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580" r:id="rId2"/>
    <p:sldId id="603" r:id="rId3"/>
    <p:sldId id="604" r:id="rId4"/>
    <p:sldId id="595" r:id="rId5"/>
    <p:sldId id="599" r:id="rId6"/>
    <p:sldId id="600" r:id="rId7"/>
    <p:sldId id="602" r:id="rId8"/>
    <p:sldId id="606" r:id="rId9"/>
    <p:sldId id="607" r:id="rId10"/>
    <p:sldId id="608" r:id="rId11"/>
    <p:sldId id="605" r:id="rId12"/>
    <p:sldId id="52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0"/>
    <p:restoredTop sz="94626"/>
  </p:normalViewPr>
  <p:slideViewPr>
    <p:cSldViewPr snapToGrid="0" snapToObjects="1">
      <p:cViewPr varScale="1">
        <p:scale>
          <a:sx n="87" d="100"/>
          <a:sy n="87" d="100"/>
        </p:scale>
        <p:origin x="146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itter/twitter.github.io" TargetMode="External"/><Relationship Id="rId2" Type="http://schemas.openxmlformats.org/officeDocument/2006/relationships/hyperlink" Target="https://github.com/square/square.github.i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icrosoft.github.io" TargetMode="External"/><Relationship Id="rId5" Type="http://schemas.openxmlformats.org/officeDocument/2006/relationships/hyperlink" Target="https://github.com/artsy/artsy.github.io" TargetMode="External"/><Relationship Id="rId4" Type="http://schemas.openxmlformats.org/officeDocument/2006/relationships/hyperlink" Target="https://github.com/Netflix/netflix.github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-US" dirty="0"/>
              <a:t>For Live Session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IN" dirty="0"/>
              <a:t>Unit 12</a:t>
            </a:r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8E143A-EFD8-471F-896E-2A8405807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039" y="1600200"/>
            <a:ext cx="770792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7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1312"/>
            <a:ext cx="9144000" cy="932736"/>
          </a:xfrm>
        </p:spPr>
        <p:txBody>
          <a:bodyPr/>
          <a:lstStyle/>
          <a:p>
            <a:r>
              <a:rPr lang="en-US" sz="2600" b="1" dirty="0"/>
              <a:t>Activity Six: Create an </a:t>
            </a:r>
            <a:r>
              <a:rPr lang="en-US" sz="2600" b="1" dirty="0" err="1"/>
              <a:t>Rshiny</a:t>
            </a:r>
            <a:r>
              <a:rPr lang="en-US" sz="2600" b="1" dirty="0"/>
              <a:t> App </a:t>
            </a:r>
            <a:br>
              <a:rPr lang="en-US" sz="2600" b="1" dirty="0"/>
            </a:br>
            <a:r>
              <a:rPr lang="en-US" sz="2600" b="1" dirty="0">
                <a:sym typeface="Wingdings" pitchFamily="2" charset="2"/>
              </a:rPr>
              <a:t>(As long as you want!)</a:t>
            </a:r>
            <a:endParaRPr 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1060315" y="2967335"/>
            <a:ext cx="6770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Submit the link to your GitHub Page to the class Google Doc!</a:t>
            </a:r>
          </a:p>
          <a:p>
            <a:pPr marL="342900" indent="-342900">
              <a:buAutoNum type="arabicPeriod"/>
            </a:pPr>
            <a:r>
              <a:rPr lang="en-US" dirty="0"/>
              <a:t>Have Fun!!! Go Check out your classmates work!</a:t>
            </a:r>
          </a:p>
          <a:p>
            <a:pPr marL="800100" lvl="1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A711-C1FD-8742-A52C-54DE5B71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z="2800" b="1" dirty="0"/>
              <a:t>Activity One: Check Out These GitHub Pages (</a:t>
            </a:r>
            <a:r>
              <a:rPr lang="en-US" sz="2400" b="1" dirty="0"/>
              <a:t>30 min</a:t>
            </a:r>
            <a:r>
              <a:rPr lang="en-US" sz="2800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CD30-200E-814A-AA2B-1FB22A8B5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square.github.io</a:t>
            </a:r>
            <a:endParaRPr lang="en-US" dirty="0"/>
          </a:p>
          <a:p>
            <a:r>
              <a:rPr lang="en-US" b="1" dirty="0">
                <a:hlinkClick r:id="rId3"/>
              </a:rPr>
              <a:t>twitter.github.io</a:t>
            </a:r>
            <a:endParaRPr lang="en-US" b="1" dirty="0"/>
          </a:p>
          <a:p>
            <a:r>
              <a:rPr lang="en-US" b="1" u="sng" dirty="0">
                <a:hlinkClick r:id="rId4"/>
              </a:rPr>
              <a:t>netflix.github.com</a:t>
            </a:r>
            <a:endParaRPr lang="en-US" b="1" dirty="0"/>
          </a:p>
          <a:p>
            <a:r>
              <a:rPr lang="en-US" b="1" u="sng" dirty="0">
                <a:hlinkClick r:id="rId5"/>
              </a:rPr>
              <a:t>artsy.github.io</a:t>
            </a:r>
            <a:endParaRPr lang="en-US" b="1" u="sng" dirty="0"/>
          </a:p>
          <a:p>
            <a:r>
              <a:rPr lang="en-US" b="1" u="sng" dirty="0">
                <a:hlinkClick r:id="rId6"/>
              </a:rPr>
              <a:t>microsoft.github.io</a:t>
            </a:r>
            <a:br>
              <a:rPr lang="en-US" dirty="0"/>
            </a:b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6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A711-C1FD-8742-A52C-54DE5B71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z="2800" b="1" dirty="0"/>
              <a:t>The GOAL!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82BA18-0189-0248-B444-B823713D3BA6}"/>
              </a:ext>
            </a:extLst>
          </p:cNvPr>
          <p:cNvSpPr/>
          <p:nvPr/>
        </p:nvSpPr>
        <p:spPr>
          <a:xfrm>
            <a:off x="544748" y="3721467"/>
            <a:ext cx="805450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We are going to create a website to highlight your work in this class!  And hopefully / potentially highlight your work throughout your time as a student and hopefully / potentially throughout your career!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BB13E7-2AF7-4245-AD76-C0DA36E3F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499" y="1524000"/>
            <a:ext cx="317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1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Two: Create Your Own GitHub Page</a:t>
            </a:r>
            <a:r>
              <a:rPr lang="en-US" sz="2600" b="1" dirty="0">
                <a:sym typeface="Wingdings" pitchFamily="2" charset="2"/>
              </a:rPr>
              <a:t> (15 min)</a:t>
            </a:r>
            <a:endParaRPr 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359924" y="1911645"/>
            <a:ext cx="8638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Step:</a:t>
            </a:r>
          </a:p>
          <a:p>
            <a:r>
              <a:rPr lang="en-US" dirty="0"/>
              <a:t>1. Simply create you own website using your personal GitHub account. </a:t>
            </a:r>
          </a:p>
        </p:txBody>
      </p:sp>
    </p:spTree>
    <p:extLst>
      <p:ext uri="{BB962C8B-B14F-4D97-AF65-F5344CB8AC3E}">
        <p14:creationId xmlns:p14="http://schemas.microsoft.com/office/powerpoint/2010/main" val="262463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Three: Create a Welcome Tab </a:t>
            </a:r>
            <a:r>
              <a:rPr lang="en-US" sz="2600" b="1" dirty="0">
                <a:sym typeface="Wingdings" pitchFamily="2" charset="2"/>
              </a:rPr>
              <a:t>(1 - 2 hours)</a:t>
            </a:r>
            <a:endParaRPr 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1" y="1824096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multiple tabs and make the first tab: </a:t>
            </a:r>
            <a:r>
              <a:rPr lang="en-US" i="1" dirty="0"/>
              <a:t>“About Me” </a:t>
            </a:r>
            <a:r>
              <a:rPr lang="en-US" dirty="0"/>
              <a:t>(Or something to that effect.)</a:t>
            </a:r>
          </a:p>
          <a:p>
            <a:pPr marL="342900" indent="-342900">
              <a:buAutoNum type="arabicPeriod"/>
            </a:pPr>
            <a:r>
              <a:rPr lang="en-US" dirty="0"/>
              <a:t>On this tab, add as much or as little information about yourself as you like.</a:t>
            </a:r>
          </a:p>
          <a:p>
            <a:pPr marL="800100" lvl="1" indent="-342900">
              <a:buAutoNum type="arabicPeriod"/>
            </a:pPr>
            <a:r>
              <a:rPr lang="en-US" dirty="0"/>
              <a:t>Possible and Interesting Information may include:</a:t>
            </a:r>
          </a:p>
          <a:p>
            <a:pPr marL="1257300" lvl="2" indent="-342900">
              <a:buAutoNum type="arabicPeriod"/>
            </a:pPr>
            <a:r>
              <a:rPr lang="en-US" dirty="0"/>
              <a:t>Your name</a:t>
            </a:r>
          </a:p>
          <a:p>
            <a:pPr marL="1257300" lvl="2" indent="-342900">
              <a:buAutoNum type="arabicPeriod"/>
            </a:pPr>
            <a:r>
              <a:rPr lang="en-US" dirty="0"/>
              <a:t>A picture </a:t>
            </a:r>
          </a:p>
          <a:p>
            <a:pPr marL="1257300" lvl="2" indent="-342900">
              <a:buAutoNum type="arabicPeriod"/>
            </a:pPr>
            <a:r>
              <a:rPr lang="en-US" dirty="0"/>
              <a:t>Where you are from</a:t>
            </a:r>
          </a:p>
          <a:p>
            <a:pPr marL="1257300" lvl="2" indent="-342900">
              <a:buAutoNum type="arabicPeriod"/>
            </a:pPr>
            <a:r>
              <a:rPr lang="en-US" dirty="0"/>
              <a:t>Your Interests</a:t>
            </a:r>
          </a:p>
          <a:p>
            <a:pPr marL="1257300" lvl="2" indent="-342900">
              <a:buAutoNum type="arabicPeriod"/>
            </a:pPr>
            <a:r>
              <a:rPr lang="en-US" dirty="0"/>
              <a:t>Where You Work</a:t>
            </a:r>
          </a:p>
          <a:p>
            <a:pPr marL="1257300" lvl="2" indent="-342900">
              <a:buAutoNum type="arabicPeriod"/>
            </a:pPr>
            <a:r>
              <a:rPr lang="en-US" dirty="0"/>
              <a:t>Where you went to school</a:t>
            </a:r>
          </a:p>
          <a:p>
            <a:pPr marL="1257300" lvl="2" indent="-342900">
              <a:buAutoNum type="arabicPeriod"/>
            </a:pPr>
            <a:endParaRPr lang="en-US" dirty="0"/>
          </a:p>
          <a:p>
            <a:pPr lvl="2"/>
            <a:r>
              <a:rPr lang="en-US" dirty="0"/>
              <a:t>Again, it is not required to add a lot of information to this page, if you prefer to keep your information private, just make up a name and information.</a:t>
            </a:r>
          </a:p>
          <a:p>
            <a:pPr lvl="2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Near the bottom, or somewhere that makes sense, add something to the effect of: </a:t>
            </a:r>
            <a:r>
              <a:rPr lang="en-US" i="1" dirty="0"/>
              <a:t>“The other tabs represent work / analyses that I have completed.  Please check them out!”</a:t>
            </a:r>
          </a:p>
          <a:p>
            <a:pPr lvl="2"/>
            <a:endParaRPr lang="en-US" dirty="0"/>
          </a:p>
          <a:p>
            <a:pPr marL="1257300" lvl="2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3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Four: Create a Case Study 1 Tab </a:t>
            </a:r>
            <a:r>
              <a:rPr lang="en-US" sz="2600" b="1" dirty="0">
                <a:sym typeface="Wingdings" pitchFamily="2" charset="2"/>
              </a:rPr>
              <a:t>(&lt;1 hour)</a:t>
            </a:r>
            <a:endParaRPr 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1" y="18240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Add a tab labeled: </a:t>
            </a:r>
            <a:r>
              <a:rPr lang="en-US" i="1" dirty="0"/>
              <a:t>“Beer Study” </a:t>
            </a:r>
            <a:r>
              <a:rPr lang="en-US" dirty="0"/>
              <a:t>or </a:t>
            </a:r>
            <a:r>
              <a:rPr lang="en-US" i="1" dirty="0"/>
              <a:t>“Case Study 1” </a:t>
            </a:r>
            <a:r>
              <a:rPr lang="en-US" dirty="0"/>
              <a:t>Or something to that effect. </a:t>
            </a:r>
          </a:p>
          <a:p>
            <a:pPr marL="342900" indent="-342900">
              <a:buAutoNum type="arabicPeriod"/>
            </a:pPr>
            <a:r>
              <a:rPr lang="en-US" dirty="0"/>
              <a:t>Add your knit RMD html or pdf document to this page.  </a:t>
            </a:r>
          </a:p>
        </p:txBody>
      </p:sp>
    </p:spTree>
    <p:extLst>
      <p:ext uri="{BB962C8B-B14F-4D97-AF65-F5344CB8AC3E}">
        <p14:creationId xmlns:p14="http://schemas.microsoft.com/office/powerpoint/2010/main" val="146480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Five: Create an </a:t>
            </a:r>
            <a:r>
              <a:rPr lang="en-US" sz="2600" b="1" dirty="0" err="1"/>
              <a:t>Rshiny</a:t>
            </a:r>
            <a:r>
              <a:rPr lang="en-US" sz="2600" b="1" dirty="0"/>
              <a:t> App </a:t>
            </a:r>
            <a:r>
              <a:rPr lang="en-US" sz="2600" b="1" dirty="0">
                <a:sym typeface="Wingdings" pitchFamily="2" charset="2"/>
              </a:rPr>
              <a:t>(2-4 hours)</a:t>
            </a:r>
            <a:endParaRPr 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1" y="1824096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Rshiny</a:t>
            </a:r>
            <a:r>
              <a:rPr lang="en-US" dirty="0"/>
              <a:t> app that will do the following</a:t>
            </a:r>
          </a:p>
          <a:p>
            <a:pPr marL="800100" lvl="1" indent="-342900">
              <a:buAutoNum type="arabicPeriod"/>
            </a:pPr>
            <a:r>
              <a:rPr lang="en-US" dirty="0"/>
              <a:t>Let the user read in the data (the Beer Data.) </a:t>
            </a:r>
          </a:p>
          <a:p>
            <a:pPr marL="800100" lvl="1" indent="-342900">
              <a:buAutoNum type="arabicPeriod"/>
            </a:pPr>
            <a:r>
              <a:rPr lang="en-US" dirty="0"/>
              <a:t>Let the user make a histogram of the IBU</a:t>
            </a:r>
          </a:p>
          <a:p>
            <a:pPr marL="800100" lvl="1" indent="-342900">
              <a:buAutoNum type="arabicPeriod"/>
            </a:pPr>
            <a:r>
              <a:rPr lang="en-US" dirty="0"/>
              <a:t>Let the user make a histogram of the ABV  (separate histogram)</a:t>
            </a:r>
          </a:p>
          <a:p>
            <a:pPr marL="800100" lvl="1" indent="-342900">
              <a:buAutoNum type="arabicPeriod"/>
            </a:pPr>
            <a:r>
              <a:rPr lang="en-US" dirty="0"/>
              <a:t>Low the user switch back and forth between histograms and boxplots to represent this information.  You could do this with a radio button that switches the plot from histogram to boxplot … the implementation however is up to you.  </a:t>
            </a:r>
          </a:p>
          <a:p>
            <a:pPr marL="800100" lvl="1" indent="-342900">
              <a:buAutoNum type="arabicPeriod"/>
            </a:pPr>
            <a:r>
              <a:rPr lang="en-US" dirty="0"/>
              <a:t>Allow the user to filter the histograms / boxplots above by state. </a:t>
            </a:r>
          </a:p>
          <a:p>
            <a:pPr marL="800100" lvl="1" indent="-342900">
              <a:buAutoNum type="arabicPeriod"/>
            </a:pPr>
            <a:r>
              <a:rPr lang="en-US" dirty="0"/>
              <a:t>In addition to the histograms, add a scatter plot of IBU v. ABV</a:t>
            </a:r>
          </a:p>
          <a:p>
            <a:pPr marL="800100" lvl="1" indent="-342900">
              <a:buAutoNum type="arabicPeriod"/>
            </a:pPr>
            <a:r>
              <a:rPr lang="en-US" dirty="0"/>
              <a:t>Add the ability to add or take off the simple linear regression line. </a:t>
            </a:r>
          </a:p>
          <a:p>
            <a:pPr marL="800100" lvl="1" indent="-342900">
              <a:buAutoNum type="arabicPeriod"/>
            </a:pPr>
            <a:r>
              <a:rPr lang="en-US" dirty="0"/>
              <a:t>Allow the user to filter the data on the scatter plot by state.</a:t>
            </a:r>
          </a:p>
          <a:p>
            <a:pPr marL="800100" lvl="1" indent="-342900">
              <a:buAutoNum type="arabicPeriod"/>
            </a:pPr>
            <a:r>
              <a:rPr lang="en-US" dirty="0"/>
              <a:t>Add at least one additional plot from your analysis and make sure to clearly label and/or describe the information it is conveying.  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Add the link to the tab you created for Case Study 1.  </a:t>
            </a:r>
          </a:p>
          <a:p>
            <a:pPr marL="800100" lvl="1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2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B8611C-0C8A-4139-907B-ED3B58745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775" y="1600200"/>
            <a:ext cx="749845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1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5725C4-E7DC-42CD-B1B2-BF834E627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960" y="1600200"/>
            <a:ext cx="692007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5799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260</TotalTime>
  <Words>527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1_Body Slides</vt:lpstr>
      <vt:lpstr>For Live Session</vt:lpstr>
      <vt:lpstr>Activity One: Check Out These GitHub Pages (30 min)</vt:lpstr>
      <vt:lpstr>The GOAL!</vt:lpstr>
      <vt:lpstr>Activity Two: Create Your Own GitHub Page (15 min)</vt:lpstr>
      <vt:lpstr>Activity Three: Create a Welcome Tab (1 - 2 hours)</vt:lpstr>
      <vt:lpstr>Activity Four: Create a Case Study 1 Tab (&lt;1 hour)</vt:lpstr>
      <vt:lpstr>Activity Five: Create an Rshiny App (2-4 hours)</vt:lpstr>
      <vt:lpstr>PowerPoint Presentation</vt:lpstr>
      <vt:lpstr>PowerPoint Presentation</vt:lpstr>
      <vt:lpstr>PowerPoint Presentation</vt:lpstr>
      <vt:lpstr>Activity Six: Create an Rshiny App  (As long as you want!)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Adeel Qureshi</cp:lastModifiedBy>
  <cp:revision>27</cp:revision>
  <dcterms:created xsi:type="dcterms:W3CDTF">2019-09-23T08:00:29Z</dcterms:created>
  <dcterms:modified xsi:type="dcterms:W3CDTF">2021-02-15T16:06:50Z</dcterms:modified>
</cp:coreProperties>
</file>