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65" d="100"/>
          <a:sy n="65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A1C0-3FB2-49F7-955A-726292A6B93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D795-B77B-4739-8317-261EF0FB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1 November 3, 2020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Instructor:  </a:t>
            </a:r>
            <a:r>
              <a:rPr lang="en-US" dirty="0" smtClean="0"/>
              <a:t>Dr. Martin </a:t>
            </a:r>
            <a:r>
              <a:rPr lang="en-US" dirty="0" err="1" smtClean="0"/>
              <a:t>Selzer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 (Schedule Appointment by Email) </a:t>
            </a:r>
            <a:endParaRPr lang="en-US" dirty="0" smtClean="0"/>
          </a:p>
          <a:p>
            <a:r>
              <a:rPr lang="en-US" dirty="0" smtClean="0"/>
              <a:t>Teaching Assistant is Michael Wang</a:t>
            </a:r>
          </a:p>
          <a:p>
            <a:r>
              <a:rPr lang="en-US" dirty="0" smtClean="0"/>
              <a:t>My email </a:t>
            </a:r>
            <a:r>
              <a:rPr lang="en-US" dirty="0" smtClean="0">
                <a:hlinkClick r:id="rId2"/>
              </a:rPr>
              <a:t>martin.selzer@gmail.com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mselzer@mail.smu.edu</a:t>
            </a:r>
            <a:endParaRPr lang="en-US" dirty="0" smtClean="0"/>
          </a:p>
          <a:p>
            <a:r>
              <a:rPr lang="en-US" dirty="0" smtClean="0"/>
              <a:t>The slide deck for the live session will be in a zip folder in 2DS and is called session#.ppt</a:t>
            </a:r>
          </a:p>
          <a:p>
            <a:r>
              <a:rPr lang="en-US" dirty="0" smtClean="0"/>
              <a:t>The file session#.ppt may contain supplemental information associated with the asynchronous session</a:t>
            </a:r>
          </a:p>
          <a:p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Introductions                                               20 </a:t>
            </a:r>
            <a:r>
              <a:rPr lang="en-US" sz="2800" dirty="0"/>
              <a:t>Mins     </a:t>
            </a:r>
            <a:r>
              <a:rPr lang="en-US" sz="2800" dirty="0" smtClean="0"/>
              <a:t>20</a:t>
            </a:r>
            <a:endParaRPr lang="en-US" sz="2800" dirty="0"/>
          </a:p>
          <a:p>
            <a:r>
              <a:rPr lang="en-US" sz="2800" dirty="0" smtClean="0"/>
              <a:t>Course Requirements                                 10 </a:t>
            </a:r>
            <a:r>
              <a:rPr lang="en-US" sz="2800" dirty="0"/>
              <a:t>Mins     </a:t>
            </a:r>
            <a:r>
              <a:rPr lang="en-US" sz="2800" dirty="0" smtClean="0"/>
              <a:t>30</a:t>
            </a:r>
            <a:endParaRPr lang="en-US" sz="2800" dirty="0"/>
          </a:p>
          <a:p>
            <a:r>
              <a:rPr lang="en-US" sz="2800" dirty="0" smtClean="0"/>
              <a:t>Flow of Course                                             10 </a:t>
            </a:r>
            <a:r>
              <a:rPr lang="en-US" sz="2800" dirty="0"/>
              <a:t>Mins     </a:t>
            </a:r>
            <a:r>
              <a:rPr lang="en-US" sz="2800" dirty="0" smtClean="0"/>
              <a:t>40</a:t>
            </a:r>
            <a:endParaRPr lang="en-US" sz="2800" dirty="0"/>
          </a:p>
          <a:p>
            <a:r>
              <a:rPr lang="en-US" sz="2800" dirty="0" smtClean="0"/>
              <a:t>Breakout – Live Session Questions           30 </a:t>
            </a:r>
            <a:r>
              <a:rPr lang="en-US" sz="2800" dirty="0"/>
              <a:t>Mins  </a:t>
            </a:r>
            <a:r>
              <a:rPr lang="en-US" sz="2800" dirty="0" smtClean="0"/>
              <a:t>   70</a:t>
            </a:r>
          </a:p>
          <a:p>
            <a:r>
              <a:rPr lang="en-US" sz="2800" dirty="0" smtClean="0"/>
              <a:t>Summary</a:t>
            </a:r>
            <a:r>
              <a:rPr lang="en-US" sz="2800" dirty="0"/>
              <a:t>, </a:t>
            </a:r>
            <a:r>
              <a:rPr lang="en-US" sz="2800" dirty="0" smtClean="0"/>
              <a:t>Questions                                   10 </a:t>
            </a:r>
            <a:r>
              <a:rPr lang="en-US" sz="2800" dirty="0"/>
              <a:t>Mins  </a:t>
            </a:r>
            <a:r>
              <a:rPr lang="en-US" sz="2800" dirty="0" smtClean="0"/>
              <a:t>   90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Live</a:t>
            </a:r>
          </a:p>
          <a:p>
            <a:r>
              <a:rPr lang="en-US" dirty="0" smtClean="0"/>
              <a:t>Years in SMU MSDS</a:t>
            </a:r>
          </a:p>
          <a:p>
            <a:r>
              <a:rPr lang="en-US" dirty="0" smtClean="0"/>
              <a:t>Job or Full Time Student</a:t>
            </a:r>
          </a:p>
          <a:p>
            <a:r>
              <a:rPr lang="en-US" dirty="0" smtClean="0"/>
              <a:t>Academic and Professional Interests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Course Requirements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See syllabus in 2DS files folder</a:t>
            </a:r>
          </a:p>
          <a:p>
            <a:r>
              <a:rPr lang="en-US" dirty="0" smtClean="0"/>
              <a:t>Asynchronous Video Questions 10%</a:t>
            </a:r>
          </a:p>
          <a:p>
            <a:r>
              <a:rPr lang="en-US" dirty="0" smtClean="0"/>
              <a:t>Live Session Questions 25%</a:t>
            </a:r>
          </a:p>
          <a:p>
            <a:r>
              <a:rPr lang="en-US" dirty="0" smtClean="0"/>
              <a:t>Homework 5%</a:t>
            </a:r>
          </a:p>
          <a:p>
            <a:r>
              <a:rPr lang="en-US" dirty="0" smtClean="0"/>
              <a:t>Project 5%</a:t>
            </a:r>
          </a:p>
          <a:p>
            <a:r>
              <a:rPr lang="en-US" dirty="0" smtClean="0"/>
              <a:t>Midterm 20%</a:t>
            </a:r>
          </a:p>
          <a:p>
            <a:r>
              <a:rPr lang="en-US" dirty="0" smtClean="0"/>
              <a:t>Final 25%</a:t>
            </a:r>
          </a:p>
          <a:p>
            <a:r>
              <a:rPr lang="en-US" dirty="0" smtClean="0"/>
              <a:t>Live Session Attendance 10%</a:t>
            </a:r>
          </a:p>
          <a:p>
            <a:r>
              <a:rPr lang="en-US" dirty="0" smtClean="0"/>
              <a:t>Please do not pause live session video</a:t>
            </a:r>
          </a:p>
          <a:p>
            <a:r>
              <a:rPr lang="en-US" dirty="0" smtClean="0"/>
              <a:t>Be attentive, focused, and organized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Important Dates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– December 19, 2020</a:t>
            </a:r>
          </a:p>
          <a:p>
            <a:r>
              <a:rPr lang="en-US" dirty="0" smtClean="0"/>
              <a:t>Final – February 13,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Flow of Course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course assignments and solutions will be in the session# zip folder </a:t>
            </a:r>
            <a:r>
              <a:rPr lang="en-US" dirty="0" smtClean="0"/>
              <a:t>under the 2DS Files tab.</a:t>
            </a:r>
            <a:endParaRPr lang="en-US" dirty="0" smtClean="0"/>
          </a:p>
          <a:p>
            <a:r>
              <a:rPr lang="en-US" dirty="0" smtClean="0"/>
              <a:t>Before live session view asynchronous videos and answer video questions.</a:t>
            </a:r>
          </a:p>
          <a:p>
            <a:r>
              <a:rPr lang="en-US" dirty="0" smtClean="0"/>
              <a:t>Complete the questions </a:t>
            </a:r>
            <a:r>
              <a:rPr lang="en-US" dirty="0" smtClean="0"/>
              <a:t>in the file below before </a:t>
            </a:r>
            <a:r>
              <a:rPr lang="en-US" dirty="0" smtClean="0"/>
              <a:t>live session and submit to 2DS. </a:t>
            </a:r>
          </a:p>
          <a:p>
            <a:pPr marL="0" indent="0" algn="ctr">
              <a:buNone/>
            </a:pPr>
            <a:r>
              <a:rPr lang="en-US" sz="2400" u="sng" dirty="0" smtClean="0">
                <a:solidFill>
                  <a:srgbClr val="002060"/>
                </a:solidFill>
              </a:rPr>
              <a:t>File Name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 6371 For Live Session Unit # Assignment.pptx</a:t>
            </a:r>
          </a:p>
          <a:p>
            <a:pPr marL="0" indent="0" algn="ctr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Come to live session.</a:t>
            </a:r>
          </a:p>
          <a:p>
            <a:r>
              <a:rPr lang="en-US" dirty="0" smtClean="0"/>
              <a:t>Access and complete homework in the session# zip folder in 2DS</a:t>
            </a:r>
            <a:r>
              <a:rPr lang="en-US" dirty="0" smtClean="0"/>
              <a:t>.  </a:t>
            </a:r>
            <a:r>
              <a:rPr lang="en-US" dirty="0" smtClean="0"/>
              <a:t>Your answers are due before next live session.</a:t>
            </a:r>
            <a:endParaRPr lang="en-US" dirty="0" smtClean="0"/>
          </a:p>
          <a:p>
            <a:r>
              <a:rPr lang="en-US" dirty="0" smtClean="0"/>
              <a:t>Answers to live session and homework questions will be in the session# zip folder in 2DS after the student submission date for answers.</a:t>
            </a:r>
          </a:p>
        </p:txBody>
      </p:sp>
    </p:spTree>
    <p:extLst>
      <p:ext uri="{BB962C8B-B14F-4D97-AF65-F5344CB8AC3E}">
        <p14:creationId xmlns:p14="http://schemas.microsoft.com/office/powerpoint/2010/main" val="125691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SAS Books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Allen, Elliot C. and Woodward, Wayne C., </a:t>
            </a:r>
            <a:r>
              <a:rPr lang="en-US" u="sng" dirty="0"/>
              <a:t>SAS Essentials: A Guide to Mastering SAS for </a:t>
            </a:r>
            <a:r>
              <a:rPr lang="en-US" u="sng" dirty="0" smtClean="0"/>
              <a:t>Data Analytics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John Wiley &amp; Sons, Hoboken, NJ, 2016.</a:t>
            </a:r>
          </a:p>
          <a:p>
            <a:r>
              <a:rPr lang="en-US" dirty="0" err="1" smtClean="0"/>
              <a:t>Delwiche</a:t>
            </a:r>
            <a:r>
              <a:rPr lang="en-US" dirty="0" smtClean="0"/>
              <a:t>, Laura D and Slaughter, Laura D., </a:t>
            </a:r>
            <a:r>
              <a:rPr lang="en-US" u="sng" dirty="0" smtClean="0"/>
              <a:t>The Little SAS Book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edition, SAS Institute Inc. Cary NC,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355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 MSDS 6371  Statistical Foundations  Live Session 1 November 3, 2020</vt:lpstr>
      <vt:lpstr>Agenda Session 1</vt:lpstr>
      <vt:lpstr>Introductions</vt:lpstr>
      <vt:lpstr>Course Requirements</vt:lpstr>
      <vt:lpstr>Important Dates</vt:lpstr>
      <vt:lpstr>Flow of Course</vt:lpstr>
      <vt:lpstr>SAS 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MSDS 6371  Statistical Foundations  Live Session 1 May 4, 2020</dc:title>
  <dc:creator>Martin Selzer</dc:creator>
  <cp:lastModifiedBy>Martin Selzer</cp:lastModifiedBy>
  <cp:revision>12</cp:revision>
  <dcterms:created xsi:type="dcterms:W3CDTF">2020-10-23T13:41:37Z</dcterms:created>
  <dcterms:modified xsi:type="dcterms:W3CDTF">2020-10-24T09:15:57Z</dcterms:modified>
</cp:coreProperties>
</file>