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56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9504" autoAdjust="0"/>
  </p:normalViewPr>
  <p:slideViewPr>
    <p:cSldViewPr>
      <p:cViewPr>
        <p:scale>
          <a:sx n="80" d="100"/>
          <a:sy n="80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52642-5008-441C-AB0C-50822B5D107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735E3-78E0-43F7-A8C5-EBE6262A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5E3-78E0-43F7-A8C5-EBE6262AD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5E3-78E0-43F7-A8C5-EBE6262AD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3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FCB3-D5CF-4D23-BE4E-3F6A675B7AC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DD56B-475E-4ED7-B444-0D552996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16087@outloo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5 December 1, </a:t>
            </a:r>
            <a:r>
              <a:rPr lang="en-US" sz="3200" b="1" dirty="0" smtClean="0">
                <a:solidFill>
                  <a:srgbClr val="C00000"/>
                </a:solidFill>
              </a:rPr>
              <a:t>2020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My email martin.selzer@gmail.com and mselzer@mail.smu.edu</a:t>
            </a:r>
          </a:p>
          <a:p>
            <a:r>
              <a:rPr lang="en-US" dirty="0"/>
              <a:t>Teaching Assistant is Michael </a:t>
            </a:r>
            <a:r>
              <a:rPr lang="en-US" dirty="0" smtClean="0"/>
              <a:t>Wang </a:t>
            </a:r>
            <a:r>
              <a:rPr lang="en-US" dirty="0" smtClean="0">
                <a:hlinkClick r:id="rId3"/>
              </a:rPr>
              <a:t>q16087@outlook.com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Breakout – Live Session Questions           45 </a:t>
            </a:r>
            <a:r>
              <a:rPr lang="en-US" sz="2800" dirty="0"/>
              <a:t>Mins  </a:t>
            </a:r>
            <a:r>
              <a:rPr lang="en-US" sz="2800" dirty="0" smtClean="0"/>
              <a:t>   45</a:t>
            </a:r>
          </a:p>
          <a:p>
            <a:r>
              <a:rPr lang="en-US" sz="2800" dirty="0" smtClean="0"/>
              <a:t>Review Live Session Answers                     40 </a:t>
            </a:r>
            <a:r>
              <a:rPr lang="en-US" sz="2800" dirty="0"/>
              <a:t>Mins  </a:t>
            </a:r>
            <a:r>
              <a:rPr lang="en-US" sz="2800" dirty="0" smtClean="0"/>
              <a:t>   40</a:t>
            </a:r>
          </a:p>
          <a:p>
            <a:r>
              <a:rPr lang="en-US" sz="2800" dirty="0" smtClean="0"/>
              <a:t>Summary and Questions                               5 Mins       5	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2079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MSDS 6371 Session 3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 Screening, Assumptions, and Transformations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Summary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 assumptions for testing means and mean differences</a:t>
            </a:r>
          </a:p>
          <a:p>
            <a:r>
              <a:rPr lang="en-US" dirty="0" smtClean="0"/>
              <a:t>Equality of variance for testing mean differences</a:t>
            </a:r>
          </a:p>
          <a:p>
            <a:r>
              <a:rPr lang="en-US" dirty="0" smtClean="0"/>
              <a:t>Graphical methods to test for assumptions</a:t>
            </a:r>
          </a:p>
          <a:p>
            <a:r>
              <a:rPr lang="en-US" dirty="0" smtClean="0"/>
              <a:t>F test to test for equality of variances if have Normality</a:t>
            </a:r>
          </a:p>
          <a:p>
            <a:r>
              <a:rPr lang="en-US" dirty="0" smtClean="0"/>
              <a:t>Unequal Variance Estimation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(Satterthwaite Approach)</a:t>
            </a:r>
          </a:p>
          <a:p>
            <a:r>
              <a:rPr lang="en-US" dirty="0"/>
              <a:t>E</a:t>
            </a:r>
            <a:r>
              <a:rPr lang="en-US" dirty="0" smtClean="0"/>
              <a:t>qual </a:t>
            </a:r>
            <a:r>
              <a:rPr lang="en-US" dirty="0"/>
              <a:t>Variance Estimation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(Pooled Variance Approach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6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98</Words>
  <Application>Microsoft Office PowerPoint</Application>
  <PresentationFormat>On-screen Show 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 to MSDS 6371  Statistical Foundations  Live Session 5 December 1, 2020</vt:lpstr>
      <vt:lpstr>Agenda Session 3</vt:lpstr>
      <vt:lpstr>MSDS 6371 Session 3 Data Screening, Assumptions, and Transformations 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6371 Session 2 Inference Using t-Distributions</dc:title>
  <dc:creator>Martin Selzer</dc:creator>
  <cp:lastModifiedBy>Martin Selzer</cp:lastModifiedBy>
  <cp:revision>68</cp:revision>
  <dcterms:created xsi:type="dcterms:W3CDTF">2020-10-21T08:24:37Z</dcterms:created>
  <dcterms:modified xsi:type="dcterms:W3CDTF">2020-11-22T14:10:07Z</dcterms:modified>
</cp:coreProperties>
</file>