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Saturday, February 27,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5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2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Saturday, February 27,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1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1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6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2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2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0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Saturday, February 27,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4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763F0-3339-4C7A-BF6F-142D49030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Case Study 2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 err="1"/>
              <a:t>DDSAnalytics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13A1C-C33F-4B0E-A20A-CA2478209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By</a:t>
            </a:r>
          </a:p>
          <a:p>
            <a:pPr algn="l"/>
            <a:r>
              <a:rPr lang="en-US" sz="2200" dirty="0"/>
              <a:t>Adeel Qureshi</a:t>
            </a:r>
          </a:p>
        </p:txBody>
      </p:sp>
      <p:pic>
        <p:nvPicPr>
          <p:cNvPr id="4" name="Picture 3" descr="Angle view of modern financial skyscrapers at sunrise">
            <a:extLst>
              <a:ext uri="{FF2B5EF4-FFF2-40B4-BE49-F238E27FC236}">
                <a16:creationId xmlns:a16="http://schemas.microsoft.com/office/drawing/2014/main" id="{EBD15FAB-BD72-4BDA-8795-28CA5198C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2" r="33317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BC7E2C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BC7E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BC7E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5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ACFB-F02F-45B2-85C4-4F3D3E0F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39A0-B165-438F-8CD7-BE7008804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Attrition Classification Model</a:t>
            </a:r>
          </a:p>
          <a:p>
            <a:r>
              <a:rPr lang="en-US" dirty="0"/>
              <a:t>Monthly Income Prediction Models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52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F8FB-62D3-485C-8DB6-993AF3CB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C874-6C1D-4F49-9B7D-4FAC7130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Our departments task is looking into reasons for attrition at </a:t>
            </a:r>
            <a:r>
              <a:rPr lang="en-US" dirty="0" err="1"/>
              <a:t>DDSAnalytics</a:t>
            </a:r>
            <a:r>
              <a:rPr lang="en-US" dirty="0"/>
              <a:t>.  Understand what is causing the employees to leave </a:t>
            </a:r>
            <a:r>
              <a:rPr lang="en-US" dirty="0" err="1"/>
              <a:t>DDSAnalytics</a:t>
            </a:r>
            <a:r>
              <a:rPr lang="en-US" dirty="0"/>
              <a:t> and provide management with the findings.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b="1" dirty="0"/>
              <a:t>Outcomes from this study:</a:t>
            </a:r>
          </a:p>
          <a:p>
            <a:r>
              <a:rPr lang="en-US" dirty="0"/>
              <a:t>Workforce planning</a:t>
            </a:r>
          </a:p>
          <a:p>
            <a:r>
              <a:rPr lang="en-US" dirty="0"/>
              <a:t>Employee Training Programs</a:t>
            </a:r>
          </a:p>
          <a:p>
            <a:r>
              <a:rPr lang="en-US" dirty="0"/>
              <a:t>Retaining Employees</a:t>
            </a:r>
          </a:p>
          <a:p>
            <a:r>
              <a:rPr lang="en-US" dirty="0"/>
              <a:t>Identifying high potential employees</a:t>
            </a:r>
          </a:p>
          <a:p>
            <a:r>
              <a:rPr lang="en-US" dirty="0"/>
              <a:t>Reduce/preventing voluntary attrition.</a:t>
            </a:r>
          </a:p>
        </p:txBody>
      </p:sp>
    </p:spTree>
    <p:extLst>
      <p:ext uri="{BB962C8B-B14F-4D97-AF65-F5344CB8AC3E}">
        <p14:creationId xmlns:p14="http://schemas.microsoft.com/office/powerpoint/2010/main" val="359756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66F-CFA0-48D9-91C8-69808C9D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3EEF-7A82-4A4C-9127-6E1B2732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Value - Over18, </a:t>
            </a:r>
            <a:r>
              <a:rPr lang="en-US" dirty="0" err="1"/>
              <a:t>EmployeeCount</a:t>
            </a:r>
            <a:r>
              <a:rPr lang="en-US" dirty="0"/>
              <a:t>, Performance Ratings &amp; </a:t>
            </a:r>
            <a:r>
              <a:rPr lang="en-US" dirty="0" err="1"/>
              <a:t>StandardHours</a:t>
            </a:r>
            <a:r>
              <a:rPr lang="en-US" dirty="0"/>
              <a:t>.</a:t>
            </a:r>
          </a:p>
          <a:p>
            <a:r>
              <a:rPr lang="en-US" dirty="0" err="1"/>
              <a:t>HourlyRate</a:t>
            </a:r>
            <a:r>
              <a:rPr lang="en-US" dirty="0"/>
              <a:t>, </a:t>
            </a:r>
            <a:r>
              <a:rPr lang="en-US" dirty="0" err="1"/>
              <a:t>DailyRate</a:t>
            </a:r>
            <a:r>
              <a:rPr lang="en-US" dirty="0"/>
              <a:t> &amp; Monthly Rate does not have clear explanation to use.  Since we cannot tell the purpose of Daily Rate and Hourly Rate.</a:t>
            </a:r>
          </a:p>
          <a:p>
            <a:r>
              <a:rPr lang="en-US" dirty="0"/>
              <a:t>Monthly Income was selected to be used in this study.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318AF73-EA25-45FE-A8D4-51EC880E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710" y="3750117"/>
            <a:ext cx="3744676" cy="2163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38790-51E5-41B6-BC36-FED0B768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894" y="3750117"/>
            <a:ext cx="3579792" cy="23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6F49D9-D788-4D0C-8C0B-060A9C4EA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013" y="2359764"/>
            <a:ext cx="3506419" cy="1690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A8EF2F-38D1-4207-865F-7AE57A097905}"/>
              </a:ext>
            </a:extLst>
          </p:cNvPr>
          <p:cNvSpPr txBox="1"/>
          <p:nvPr/>
        </p:nvSpPr>
        <p:spPr>
          <a:xfrm>
            <a:off x="1974915" y="1272619"/>
            <a:ext cx="335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broken out in 4 categories by annualizing the monthly income.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AA95C-EC2C-4D62-8DF0-16681047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220" y="865207"/>
            <a:ext cx="3623477" cy="2488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761-3716-4A6C-B3EC-C6C7323C8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372" y="3729094"/>
            <a:ext cx="3723123" cy="197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C4D640-82B6-434C-98A0-F0AAB9C2E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903" y="831098"/>
            <a:ext cx="8019632" cy="4206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0CDDD0-95CA-4F2D-8ACC-2D1FDEA59A5B}"/>
              </a:ext>
            </a:extLst>
          </p:cNvPr>
          <p:cNvSpPr txBox="1"/>
          <p:nvPr/>
        </p:nvSpPr>
        <p:spPr>
          <a:xfrm>
            <a:off x="9907571" y="1249052"/>
            <a:ext cx="1989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jobs that are highest at risk of attrition are: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Laboratory Technician</a:t>
            </a:r>
          </a:p>
          <a:p>
            <a:pPr marL="342900" indent="-342900">
              <a:buAutoNum type="arabicPeriod"/>
            </a:pPr>
            <a:r>
              <a:rPr lang="en-US" dirty="0"/>
              <a:t>Research Scientist</a:t>
            </a:r>
          </a:p>
          <a:p>
            <a:pPr marL="342900" indent="-342900">
              <a:buAutoNum type="arabicPeriod"/>
            </a:pPr>
            <a:r>
              <a:rPr lang="en-US" dirty="0"/>
              <a:t>Sales Executive</a:t>
            </a:r>
          </a:p>
          <a:p>
            <a:pPr marL="342900" indent="-342900">
              <a:buAutoNum type="arabicPeriod"/>
            </a:pPr>
            <a:r>
              <a:rPr lang="en-US" dirty="0"/>
              <a:t>Sales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218438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A761-6F0E-41C2-B5E0-461FBCCF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89ED-8F74-4954-B589-2720E4B7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Model attrition results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85C86-DDCB-4335-99D2-F390580E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61" y="2500459"/>
            <a:ext cx="39139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8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C256-CC30-458F-B9DF-D57D693D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10222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Monthly Income Prediction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529C-2C14-4286-884A-286CCBDB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Stepwise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F7911-B039-454F-8E72-510FFB3F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39" y="2494838"/>
            <a:ext cx="7566255" cy="6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3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3E3D-39F6-4171-A75A-12658348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2A56-09DC-4BB1-873A-29D77A9B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identified that lowest salary workers at the risk of attrition.</a:t>
            </a:r>
          </a:p>
          <a:p>
            <a:r>
              <a:rPr lang="en-US" dirty="0"/>
              <a:t>In our study we have identified the following factors as important </a:t>
            </a:r>
            <a:r>
              <a:rPr lang="en-US" dirty="0" err="1"/>
              <a:t>DistanceFromHome</a:t>
            </a:r>
            <a:r>
              <a:rPr lang="en-US" dirty="0"/>
              <a:t>, </a:t>
            </a:r>
            <a:r>
              <a:rPr lang="en-US" dirty="0" err="1"/>
              <a:t>JobLevel</a:t>
            </a:r>
            <a:r>
              <a:rPr lang="en-US" dirty="0"/>
              <a:t>, </a:t>
            </a:r>
            <a:r>
              <a:rPr lang="en-US" dirty="0" err="1"/>
              <a:t>TotalWorkingYears</a:t>
            </a:r>
            <a:r>
              <a:rPr lang="en-US" dirty="0"/>
              <a:t>, </a:t>
            </a:r>
            <a:r>
              <a:rPr lang="en-US" dirty="0" err="1"/>
              <a:t>YearsWithCurrManager</a:t>
            </a:r>
            <a:r>
              <a:rPr lang="en-US" dirty="0"/>
              <a:t>, Age, Department and </a:t>
            </a:r>
            <a:r>
              <a:rPr lang="en-US" dirty="0" err="1"/>
              <a:t>JobRole</a:t>
            </a:r>
            <a:r>
              <a:rPr lang="en-US" dirty="0"/>
              <a:t> for attrition and salary forecasts.</a:t>
            </a:r>
          </a:p>
          <a:p>
            <a:r>
              <a:rPr lang="en-US" dirty="0"/>
              <a:t>Programs should be developed to evaluate whether workers are being paid market rate or below market.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0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237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Dante</vt:lpstr>
      <vt:lpstr>Dante (Headings)2</vt:lpstr>
      <vt:lpstr>Helvetica Neue Medium</vt:lpstr>
      <vt:lpstr>Wingdings 2</vt:lpstr>
      <vt:lpstr>OffsetVTI</vt:lpstr>
      <vt:lpstr>Case Study 2  DDSAnalytics</vt:lpstr>
      <vt:lpstr>Agenda</vt:lpstr>
      <vt:lpstr>Objectives</vt:lpstr>
      <vt:lpstr>Exploratory Data Analysis(EDA)</vt:lpstr>
      <vt:lpstr>PowerPoint Presentation</vt:lpstr>
      <vt:lpstr>PowerPoint Presentation</vt:lpstr>
      <vt:lpstr>Attrition Classification Model</vt:lpstr>
      <vt:lpstr>Monthly Income Prediction Models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  DDSAnalytics</dc:title>
  <dc:creator>Adeel Qureshi</dc:creator>
  <cp:lastModifiedBy>Adeel Qureshi</cp:lastModifiedBy>
  <cp:revision>13</cp:revision>
  <dcterms:created xsi:type="dcterms:W3CDTF">2021-02-28T00:45:40Z</dcterms:created>
  <dcterms:modified xsi:type="dcterms:W3CDTF">2021-02-28T06:16:29Z</dcterms:modified>
</cp:coreProperties>
</file>