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345e8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345e8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0345e8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0345e8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0345e8a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0345e8a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0345e8a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0345e8a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 From dashboards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Mohammed Adeen shaik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Overview of Account Sales Performance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i="1" sz="1779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31400"/>
            <a:ext cx="85206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Points: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Year-to-Date (YTD) Sales: $6.7M invoiced, $7.1M orders.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Growth Comparison: $1.3M increase in orders compared to last year.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Performing Brand: Roya, contributing $4.5M in sales.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Low Performing Brands: Bjorn 2.0 ($0.2M), Luffe ($0.7M).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" y="2252525"/>
            <a:ext cx="8091725" cy="2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Monthly Sales Analysis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" sz="1200" u="sng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Monthly Sales Trends</a:t>
            </a:r>
            <a:endParaRPr b="1" i="1" sz="1200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Points: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Seasonal Trends: Significant spikes in February and November for both invoiced and orders.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Year-over-Year Growth: 2021 consistently outperforms 2020 across most months.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-7261" l="17234" r="40160" t="0"/>
          <a:stretch/>
        </p:blipFill>
        <p:spPr>
          <a:xfrm>
            <a:off x="606625" y="2252525"/>
            <a:ext cx="7328150" cy="2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Opportunities and Pipeline</a:t>
            </a:r>
            <a:endParaRPr b="1" sz="165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5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i="1" lang="en" sz="1200" u="sng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Sales Pipeline and Opportunities</a:t>
            </a:r>
            <a:endParaRPr b="1" i="1" sz="1650" u="sng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Points: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High-Confidence Opportunities: 23 opportunities at 90%, valued at $264K.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Opportunities Created: 256 this month, totaling $3.7M.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Annual Opportunity Creation: 4,781 opportunities, $56M value, up 14% YoY.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66841" r="0" t="46039"/>
          <a:stretch/>
        </p:blipFill>
        <p:spPr>
          <a:xfrm>
            <a:off x="670250" y="2910050"/>
            <a:ext cx="6384302" cy="21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Actionable Recommendations for Growth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Recommendations: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 on High Performers: Continue investment in top-performing brands like Roya.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Revitalize Underperforming Brands: Implement targeted marketing and sales strategies for Bjorn 2.0 and Luffe.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Leverage Seasonal Trends: Plan campaigns around peak months to maximize sales.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Roboto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 Sales Pipeline: Enhance follow-up on high-confidence opportunities to ensure conversion.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529275" y="2835825"/>
            <a:ext cx="73029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75" y="2252525"/>
            <a:ext cx="8091725" cy="2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