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0345e8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0345e8a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0345e8a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0345e8a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0345e8ad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0345e8ad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0345e8ad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0345e8ad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 From dashboards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Mohammed Adeen shaik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58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Overview of Account Sales Performance</a:t>
            </a:r>
            <a:endParaRPr sz="165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1779" b="1" i="1" u="sng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731400"/>
            <a:ext cx="8520600" cy="3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 Points: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Year-to-Date (YTD) Sales: $6.7M invoiced, $7.1M orders.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Growth Comparison: $1.3M increase in orders compared to last year.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 Performing Brand: Roya, contributing $4.5M in sales.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Low Performing Brands: Bjorn 2.0 ($0.2M), Luffe ($0.7M).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75" y="2468137"/>
            <a:ext cx="8091725" cy="2605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" sz="165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Monthly Sales Analysis</a:t>
            </a:r>
            <a:endParaRPr sz="165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 i="1" u="sng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Monthly Sales Trends</a:t>
            </a:r>
            <a:endParaRPr sz="1200" b="1" i="1" u="sng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 Points: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718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Seasonal Trends: Significant spikes in February and November for both invoiced and orders.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Year-over-Year Growth: 2021 consistently outperforms 2020 across most months.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15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17234" r="40160" b="-7261"/>
          <a:stretch/>
        </p:blipFill>
        <p:spPr>
          <a:xfrm>
            <a:off x="606625" y="2571749"/>
            <a:ext cx="7328150" cy="250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" sz="165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Sales Opportunities and Pipeline</a:t>
            </a:r>
            <a:endParaRPr sz="165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15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 i="1" u="sng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Sales Pipeline and Opportunities</a:t>
            </a:r>
            <a:endParaRPr sz="1650" b="1" i="1" u="sng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 Points: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High-Confidence Opportunities: 23 opportunities at 90%, valued at $264K.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 Opportunities Created: 256 this month, totaling $3.7M.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Annual Opportunity Creation: 4,781 opportunities, $56M value, up 14% YoY.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l="66841" t="46039"/>
          <a:stretch/>
        </p:blipFill>
        <p:spPr>
          <a:xfrm>
            <a:off x="670250" y="2910050"/>
            <a:ext cx="6384302" cy="21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Actionable Recommendations for Growth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 Recommendations: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718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Focus on High Performers: Continue investment in top-performing brands like Roya.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Revitalize Underperforming Brands: Implement targeted marketing and sales strategies for Bjorn 2.0 and Luffe.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Leverage Seasonal Trends: Plan campaigns around peak months to maximize sales.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71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Optimize Sales Pipeline: Enhance follow-up on high-confidence opportunities to ensure conversion.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1529275" y="2835825"/>
            <a:ext cx="7302900" cy="17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75" y="2252525"/>
            <a:ext cx="8091725" cy="2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Roboto</vt:lpstr>
      <vt:lpstr>Arial</vt:lpstr>
      <vt:lpstr>Simple Light</vt:lpstr>
      <vt:lpstr>Data Insights From dashboards </vt:lpstr>
      <vt:lpstr>Overview of Account Sales Performance </vt:lpstr>
      <vt:lpstr>Monthly Sales Analysis  Monthly Sales Trends Key Points: Seasonal Trends: Significant spikes in February and November for both invoiced and orders. Year-over-Year Growth: 2021 consistently outperforms 2020 across most months. </vt:lpstr>
      <vt:lpstr>Sales Opportunities and Pipeline Sales Pipeline and Opportunities</vt:lpstr>
      <vt:lpstr>Actionable Recommendations for Growth Key Recommendations: Focus on High Performers: Continue investment in top-performing brands like Roya. Revitalize Underperforming Brands: Implement targeted marketing and sales strategies for Bjorn 2.0 and Luffe. Leverage Seasonal Trends: Plan campaigns around peak months to maximize sales. Optimize Sales Pipeline: Enhance follow-up on high-confidence opportunities to ensure conversion.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Mohammed Adeen Shaik</cp:lastModifiedBy>
  <cp:revision>1</cp:revision>
  <dcterms:modified xsi:type="dcterms:W3CDTF">2024-06-03T00:19:28Z</dcterms:modified>
</cp:coreProperties>
</file>