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7866C8F-3AFF-46E7-B2F5-E491927187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MOHAMMED ADEEN 8969152 A3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720B3D-4163-4DFC-A365-3D4DE65A29F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2024-04-30 4:51:52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MATION JOB MARKET DASHBOARD" id="2" name="slide2">
            <a:extLst>
              <a:ext uri="{FF2B5EF4-FFF2-40B4-BE49-F238E27FC236}">
                <a16:creationId xmlns:a16="http://schemas.microsoft.com/office/drawing/2014/main" id="{53186769-C103-4815-925F-63F82CFF1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62"/>
            <a:ext cx="12192000" cy="57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2024-04-30T20:51:52Z</dcterms:created>
  <dcterms:modified xsi:type="dcterms:W3CDTF">2024-04-30T20:51:52Z</dcterms:modified>
</cp:coreProperties>
</file>