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025e2117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025e2117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025e2117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025e211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025e211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025e211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025e211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025e211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25e2117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25e2117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25e211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25e211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025e211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025e211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025e211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025e211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25e2117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25e2117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025e2117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025e2117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349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omfortaa"/>
                <a:ea typeface="Comfortaa"/>
                <a:cs typeface="Comfortaa"/>
                <a:sym typeface="Comfortaa"/>
              </a:rPr>
              <a:t>Plagiarism </a:t>
            </a:r>
            <a:r>
              <a:rPr b="1" lang="en" sz="3300">
                <a:latin typeface="Comfortaa"/>
                <a:ea typeface="Comfortaa"/>
                <a:cs typeface="Comfortaa"/>
                <a:sym typeface="Comfortaa"/>
              </a:rPr>
              <a:t>Detection AI- Based Tool</a:t>
            </a:r>
            <a:endParaRPr b="1" sz="3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220050" y="3021600"/>
            <a:ext cx="26580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Bhawana dhera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Bushra Khalil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Adeen Asad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Wisal Ahmad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 BERT Model Performance Evaluation</a:t>
            </a:r>
            <a:endParaRPr b="1" sz="280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Model Performance Metrics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Bidirectional Encoder Representations from Transformers (BERT)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Evaluates the relevance of the model’s positive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Measures the overall correctness of the model's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Assesses the model's ability to identify all actual positive instances.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Balances precision and recall to provide a comprehensive performance measure.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demonstrates strong performance across various metrics.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effective for understanding and processing contextual information in text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Conclusion</a:t>
            </a:r>
            <a:endParaRPr b="1" sz="280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Developed a system for text preprocessing, TF-IDF vectorization, and similarity detection.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Outputs: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 metrics (precision, accuracy, recall, F1 score) and plagiarism detection.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Model: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Demonstrates strong performance in understanding text context with effective metrics.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Fine-tune the system for specific tasks.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comparisons with other models for enhanced performance.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2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Develop a system for text preprocessing, TF-IDF vectorization, and cosine similarity to detect text similarity and potential plagiarism.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Outputs: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 (precision, accuracy, recall, F1 score)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Plagiarism detection report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Project Workflow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Gather and prepare dataset.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 and tokenize text data.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 text to TF-IDF vectors.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and Evaluation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Train model, calculate similarity, and evaluate performance.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1"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Compile a dataset of text pairs with similarity labels.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Obtain text pairs from various sources (e.g., academic papers, articles).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for similar pairs, 0 for dissimilar pairs.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CSV file containing text pairs and labels.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 Preprocessing</a:t>
            </a:r>
            <a:endParaRPr b="1" sz="28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Prepare text data for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Punctuation: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Eliminate unnecessary characters.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Lowercase Conversion: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Standardize text for consistency.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Stopwords Removal: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 common words that don’t add much meaning (e.g., "the", "is").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Split text into individual words or tokens.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Cleaned and tokenized text data ready for feature extraction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Feature </a:t>
            </a:r>
            <a:r>
              <a:rPr b="1" lang="en" sz="2800"/>
              <a:t>Extraction</a:t>
            </a:r>
            <a:endParaRPr b="1" sz="29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Transform text into numerical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(Term Frequency-Inverse Document Frequency):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Measures the importance of each word in the text relative to the entire dataset.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TF-IDF vectors for each text.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TF-IDF vectors representing the text data numerically.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and Evaluation</a:t>
            </a:r>
            <a:endParaRPr b="1"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Build and assess the model’s performance.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training data to fit the model.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model on test data.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Scores: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Calculate cosine similarity between text vectors.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Precision, accuracy, recall, and F1 score.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 metrics and insights into model effectiveness.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 and Similarity Check</a:t>
            </a:r>
            <a:endParaRPr b="1"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Allow user to input text and check for similarity.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Clean and tokenize user-provided text.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Vectorization: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 user text into TF-IDF vector.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Compare vector against dataset to determine similarity.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Similarity scores and potential plagiarism report based on dataset comparison.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 Technical Details</a:t>
            </a:r>
            <a:endParaRPr b="1" sz="28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 Used: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text preprocessing and managing stopwords.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TF-IDF vectorization and performance metrics calculation.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data manipulation and handling.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downloading and handling external data files.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Functions: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preprocess_text(text)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Cleans and prepares text.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download_file(url, local_filename)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Manages file downloads.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get_tfidf_vector(text)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Generates TF-IDF vectors.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calculate_similarity(vector1, vector2)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Computes cosine similarity.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