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681" autoAdjust="0"/>
    <p:restoredTop sz="71961" autoAdjust="0"/>
  </p:normalViewPr>
  <p:slideViewPr>
    <p:cSldViewPr>
      <p:cViewPr varScale="1">
        <p:scale>
          <a:sx n="47" d="100"/>
          <a:sy n="47" d="100"/>
        </p:scale>
        <p:origin x="-17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B67E7-A2EF-406A-9B92-6763F0EC7EE6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FA785-9E48-4D6F-8209-2B3183ED91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Cross selling: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sales technique in which seller suggests some related product to a customer after he buys a product.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 Placement: It refers to placing the complimentary (pen and paper)and substitute goods (tea and coffee) together so that the customer addresses the goods and will buy both the goods together.</a:t>
            </a:r>
          </a:p>
          <a:p>
            <a:endParaRPr lang="en-US" dirty="0" smtClean="0"/>
          </a:p>
          <a:p>
            <a:r>
              <a:rPr lang="en-US" dirty="0" smtClean="0"/>
              <a:t>Customer Behavior: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It allows the retailer to identify the relationship between two products that people tend to buy.</a:t>
            </a:r>
          </a:p>
          <a:p>
            <a:endParaRPr lang="en-US" dirty="0" smtClean="0"/>
          </a:p>
          <a:p>
            <a:r>
              <a:rPr lang="en-US" dirty="0" smtClean="0"/>
              <a:t>Affinity Promotion: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method of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promotion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that design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promotional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events(deals) based on associated products</a:t>
            </a:r>
          </a:p>
          <a:p>
            <a:endParaRPr lang="en-US" dirty="0" smtClean="0"/>
          </a:p>
          <a:p>
            <a:r>
              <a:rPr lang="en-US" dirty="0" smtClean="0"/>
              <a:t>Maintain Inventory: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 what are the products that your customers are going to buy in future and you can maintain your inventory accordingly.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A785-9E48-4D6F-8209-2B3183ED9183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B4721A-851A-4213-8225-48BAFC910ED8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B5C5D1-A8BF-429C-9BB1-90A957119EE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B4721A-851A-4213-8225-48BAFC910ED8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B5C5D1-A8BF-429C-9BB1-90A957119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B4721A-851A-4213-8225-48BAFC910ED8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B5C5D1-A8BF-429C-9BB1-90A957119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B4721A-851A-4213-8225-48BAFC910ED8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B5C5D1-A8BF-429C-9BB1-90A957119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B4721A-851A-4213-8225-48BAFC910ED8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B5C5D1-A8BF-429C-9BB1-90A957119EE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B4721A-851A-4213-8225-48BAFC910ED8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B5C5D1-A8BF-429C-9BB1-90A957119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B4721A-851A-4213-8225-48BAFC910ED8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B5C5D1-A8BF-429C-9BB1-90A957119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B4721A-851A-4213-8225-48BAFC910ED8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B5C5D1-A8BF-429C-9BB1-90A957119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B4721A-851A-4213-8225-48BAFC910ED8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B5C5D1-A8BF-429C-9BB1-90A957119EE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B4721A-851A-4213-8225-48BAFC910ED8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B5C5D1-A8BF-429C-9BB1-90A957119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B4721A-851A-4213-8225-48BAFC910ED8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B5C5D1-A8BF-429C-9BB1-90A957119EE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8B4721A-851A-4213-8225-48BAFC910ED8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3B5C5D1-A8BF-429C-9BB1-90A957119EE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RULE MINING</a:t>
            </a:r>
            <a:br>
              <a:rPr lang="en-US" dirty="0" smtClean="0"/>
            </a:br>
            <a:r>
              <a:rPr lang="en-US" dirty="0" smtClean="0"/>
              <a:t>Market Basket Analysis</a:t>
            </a:r>
            <a:endParaRPr lang="en-US" dirty="0"/>
          </a:p>
        </p:txBody>
      </p:sp>
      <p:pic>
        <p:nvPicPr>
          <p:cNvPr id="2050" name="Picture 2" descr="C:\Users\zunai\Desktop\market basket analysis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362200"/>
            <a:ext cx="5199063" cy="32409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Procedure</a:t>
            </a:r>
          </a:p>
          <a:p>
            <a:r>
              <a:rPr lang="en-US" dirty="0" smtClean="0"/>
              <a:t>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large number of people visit shopping malls and grocery stores</a:t>
            </a:r>
          </a:p>
          <a:p>
            <a:r>
              <a:rPr lang="en-US" dirty="0" smtClean="0"/>
              <a:t>There, massive amounts of data is continuously being stored in the form of transactions</a:t>
            </a:r>
          </a:p>
          <a:p>
            <a:r>
              <a:rPr lang="en-US" dirty="0" smtClean="0"/>
              <a:t>This data can be helpful from the business perspective especially in forming new marketing strategies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find frequently purchased item sets from large transactional database</a:t>
            </a:r>
          </a:p>
          <a:p>
            <a:endParaRPr lang="en-US" dirty="0"/>
          </a:p>
        </p:txBody>
      </p:sp>
      <p:pic>
        <p:nvPicPr>
          <p:cNvPr id="1026" name="Picture 2" descr="C:\Users\zunai\Desktop\market-basket-analysis-4-638.jpg"/>
          <p:cNvPicPr>
            <a:picLocks noChangeAspect="1" noChangeArrowheads="1"/>
          </p:cNvPicPr>
          <p:nvPr/>
        </p:nvPicPr>
        <p:blipFill>
          <a:blip r:embed="rId2"/>
          <a:srcRect l="3762" t="21712" r="22257" b="13535"/>
          <a:stretch>
            <a:fillRect/>
          </a:stretch>
        </p:blipFill>
        <p:spPr bwMode="auto">
          <a:xfrm>
            <a:off x="2057400" y="2471057"/>
            <a:ext cx="6096000" cy="40059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Discovering frequent items sets from transactional data</a:t>
            </a:r>
          </a:p>
          <a:p>
            <a:r>
              <a:rPr lang="en-US" dirty="0" smtClean="0"/>
              <a:t>Frequent item set mining leads to the discovery of associations and correlations among items</a:t>
            </a:r>
          </a:p>
          <a:p>
            <a:r>
              <a:rPr lang="en-US" dirty="0" smtClean="0"/>
              <a:t>Typically, association rules are considered interesting if they satisfy both; a minimum support and a minimum confidence threshold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used the </a:t>
            </a:r>
            <a:r>
              <a:rPr lang="en-US" dirty="0" err="1" smtClean="0"/>
              <a:t>Apriori</a:t>
            </a:r>
            <a:r>
              <a:rPr lang="en-US" dirty="0" smtClean="0"/>
              <a:t> Algorithm to find the frequent item sets.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Selling</a:t>
            </a:r>
          </a:p>
          <a:p>
            <a:r>
              <a:rPr lang="en-US" dirty="0" smtClean="0"/>
              <a:t>Product Placement</a:t>
            </a:r>
          </a:p>
          <a:p>
            <a:r>
              <a:rPr lang="en-US" dirty="0" smtClean="0"/>
              <a:t>Customer Behavior</a:t>
            </a:r>
          </a:p>
          <a:p>
            <a:r>
              <a:rPr lang="en-US" dirty="0" smtClean="0"/>
              <a:t>Affinity Promotion</a:t>
            </a:r>
          </a:p>
          <a:p>
            <a:r>
              <a:rPr lang="en-US" dirty="0" smtClean="0"/>
              <a:t>Maintain Inventory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3200"/>
            <a:ext cx="7498080" cy="1143000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67</TotalTime>
  <Words>193</Words>
  <Application>Microsoft Office PowerPoint</Application>
  <PresentationFormat>On-screen Show (4:3)</PresentationFormat>
  <Paragraphs>35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ASSOCIATION RULE MINING Market Basket Analysis</vt:lpstr>
      <vt:lpstr>CONTENTS</vt:lpstr>
      <vt:lpstr>INTRODUCTION</vt:lpstr>
      <vt:lpstr>OBJECTIVE</vt:lpstr>
      <vt:lpstr>DEFINITION</vt:lpstr>
      <vt:lpstr>Approach </vt:lpstr>
      <vt:lpstr>APPLICATIONS</vt:lpstr>
      <vt:lpstr>THANK YOU!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RULE MINING Market Basket Analysis</dc:title>
  <dc:creator>zunaira Shabbir</dc:creator>
  <cp:lastModifiedBy>zunaira Shabbir</cp:lastModifiedBy>
  <cp:revision>1</cp:revision>
  <dcterms:created xsi:type="dcterms:W3CDTF">2020-01-08T17:15:37Z</dcterms:created>
  <dcterms:modified xsi:type="dcterms:W3CDTF">2020-01-08T18:23:34Z</dcterms:modified>
</cp:coreProperties>
</file>