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4" r:id="rId6"/>
    <p:sldId id="258" r:id="rId7"/>
    <p:sldId id="257" r:id="rId8"/>
    <p:sldId id="259" r:id="rId9"/>
    <p:sldId id="260" r:id="rId10"/>
    <p:sldId id="261" r:id="rId11"/>
    <p:sldId id="262" r:id="rId12"/>
    <p:sldId id="266" r:id="rId13"/>
    <p:sldId id="263" r:id="rId14"/>
    <p:sldId id="267" r:id="rId15"/>
    <p:sldId id="272" r:id="rId16"/>
    <p:sldId id="273" r:id="rId17"/>
    <p:sldId id="274" r:id="rId18"/>
    <p:sldId id="275" r:id="rId19"/>
    <p:sldId id="270" r:id="rId20"/>
    <p:sldId id="278" r:id="rId21"/>
    <p:sldId id="277" r:id="rId22"/>
    <p:sldId id="276" r:id="rId23"/>
    <p:sldId id="271"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CAF8E-66D8-4364-8BD9-2942ADDA6CCB}" v="24" dt="2019-05-19T13:10:12.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I GUJJARLAPUDI" userId="S::pgujjarlapudi@deakin.edu.au::8734fb5a-fb59-49cb-ae16-dc0b9b45e8f7" providerId="AD" clId="Web-{A46D01D1-F728-0B31-BC3D-92F4A64FD7A6}"/>
    <pc:docChg chg="modSld">
      <pc:chgData name="PAVANI GUJJARLAPUDI" userId="S::pgujjarlapudi@deakin.edu.au::8734fb5a-fb59-49cb-ae16-dc0b9b45e8f7" providerId="AD" clId="Web-{A46D01D1-F728-0B31-BC3D-92F4A64FD7A6}" dt="2019-05-19T04:00:46.765" v="154" actId="20577"/>
      <pc:docMkLst>
        <pc:docMk/>
      </pc:docMkLst>
      <pc:sldChg chg="modSp">
        <pc:chgData name="PAVANI GUJJARLAPUDI" userId="S::pgujjarlapudi@deakin.edu.au::8734fb5a-fb59-49cb-ae16-dc0b9b45e8f7" providerId="AD" clId="Web-{A46D01D1-F728-0B31-BC3D-92F4A64FD7A6}" dt="2019-05-19T04:00:45.249" v="152" actId="20577"/>
        <pc:sldMkLst>
          <pc:docMk/>
          <pc:sldMk cId="1171622342" sldId="277"/>
        </pc:sldMkLst>
        <pc:spChg chg="mod">
          <ac:chgData name="PAVANI GUJJARLAPUDI" userId="S::pgujjarlapudi@deakin.edu.au::8734fb5a-fb59-49cb-ae16-dc0b9b45e8f7" providerId="AD" clId="Web-{A46D01D1-F728-0B31-BC3D-92F4A64FD7A6}" dt="2019-05-19T03:55:52.642" v="23" actId="20577"/>
          <ac:spMkLst>
            <pc:docMk/>
            <pc:sldMk cId="1171622342" sldId="277"/>
            <ac:spMk id="3" creationId="{E9206296-6275-4090-8581-2385E5D0DB86}"/>
          </ac:spMkLst>
        </pc:spChg>
        <pc:spChg chg="mod">
          <ac:chgData name="PAVANI GUJJARLAPUDI" userId="S::pgujjarlapudi@deakin.edu.au::8734fb5a-fb59-49cb-ae16-dc0b9b45e8f7" providerId="AD" clId="Web-{A46D01D1-F728-0B31-BC3D-92F4A64FD7A6}" dt="2019-05-19T04:00:45.249" v="152" actId="20577"/>
          <ac:spMkLst>
            <pc:docMk/>
            <pc:sldMk cId="1171622342" sldId="277"/>
            <ac:spMk id="4" creationId="{9CBE5955-F93A-4629-AFC9-4F39826F4284}"/>
          </ac:spMkLst>
        </pc:spChg>
      </pc:sldChg>
      <pc:sldChg chg="modSp">
        <pc:chgData name="PAVANI GUJJARLAPUDI" userId="S::pgujjarlapudi@deakin.edu.au::8734fb5a-fb59-49cb-ae16-dc0b9b45e8f7" providerId="AD" clId="Web-{A46D01D1-F728-0B31-BC3D-92F4A64FD7A6}" dt="2019-05-19T03:54:08.440" v="12" actId="14100"/>
        <pc:sldMkLst>
          <pc:docMk/>
          <pc:sldMk cId="427721107" sldId="278"/>
        </pc:sldMkLst>
        <pc:spChg chg="mod">
          <ac:chgData name="PAVANI GUJJARLAPUDI" userId="S::pgujjarlapudi@deakin.edu.au::8734fb5a-fb59-49cb-ae16-dc0b9b45e8f7" providerId="AD" clId="Web-{A46D01D1-F728-0B31-BC3D-92F4A64FD7A6}" dt="2019-05-19T03:54:08.440" v="12" actId="14100"/>
          <ac:spMkLst>
            <pc:docMk/>
            <pc:sldMk cId="427721107" sldId="278"/>
            <ac:spMk id="3" creationId="{FFD894A8-C2AE-4A2F-9796-7AB974CA35EA}"/>
          </ac:spMkLst>
        </pc:spChg>
        <pc:spChg chg="mod">
          <ac:chgData name="PAVANI GUJJARLAPUDI" userId="S::pgujjarlapudi@deakin.edu.au::8734fb5a-fb59-49cb-ae16-dc0b9b45e8f7" providerId="AD" clId="Web-{A46D01D1-F728-0B31-BC3D-92F4A64FD7A6}" dt="2019-05-19T03:54:08.440" v="12" actId="14100"/>
          <ac:spMkLst>
            <pc:docMk/>
            <pc:sldMk cId="427721107" sldId="278"/>
            <ac:spMk id="4" creationId="{52928687-8DAA-494A-AA21-CBFDA6AAFEC6}"/>
          </ac:spMkLst>
        </pc:spChg>
      </pc:sldChg>
    </pc:docChg>
  </pc:docChgLst>
  <pc:docChgLst>
    <pc:chgData name="PRADYUMNA MALAYAMARUTHAM" userId="S::smalayamarutham@deakin.edu.au::c58558ab-b8d4-4ba8-b5bf-02e04d5fc156" providerId="AD" clId="Web-{F6BC25E4-0AAD-76EC-324A-7D636A8DEC93}"/>
    <pc:docChg chg="modSld">
      <pc:chgData name="PRADYUMNA MALAYAMARUTHAM" userId="S::smalayamarutham@deakin.edu.au::c58558ab-b8d4-4ba8-b5bf-02e04d5fc156" providerId="AD" clId="Web-{F6BC25E4-0AAD-76EC-324A-7D636A8DEC93}" dt="2019-05-17T16:03:06.823" v="1" actId="14100"/>
      <pc:docMkLst>
        <pc:docMk/>
      </pc:docMkLst>
      <pc:sldChg chg="modSp">
        <pc:chgData name="PRADYUMNA MALAYAMARUTHAM" userId="S::smalayamarutham@deakin.edu.au::c58558ab-b8d4-4ba8-b5bf-02e04d5fc156" providerId="AD" clId="Web-{F6BC25E4-0AAD-76EC-324A-7D636A8DEC93}" dt="2019-05-17T16:03:06.823" v="1" actId="14100"/>
        <pc:sldMkLst>
          <pc:docMk/>
          <pc:sldMk cId="2937082639" sldId="261"/>
        </pc:sldMkLst>
        <pc:picChg chg="mod">
          <ac:chgData name="PRADYUMNA MALAYAMARUTHAM" userId="S::smalayamarutham@deakin.edu.au::c58558ab-b8d4-4ba8-b5bf-02e04d5fc156" providerId="AD" clId="Web-{F6BC25E4-0AAD-76EC-324A-7D636A8DEC93}" dt="2019-05-17T16:03:06.823" v="1" actId="14100"/>
          <ac:picMkLst>
            <pc:docMk/>
            <pc:sldMk cId="2937082639" sldId="261"/>
            <ac:picMk id="4" creationId="{76E0B173-4C6C-4306-950F-D58EA7EEE376}"/>
          </ac:picMkLst>
        </pc:picChg>
      </pc:sldChg>
    </pc:docChg>
  </pc:docChgLst>
  <pc:docChgLst>
    <pc:chgData name="PRADYUMNA MALAYAMARUTHAM" userId="S::smalayamarutham@deakin.edu.au::c58558ab-b8d4-4ba8-b5bf-02e04d5fc156" providerId="AD" clId="Web-{167C5BD0-C13A-C915-0714-C8BC0C8FBA0C}"/>
    <pc:docChg chg="modSld">
      <pc:chgData name="PRADYUMNA MALAYAMARUTHAM" userId="S::smalayamarutham@deakin.edu.au::c58558ab-b8d4-4ba8-b5bf-02e04d5fc156" providerId="AD" clId="Web-{167C5BD0-C13A-C915-0714-C8BC0C8FBA0C}" dt="2019-05-06T05:13:32.651" v="93" actId="20577"/>
      <pc:docMkLst>
        <pc:docMk/>
      </pc:docMkLst>
      <pc:sldChg chg="modSp">
        <pc:chgData name="PRADYUMNA MALAYAMARUTHAM" userId="S::smalayamarutham@deakin.edu.au::c58558ab-b8d4-4ba8-b5bf-02e04d5fc156" providerId="AD" clId="Web-{167C5BD0-C13A-C915-0714-C8BC0C8FBA0C}" dt="2019-05-06T05:13:32.620" v="92" actId="20577"/>
        <pc:sldMkLst>
          <pc:docMk/>
          <pc:sldMk cId="796248573" sldId="265"/>
        </pc:sldMkLst>
        <pc:spChg chg="mod">
          <ac:chgData name="PRADYUMNA MALAYAMARUTHAM" userId="S::smalayamarutham@deakin.edu.au::c58558ab-b8d4-4ba8-b5bf-02e04d5fc156" providerId="AD" clId="Web-{167C5BD0-C13A-C915-0714-C8BC0C8FBA0C}" dt="2019-05-06T05:13:32.620" v="92" actId="20577"/>
          <ac:spMkLst>
            <pc:docMk/>
            <pc:sldMk cId="796248573" sldId="265"/>
            <ac:spMk id="3" creationId="{3BB7772C-7469-334D-B2D8-8DA4E958BBF7}"/>
          </ac:spMkLst>
        </pc:spChg>
      </pc:sldChg>
      <pc:sldChg chg="addSp modSp">
        <pc:chgData name="PRADYUMNA MALAYAMARUTHAM" userId="S::smalayamarutham@deakin.edu.au::c58558ab-b8d4-4ba8-b5bf-02e04d5fc156" providerId="AD" clId="Web-{167C5BD0-C13A-C915-0714-C8BC0C8FBA0C}" dt="2019-05-06T04:59:34.252" v="81" actId="14100"/>
        <pc:sldMkLst>
          <pc:docMk/>
          <pc:sldMk cId="2231605701" sldId="270"/>
        </pc:sldMkLst>
        <pc:picChg chg="add mod">
          <ac:chgData name="PRADYUMNA MALAYAMARUTHAM" userId="S::smalayamarutham@deakin.edu.au::c58558ab-b8d4-4ba8-b5bf-02e04d5fc156" providerId="AD" clId="Web-{167C5BD0-C13A-C915-0714-C8BC0C8FBA0C}" dt="2019-05-06T04:59:34.252" v="81" actId="14100"/>
          <ac:picMkLst>
            <pc:docMk/>
            <pc:sldMk cId="2231605701" sldId="270"/>
            <ac:picMk id="4" creationId="{B63FA134-7FCD-4766-AEEA-B03BB9EAD476}"/>
          </ac:picMkLst>
        </pc:picChg>
      </pc:sldChg>
      <pc:sldChg chg="addSp modSp">
        <pc:chgData name="PRADYUMNA MALAYAMARUTHAM" userId="S::smalayamarutham@deakin.edu.au::c58558ab-b8d4-4ba8-b5bf-02e04d5fc156" providerId="AD" clId="Web-{167C5BD0-C13A-C915-0714-C8BC0C8FBA0C}" dt="2019-05-06T04:58:49.752" v="76" actId="14100"/>
        <pc:sldMkLst>
          <pc:docMk/>
          <pc:sldMk cId="346930300" sldId="273"/>
        </pc:sldMkLst>
        <pc:spChg chg="mod">
          <ac:chgData name="PRADYUMNA MALAYAMARUTHAM" userId="S::smalayamarutham@deakin.edu.au::c58558ab-b8d4-4ba8-b5bf-02e04d5fc156" providerId="AD" clId="Web-{167C5BD0-C13A-C915-0714-C8BC0C8FBA0C}" dt="2019-05-06T04:46:37.057" v="8" actId="20577"/>
          <ac:spMkLst>
            <pc:docMk/>
            <pc:sldMk cId="346930300" sldId="273"/>
            <ac:spMk id="3" creationId="{7C4D7B4D-A405-EB42-9630-4CB3D7ED7FBB}"/>
          </ac:spMkLst>
        </pc:spChg>
        <pc:picChg chg="add mod">
          <ac:chgData name="PRADYUMNA MALAYAMARUTHAM" userId="S::smalayamarutham@deakin.edu.au::c58558ab-b8d4-4ba8-b5bf-02e04d5fc156" providerId="AD" clId="Web-{167C5BD0-C13A-C915-0714-C8BC0C8FBA0C}" dt="2019-05-06T04:58:49.752" v="76" actId="14100"/>
          <ac:picMkLst>
            <pc:docMk/>
            <pc:sldMk cId="346930300" sldId="273"/>
            <ac:picMk id="4" creationId="{A2952180-7C82-44B0-AD42-AFBAA5AF7375}"/>
          </ac:picMkLst>
        </pc:picChg>
      </pc:sldChg>
      <pc:sldChg chg="modSp">
        <pc:chgData name="PRADYUMNA MALAYAMARUTHAM" userId="S::smalayamarutham@deakin.edu.au::c58558ab-b8d4-4ba8-b5bf-02e04d5fc156" providerId="AD" clId="Web-{167C5BD0-C13A-C915-0714-C8BC0C8FBA0C}" dt="2019-05-06T04:47:31.463" v="16" actId="20577"/>
        <pc:sldMkLst>
          <pc:docMk/>
          <pc:sldMk cId="1735756186" sldId="274"/>
        </pc:sldMkLst>
        <pc:spChg chg="mod">
          <ac:chgData name="PRADYUMNA MALAYAMARUTHAM" userId="S::smalayamarutham@deakin.edu.au::c58558ab-b8d4-4ba8-b5bf-02e04d5fc156" providerId="AD" clId="Web-{167C5BD0-C13A-C915-0714-C8BC0C8FBA0C}" dt="2019-05-06T04:47:09.119" v="12" actId="20577"/>
          <ac:spMkLst>
            <pc:docMk/>
            <pc:sldMk cId="1735756186" sldId="274"/>
            <ac:spMk id="4" creationId="{4C490B34-13FD-2B4F-B859-9D28D85B3C2E}"/>
          </ac:spMkLst>
        </pc:spChg>
        <pc:spChg chg="mod">
          <ac:chgData name="PRADYUMNA MALAYAMARUTHAM" userId="S::smalayamarutham@deakin.edu.au::c58558ab-b8d4-4ba8-b5bf-02e04d5fc156" providerId="AD" clId="Web-{167C5BD0-C13A-C915-0714-C8BC0C8FBA0C}" dt="2019-05-06T04:47:31.463" v="16" actId="20577"/>
          <ac:spMkLst>
            <pc:docMk/>
            <pc:sldMk cId="1735756186" sldId="274"/>
            <ac:spMk id="5" creationId="{BB391022-9718-2B4C-AA68-4DD7823BD991}"/>
          </ac:spMkLst>
        </pc:spChg>
      </pc:sldChg>
      <pc:sldChg chg="modSp">
        <pc:chgData name="PRADYUMNA MALAYAMARUTHAM" userId="S::smalayamarutham@deakin.edu.au::c58558ab-b8d4-4ba8-b5bf-02e04d5fc156" providerId="AD" clId="Web-{167C5BD0-C13A-C915-0714-C8BC0C8FBA0C}" dt="2019-05-06T04:56:11.906" v="71" actId="20577"/>
        <pc:sldMkLst>
          <pc:docMk/>
          <pc:sldMk cId="3868332632" sldId="275"/>
        </pc:sldMkLst>
        <pc:spChg chg="mod">
          <ac:chgData name="PRADYUMNA MALAYAMARUTHAM" userId="S::smalayamarutham@deakin.edu.au::c58558ab-b8d4-4ba8-b5bf-02e04d5fc156" providerId="AD" clId="Web-{167C5BD0-C13A-C915-0714-C8BC0C8FBA0C}" dt="2019-05-06T04:56:11.906" v="71" actId="20577"/>
          <ac:spMkLst>
            <pc:docMk/>
            <pc:sldMk cId="3868332632" sldId="275"/>
            <ac:spMk id="4" creationId="{7E27ED1B-799A-6B4F-B6EC-7025A2BC143C}"/>
          </ac:spMkLst>
        </pc:spChg>
        <pc:spChg chg="mod">
          <ac:chgData name="PRADYUMNA MALAYAMARUTHAM" userId="S::smalayamarutham@deakin.edu.au::c58558ab-b8d4-4ba8-b5bf-02e04d5fc156" providerId="AD" clId="Web-{167C5BD0-C13A-C915-0714-C8BC0C8FBA0C}" dt="2019-05-06T04:50:36.684" v="27" actId="20577"/>
          <ac:spMkLst>
            <pc:docMk/>
            <pc:sldMk cId="3868332632" sldId="275"/>
            <ac:spMk id="5" creationId="{2013F271-3AEB-CF49-98A2-FAFFC3D4FBFA}"/>
          </ac:spMkLst>
        </pc:spChg>
      </pc:sldChg>
    </pc:docChg>
  </pc:docChgLst>
  <pc:docChgLst>
    <pc:chgData name="PAVANI GUJJARLAPUDI" userId="S::pgujjarlapudi@deakin.edu.au::8734fb5a-fb59-49cb-ae16-dc0b9b45e8f7" providerId="AD" clId="Web-{A278444B-27CB-4D82-84D3-A0F8136C6D18}"/>
    <pc:docChg chg="modSld">
      <pc:chgData name="PAVANI GUJJARLAPUDI" userId="S::pgujjarlapudi@deakin.edu.au::8734fb5a-fb59-49cb-ae16-dc0b9b45e8f7" providerId="AD" clId="Web-{A278444B-27CB-4D82-84D3-A0F8136C6D18}" dt="2019-05-05T16:02:55.300" v="17" actId="20577"/>
      <pc:docMkLst>
        <pc:docMk/>
      </pc:docMkLst>
      <pc:sldChg chg="modSp">
        <pc:chgData name="PAVANI GUJJARLAPUDI" userId="S::pgujjarlapudi@deakin.edu.au::8734fb5a-fb59-49cb-ae16-dc0b9b45e8f7" providerId="AD" clId="Web-{A278444B-27CB-4D82-84D3-A0F8136C6D18}" dt="2019-05-05T16:02:55.300" v="16" actId="20577"/>
        <pc:sldMkLst>
          <pc:docMk/>
          <pc:sldMk cId="283179947" sldId="264"/>
        </pc:sldMkLst>
        <pc:spChg chg="mod">
          <ac:chgData name="PAVANI GUJJARLAPUDI" userId="S::pgujjarlapudi@deakin.edu.au::8734fb5a-fb59-49cb-ae16-dc0b9b45e8f7" providerId="AD" clId="Web-{A278444B-27CB-4D82-84D3-A0F8136C6D18}" dt="2019-05-05T16:02:55.300" v="16" actId="20577"/>
          <ac:spMkLst>
            <pc:docMk/>
            <pc:sldMk cId="283179947" sldId="264"/>
            <ac:spMk id="3" creationId="{2AB57C3D-4ED1-E94F-B3A8-56B0D5717532}"/>
          </ac:spMkLst>
        </pc:spChg>
      </pc:sldChg>
    </pc:docChg>
  </pc:docChgLst>
  <pc:docChgLst>
    <pc:chgData name="THARINDU CHAMARA NAUTHTHUDUWA LIYANAGE" userId="S::tnauththuduwali@deakin.edu.au::ea4609d4-3da8-47df-a74f-97cba3e5bfc0" providerId="AD" clId="Web-{583B2342-8512-B0C0-1708-512C0A513724}"/>
    <pc:docChg chg="modSld">
      <pc:chgData name="THARINDU CHAMARA NAUTHTHUDUWA LIYANAGE" userId="S::tnauththuduwali@deakin.edu.au::ea4609d4-3da8-47df-a74f-97cba3e5bfc0" providerId="AD" clId="Web-{583B2342-8512-B0C0-1708-512C0A513724}" dt="2019-05-06T06:25:25.569" v="13" actId="20577"/>
      <pc:docMkLst>
        <pc:docMk/>
      </pc:docMkLst>
      <pc:sldChg chg="modSp">
        <pc:chgData name="THARINDU CHAMARA NAUTHTHUDUWA LIYANAGE" userId="S::tnauththuduwali@deakin.edu.au::ea4609d4-3da8-47df-a74f-97cba3e5bfc0" providerId="AD" clId="Web-{583B2342-8512-B0C0-1708-512C0A513724}" dt="2019-05-06T06:25:25.569" v="12" actId="20577"/>
        <pc:sldMkLst>
          <pc:docMk/>
          <pc:sldMk cId="283179947" sldId="264"/>
        </pc:sldMkLst>
        <pc:spChg chg="mod">
          <ac:chgData name="THARINDU CHAMARA NAUTHTHUDUWA LIYANAGE" userId="S::tnauththuduwali@deakin.edu.au::ea4609d4-3da8-47df-a74f-97cba3e5bfc0" providerId="AD" clId="Web-{583B2342-8512-B0C0-1708-512C0A513724}" dt="2019-05-06T06:25:25.569" v="12" actId="20577"/>
          <ac:spMkLst>
            <pc:docMk/>
            <pc:sldMk cId="283179947" sldId="264"/>
            <ac:spMk id="3" creationId="{2AB57C3D-4ED1-E94F-B3A8-56B0D5717532}"/>
          </ac:spMkLst>
        </pc:spChg>
      </pc:sldChg>
    </pc:docChg>
  </pc:docChgLst>
  <pc:docChgLst>
    <pc:chgData name="PRADYUMNA MALAYAMARUTHAM" userId="S::smalayamarutham@deakin.edu.au::c58558ab-b8d4-4ba8-b5bf-02e04d5fc156" providerId="AD" clId="Web-{07BDAC58-6FAF-71E6-D3CA-115CCB60A9EB}"/>
    <pc:docChg chg="sldOrd">
      <pc:chgData name="PRADYUMNA MALAYAMARUTHAM" userId="S::smalayamarutham@deakin.edu.au::c58558ab-b8d4-4ba8-b5bf-02e04d5fc156" providerId="AD" clId="Web-{07BDAC58-6FAF-71E6-D3CA-115CCB60A9EB}" dt="2019-05-06T22:52:00.082" v="0"/>
      <pc:docMkLst>
        <pc:docMk/>
      </pc:docMkLst>
      <pc:sldChg chg="ord">
        <pc:chgData name="PRADYUMNA MALAYAMARUTHAM" userId="S::smalayamarutham@deakin.edu.au::c58558ab-b8d4-4ba8-b5bf-02e04d5fc156" providerId="AD" clId="Web-{07BDAC58-6FAF-71E6-D3CA-115CCB60A9EB}" dt="2019-05-06T22:52:00.082" v="0"/>
        <pc:sldMkLst>
          <pc:docMk/>
          <pc:sldMk cId="283179947" sldId="264"/>
        </pc:sldMkLst>
      </pc:sldChg>
    </pc:docChg>
  </pc:docChgLst>
  <pc:docChgLst>
    <pc:chgData name="AMELIA WIGG" userId="S::awigg@deakin.edu.au::726de9a4-b2dd-49df-bb56-ff377517ecb7" providerId="AD" clId="Web-{297538AC-5293-49C1-9E87-712BBF3BCF9D}"/>
    <pc:docChg chg="modSld">
      <pc:chgData name="AMELIA WIGG" userId="S::awigg@deakin.edu.au::726de9a4-b2dd-49df-bb56-ff377517ecb7" providerId="AD" clId="Web-{297538AC-5293-49C1-9E87-712BBF3BCF9D}" dt="2019-05-06T01:25:18.332" v="542" actId="20577"/>
      <pc:docMkLst>
        <pc:docMk/>
      </pc:docMkLst>
      <pc:sldChg chg="modSp">
        <pc:chgData name="AMELIA WIGG" userId="S::awigg@deakin.edu.au::726de9a4-b2dd-49df-bb56-ff377517ecb7" providerId="AD" clId="Web-{297538AC-5293-49C1-9E87-712BBF3BCF9D}" dt="2019-05-06T01:25:18.332" v="541" actId="20577"/>
        <pc:sldMkLst>
          <pc:docMk/>
          <pc:sldMk cId="3239301754" sldId="271"/>
        </pc:sldMkLst>
        <pc:spChg chg="mod">
          <ac:chgData name="AMELIA WIGG" userId="S::awigg@deakin.edu.au::726de9a4-b2dd-49df-bb56-ff377517ecb7" providerId="AD" clId="Web-{297538AC-5293-49C1-9E87-712BBF3BCF9D}" dt="2019-05-06T01:25:18.332" v="541" actId="20577"/>
          <ac:spMkLst>
            <pc:docMk/>
            <pc:sldMk cId="3239301754" sldId="271"/>
            <ac:spMk id="3" creationId="{D64862B5-1821-D44A-999B-D10D2D0E0072}"/>
          </ac:spMkLst>
        </pc:spChg>
      </pc:sldChg>
      <pc:sldChg chg="modSp">
        <pc:chgData name="AMELIA WIGG" userId="S::awigg@deakin.edu.au::726de9a4-b2dd-49df-bb56-ff377517ecb7" providerId="AD" clId="Web-{297538AC-5293-49C1-9E87-712BBF3BCF9D}" dt="2019-05-06T01:11:01.490" v="30" actId="14100"/>
        <pc:sldMkLst>
          <pc:docMk/>
          <pc:sldMk cId="2896250785" sldId="276"/>
        </pc:sldMkLst>
        <pc:spChg chg="mod">
          <ac:chgData name="AMELIA WIGG" userId="S::awigg@deakin.edu.au::726de9a4-b2dd-49df-bb56-ff377517ecb7" providerId="AD" clId="Web-{297538AC-5293-49C1-9E87-712BBF3BCF9D}" dt="2019-05-06T01:11:01.490" v="30" actId="14100"/>
          <ac:spMkLst>
            <pc:docMk/>
            <pc:sldMk cId="2896250785" sldId="276"/>
            <ac:spMk id="3" creationId="{84A308EE-D5EF-5648-8AEB-C124B23C5FB4}"/>
          </ac:spMkLst>
        </pc:spChg>
      </pc:sldChg>
    </pc:docChg>
  </pc:docChgLst>
  <pc:docChgLst>
    <pc:chgData name="THARINDU CHAMARA NAUTHTHUDUWA LIYANAGE" userId="S::tnauththuduwali@deakin.edu.au::ea4609d4-3da8-47df-a74f-97cba3e5bfc0" providerId="AD" clId="Web-{588CAF8E-66D8-4364-8BD9-2942ADDA6CCB}"/>
    <pc:docChg chg="modSld">
      <pc:chgData name="THARINDU CHAMARA NAUTHTHUDUWA LIYANAGE" userId="S::tnauththuduwali@deakin.edu.au::ea4609d4-3da8-47df-a74f-97cba3e5bfc0" providerId="AD" clId="Web-{588CAF8E-66D8-4364-8BD9-2942ADDA6CCB}" dt="2019-05-19T13:11:07.779" v="79" actId="20577"/>
      <pc:docMkLst>
        <pc:docMk/>
      </pc:docMkLst>
      <pc:sldChg chg="modSp">
        <pc:chgData name="THARINDU CHAMARA NAUTHTHUDUWA LIYANAGE" userId="S::tnauththuduwali@deakin.edu.au::ea4609d4-3da8-47df-a74f-97cba3e5bfc0" providerId="AD" clId="Web-{588CAF8E-66D8-4364-8BD9-2942ADDA6CCB}" dt="2019-05-19T13:10:12.544" v="69" actId="20577"/>
        <pc:sldMkLst>
          <pc:docMk/>
          <pc:sldMk cId="1844862554" sldId="258"/>
        </pc:sldMkLst>
        <pc:spChg chg="mod">
          <ac:chgData name="THARINDU CHAMARA NAUTHTHUDUWA LIYANAGE" userId="S::tnauththuduwali@deakin.edu.au::ea4609d4-3da8-47df-a74f-97cba3e5bfc0" providerId="AD" clId="Web-{588CAF8E-66D8-4364-8BD9-2942ADDA6CCB}" dt="2019-05-19T13:10:12.544" v="69" actId="20577"/>
          <ac:spMkLst>
            <pc:docMk/>
            <pc:sldMk cId="1844862554" sldId="258"/>
            <ac:spMk id="3" creationId="{772677E5-493C-0546-9D0E-9431F502755A}"/>
          </ac:spMkLst>
        </pc:spChg>
      </pc:sldChg>
      <pc:sldChg chg="modSp">
        <pc:chgData name="THARINDU CHAMARA NAUTHTHUDUWA LIYANAGE" userId="S::tnauththuduwali@deakin.edu.au::ea4609d4-3da8-47df-a74f-97cba3e5bfc0" providerId="AD" clId="Web-{588CAF8E-66D8-4364-8BD9-2942ADDA6CCB}" dt="2019-05-19T13:11:07.779" v="78" actId="20577"/>
        <pc:sldMkLst>
          <pc:docMk/>
          <pc:sldMk cId="821633591" sldId="266"/>
        </pc:sldMkLst>
        <pc:spChg chg="mod">
          <ac:chgData name="THARINDU CHAMARA NAUTHTHUDUWA LIYANAGE" userId="S::tnauththuduwali@deakin.edu.au::ea4609d4-3da8-47df-a74f-97cba3e5bfc0" providerId="AD" clId="Web-{588CAF8E-66D8-4364-8BD9-2942ADDA6CCB}" dt="2019-05-19T13:10:57.295" v="75" actId="20577"/>
          <ac:spMkLst>
            <pc:docMk/>
            <pc:sldMk cId="821633591" sldId="266"/>
            <ac:spMk id="4" creationId="{7E27ED1B-799A-6B4F-B6EC-7025A2BC143C}"/>
          </ac:spMkLst>
        </pc:spChg>
        <pc:spChg chg="mod">
          <ac:chgData name="THARINDU CHAMARA NAUTHTHUDUWA LIYANAGE" userId="S::tnauththuduwali@deakin.edu.au::ea4609d4-3da8-47df-a74f-97cba3e5bfc0" providerId="AD" clId="Web-{588CAF8E-66D8-4364-8BD9-2942ADDA6CCB}" dt="2019-05-19T13:11:07.779" v="78" actId="20577"/>
          <ac:spMkLst>
            <pc:docMk/>
            <pc:sldMk cId="821633591" sldId="266"/>
            <ac:spMk id="5" creationId="{2013F271-3AEB-CF49-98A2-FAFFC3D4FBFA}"/>
          </ac:spMkLst>
        </pc:spChg>
      </pc:sldChg>
    </pc:docChg>
  </pc:docChgLst>
  <pc:docChgLst>
    <pc:chgData name="THARINDU CHAMARA NAUTHTHUDUWA LIYANAGE" userId="S::tnauththuduwali@deakin.edu.au::ea4609d4-3da8-47df-a74f-97cba3e5bfc0" providerId="AD" clId="Web-{11F42B13-46AF-4F7A-8F39-55DE06447F26}"/>
    <pc:docChg chg="modSld">
      <pc:chgData name="THARINDU CHAMARA NAUTHTHUDUWA LIYANAGE" userId="S::tnauththuduwali@deakin.edu.au::ea4609d4-3da8-47df-a74f-97cba3e5bfc0" providerId="AD" clId="Web-{11F42B13-46AF-4F7A-8F39-55DE06447F26}" dt="2019-05-05T11:46:38.536" v="398" actId="20577"/>
      <pc:docMkLst>
        <pc:docMk/>
      </pc:docMkLst>
      <pc:sldChg chg="modSp">
        <pc:chgData name="THARINDU CHAMARA NAUTHTHUDUWA LIYANAGE" userId="S::tnauththuduwali@deakin.edu.au::ea4609d4-3da8-47df-a74f-97cba3e5bfc0" providerId="AD" clId="Web-{11F42B13-46AF-4F7A-8F39-55DE06447F26}" dt="2019-05-05T11:46:37.645" v="396" actId="20577"/>
        <pc:sldMkLst>
          <pc:docMk/>
          <pc:sldMk cId="1977954048" sldId="256"/>
        </pc:sldMkLst>
        <pc:spChg chg="mod">
          <ac:chgData name="THARINDU CHAMARA NAUTHTHUDUWA LIYANAGE" userId="S::tnauththuduwali@deakin.edu.au::ea4609d4-3da8-47df-a74f-97cba3e5bfc0" providerId="AD" clId="Web-{11F42B13-46AF-4F7A-8F39-55DE06447F26}" dt="2019-05-05T11:46:37.645" v="396" actId="20577"/>
          <ac:spMkLst>
            <pc:docMk/>
            <pc:sldMk cId="1977954048" sldId="256"/>
            <ac:spMk id="3" creationId="{03DF564F-180E-F047-A3A0-B75F401B9C5C}"/>
          </ac:spMkLst>
        </pc:spChg>
      </pc:sldChg>
      <pc:sldChg chg="modSp">
        <pc:chgData name="THARINDU CHAMARA NAUTHTHUDUWA LIYANAGE" userId="S::tnauththuduwali@deakin.edu.au::ea4609d4-3da8-47df-a74f-97cba3e5bfc0" providerId="AD" clId="Web-{11F42B13-46AF-4F7A-8F39-55DE06447F26}" dt="2019-05-05T11:22:47.726" v="164" actId="20577"/>
        <pc:sldMkLst>
          <pc:docMk/>
          <pc:sldMk cId="478383110" sldId="257"/>
        </pc:sldMkLst>
        <pc:spChg chg="mod">
          <ac:chgData name="THARINDU CHAMARA NAUTHTHUDUWA LIYANAGE" userId="S::tnauththuduwali@deakin.edu.au::ea4609d4-3da8-47df-a74f-97cba3e5bfc0" providerId="AD" clId="Web-{11F42B13-46AF-4F7A-8F39-55DE06447F26}" dt="2019-05-05T11:22:47.726" v="164" actId="20577"/>
          <ac:spMkLst>
            <pc:docMk/>
            <pc:sldMk cId="478383110" sldId="257"/>
            <ac:spMk id="4" creationId="{877CDE78-6731-7740-9A4A-E47A92E0EE59}"/>
          </ac:spMkLst>
        </pc:spChg>
        <pc:spChg chg="mod">
          <ac:chgData name="THARINDU CHAMARA NAUTHTHUDUWA LIYANAGE" userId="S::tnauththuduwali@deakin.edu.au::ea4609d4-3da8-47df-a74f-97cba3e5bfc0" providerId="AD" clId="Web-{11F42B13-46AF-4F7A-8F39-55DE06447F26}" dt="2019-05-05T11:22:28.788" v="161" actId="20577"/>
          <ac:spMkLst>
            <pc:docMk/>
            <pc:sldMk cId="478383110" sldId="257"/>
            <ac:spMk id="5" creationId="{F7098013-935B-954B-A387-3C9B39155315}"/>
          </ac:spMkLst>
        </pc:spChg>
      </pc:sldChg>
      <pc:sldChg chg="modSp">
        <pc:chgData name="THARINDU CHAMARA NAUTHTHUDUWA LIYANAGE" userId="S::tnauththuduwali@deakin.edu.au::ea4609d4-3da8-47df-a74f-97cba3e5bfc0" providerId="AD" clId="Web-{11F42B13-46AF-4F7A-8F39-55DE06447F26}" dt="2019-05-05T11:31:03.653" v="210" actId="20577"/>
        <pc:sldMkLst>
          <pc:docMk/>
          <pc:sldMk cId="940300215" sldId="259"/>
        </pc:sldMkLst>
        <pc:spChg chg="mod">
          <ac:chgData name="THARINDU CHAMARA NAUTHTHUDUWA LIYANAGE" userId="S::tnauththuduwali@deakin.edu.au::ea4609d4-3da8-47df-a74f-97cba3e5bfc0" providerId="AD" clId="Web-{11F42B13-46AF-4F7A-8F39-55DE06447F26}" dt="2019-05-05T11:29:13.028" v="182" actId="20577"/>
          <ac:spMkLst>
            <pc:docMk/>
            <pc:sldMk cId="940300215" sldId="259"/>
            <ac:spMk id="4" creationId="{E21962AA-2B06-8F42-80A7-8B7CBD3CFDE2}"/>
          </ac:spMkLst>
        </pc:spChg>
        <pc:spChg chg="mod">
          <ac:chgData name="THARINDU CHAMARA NAUTHTHUDUWA LIYANAGE" userId="S::tnauththuduwali@deakin.edu.au::ea4609d4-3da8-47df-a74f-97cba3e5bfc0" providerId="AD" clId="Web-{11F42B13-46AF-4F7A-8F39-55DE06447F26}" dt="2019-05-05T11:31:03.653" v="210" actId="20577"/>
          <ac:spMkLst>
            <pc:docMk/>
            <pc:sldMk cId="940300215" sldId="259"/>
            <ac:spMk id="5" creationId="{F004179F-9CF2-B644-946B-6672A2DF54CC}"/>
          </ac:spMkLst>
        </pc:spChg>
      </pc:sldChg>
      <pc:sldChg chg="addSp modSp">
        <pc:chgData name="THARINDU CHAMARA NAUTHTHUDUWA LIYANAGE" userId="S::tnauththuduwali@deakin.edu.au::ea4609d4-3da8-47df-a74f-97cba3e5bfc0" providerId="AD" clId="Web-{11F42B13-46AF-4F7A-8F39-55DE06447F26}" dt="2019-05-05T11:33:17.638" v="227" actId="1076"/>
        <pc:sldMkLst>
          <pc:docMk/>
          <pc:sldMk cId="2937082639" sldId="261"/>
        </pc:sldMkLst>
        <pc:spChg chg="mod">
          <ac:chgData name="THARINDU CHAMARA NAUTHTHUDUWA LIYANAGE" userId="S::tnauththuduwali@deakin.edu.au::ea4609d4-3da8-47df-a74f-97cba3e5bfc0" providerId="AD" clId="Web-{11F42B13-46AF-4F7A-8F39-55DE06447F26}" dt="2019-05-05T11:32:47.357" v="218" actId="20577"/>
          <ac:spMkLst>
            <pc:docMk/>
            <pc:sldMk cId="2937082639" sldId="261"/>
            <ac:spMk id="3" creationId="{7C4D7B4D-A405-EB42-9630-4CB3D7ED7FBB}"/>
          </ac:spMkLst>
        </pc:spChg>
        <pc:picChg chg="add mod">
          <ac:chgData name="THARINDU CHAMARA NAUTHTHUDUWA LIYANAGE" userId="S::tnauththuduwali@deakin.edu.au::ea4609d4-3da8-47df-a74f-97cba3e5bfc0" providerId="AD" clId="Web-{11F42B13-46AF-4F7A-8F39-55DE06447F26}" dt="2019-05-05T11:33:17.638" v="227" actId="1076"/>
          <ac:picMkLst>
            <pc:docMk/>
            <pc:sldMk cId="2937082639" sldId="261"/>
            <ac:picMk id="4" creationId="{76E0B173-4C6C-4306-950F-D58EA7EEE376}"/>
          </ac:picMkLst>
        </pc:picChg>
      </pc:sldChg>
      <pc:sldChg chg="modSp">
        <pc:chgData name="THARINDU CHAMARA NAUTHTHUDUWA LIYANAGE" userId="S::tnauththuduwali@deakin.edu.au::ea4609d4-3da8-47df-a74f-97cba3e5bfc0" providerId="AD" clId="Web-{11F42B13-46AF-4F7A-8F39-55DE06447F26}" dt="2019-05-05T11:34:12.123" v="236" actId="20577"/>
        <pc:sldMkLst>
          <pc:docMk/>
          <pc:sldMk cId="1351712907" sldId="262"/>
        </pc:sldMkLst>
        <pc:spChg chg="mod">
          <ac:chgData name="THARINDU CHAMARA NAUTHTHUDUWA LIYANAGE" userId="S::tnauththuduwali@deakin.edu.au::ea4609d4-3da8-47df-a74f-97cba3e5bfc0" providerId="AD" clId="Web-{11F42B13-46AF-4F7A-8F39-55DE06447F26}" dt="2019-05-05T11:33:57.498" v="230" actId="20577"/>
          <ac:spMkLst>
            <pc:docMk/>
            <pc:sldMk cId="1351712907" sldId="262"/>
            <ac:spMk id="4" creationId="{4C490B34-13FD-2B4F-B859-9D28D85B3C2E}"/>
          </ac:spMkLst>
        </pc:spChg>
        <pc:spChg chg="mod">
          <ac:chgData name="THARINDU CHAMARA NAUTHTHUDUWA LIYANAGE" userId="S::tnauththuduwali@deakin.edu.au::ea4609d4-3da8-47df-a74f-97cba3e5bfc0" providerId="AD" clId="Web-{11F42B13-46AF-4F7A-8F39-55DE06447F26}" dt="2019-05-05T11:34:12.123" v="236" actId="20577"/>
          <ac:spMkLst>
            <pc:docMk/>
            <pc:sldMk cId="1351712907" sldId="262"/>
            <ac:spMk id="5" creationId="{BB391022-9718-2B4C-AA68-4DD7823BD991}"/>
          </ac:spMkLst>
        </pc:spChg>
      </pc:sldChg>
      <pc:sldChg chg="addSp delSp modSp">
        <pc:chgData name="THARINDU CHAMARA NAUTHTHUDUWA LIYANAGE" userId="S::tnauththuduwali@deakin.edu.au::ea4609d4-3da8-47df-a74f-97cba3e5bfc0" providerId="AD" clId="Web-{11F42B13-46AF-4F7A-8F39-55DE06447F26}" dt="2019-05-05T11:42:35.969" v="289" actId="1076"/>
        <pc:sldMkLst>
          <pc:docMk/>
          <pc:sldMk cId="2226460398" sldId="263"/>
        </pc:sldMkLst>
        <pc:spChg chg="mod">
          <ac:chgData name="THARINDU CHAMARA NAUTHTHUDUWA LIYANAGE" userId="S::tnauththuduwali@deakin.edu.au::ea4609d4-3da8-47df-a74f-97cba3e5bfc0" providerId="AD" clId="Web-{11F42B13-46AF-4F7A-8F39-55DE06447F26}" dt="2019-05-05T11:42:24.516" v="284" actId="20577"/>
          <ac:spMkLst>
            <pc:docMk/>
            <pc:sldMk cId="2226460398" sldId="263"/>
            <ac:spMk id="3" creationId="{E62E23F5-582C-1946-81B9-C30E96B5A1A8}"/>
          </ac:spMkLst>
        </pc:spChg>
        <pc:picChg chg="add del mod">
          <ac:chgData name="THARINDU CHAMARA NAUTHTHUDUWA LIYANAGE" userId="S::tnauththuduwali@deakin.edu.au::ea4609d4-3da8-47df-a74f-97cba3e5bfc0" providerId="AD" clId="Web-{11F42B13-46AF-4F7A-8F39-55DE06447F26}" dt="2019-05-05T11:41:40.125" v="268"/>
          <ac:picMkLst>
            <pc:docMk/>
            <pc:sldMk cId="2226460398" sldId="263"/>
            <ac:picMk id="4" creationId="{0A6783B1-7E2B-4D81-AA19-EC9FDCF82B51}"/>
          </ac:picMkLst>
        </pc:picChg>
        <pc:picChg chg="add mod">
          <ac:chgData name="THARINDU CHAMARA NAUTHTHUDUWA LIYANAGE" userId="S::tnauththuduwali@deakin.edu.au::ea4609d4-3da8-47df-a74f-97cba3e5bfc0" providerId="AD" clId="Web-{11F42B13-46AF-4F7A-8F39-55DE06447F26}" dt="2019-05-05T11:42:35.969" v="289" actId="1076"/>
          <ac:picMkLst>
            <pc:docMk/>
            <pc:sldMk cId="2226460398" sldId="263"/>
            <ac:picMk id="6" creationId="{5B84C4B0-94DD-48C6-B55A-D6471227002B}"/>
          </ac:picMkLst>
        </pc:picChg>
      </pc:sldChg>
      <pc:sldChg chg="modSp">
        <pc:chgData name="THARINDU CHAMARA NAUTHTHUDUWA LIYANAGE" userId="S::tnauththuduwali@deakin.edu.au::ea4609d4-3da8-47df-a74f-97cba3e5bfc0" providerId="AD" clId="Web-{11F42B13-46AF-4F7A-8F39-55DE06447F26}" dt="2019-05-05T11:41:53.250" v="277" actId="20577"/>
        <pc:sldMkLst>
          <pc:docMk/>
          <pc:sldMk cId="821633591" sldId="266"/>
        </pc:sldMkLst>
        <pc:spChg chg="mod">
          <ac:chgData name="THARINDU CHAMARA NAUTHTHUDUWA LIYANAGE" userId="S::tnauththuduwali@deakin.edu.au::ea4609d4-3da8-47df-a74f-97cba3e5bfc0" providerId="AD" clId="Web-{11F42B13-46AF-4F7A-8F39-55DE06447F26}" dt="2019-05-05T11:37:51.655" v="251" actId="20577"/>
          <ac:spMkLst>
            <pc:docMk/>
            <pc:sldMk cId="821633591" sldId="266"/>
            <ac:spMk id="4" creationId="{7E27ED1B-799A-6B4F-B6EC-7025A2BC143C}"/>
          </ac:spMkLst>
        </pc:spChg>
        <pc:spChg chg="mod">
          <ac:chgData name="THARINDU CHAMARA NAUTHTHUDUWA LIYANAGE" userId="S::tnauththuduwali@deakin.edu.au::ea4609d4-3da8-47df-a74f-97cba3e5bfc0" providerId="AD" clId="Web-{11F42B13-46AF-4F7A-8F39-55DE06447F26}" dt="2019-05-05T11:41:53.250" v="277" actId="20577"/>
          <ac:spMkLst>
            <pc:docMk/>
            <pc:sldMk cId="821633591" sldId="266"/>
            <ac:spMk id="5" creationId="{2013F271-3AEB-CF49-98A2-FAFFC3D4FBFA}"/>
          </ac:spMkLst>
        </pc:spChg>
      </pc:sldChg>
      <pc:sldChg chg="modSp">
        <pc:chgData name="THARINDU CHAMARA NAUTHTHUDUWA LIYANAGE" userId="S::tnauththuduwali@deakin.edu.au::ea4609d4-3da8-47df-a74f-97cba3e5bfc0" providerId="AD" clId="Web-{11F42B13-46AF-4F7A-8F39-55DE06447F26}" dt="2019-05-05T11:43:23.344" v="296" actId="20577"/>
        <pc:sldMkLst>
          <pc:docMk/>
          <pc:sldMk cId="3066461761" sldId="267"/>
        </pc:sldMkLst>
        <pc:spChg chg="mod">
          <ac:chgData name="THARINDU CHAMARA NAUTHTHUDUWA LIYANAGE" userId="S::tnauththuduwali@deakin.edu.au::ea4609d4-3da8-47df-a74f-97cba3e5bfc0" providerId="AD" clId="Web-{11F42B13-46AF-4F7A-8F39-55DE06447F26}" dt="2019-05-05T11:43:03.703" v="292" actId="20577"/>
          <ac:spMkLst>
            <pc:docMk/>
            <pc:sldMk cId="3066461761" sldId="267"/>
            <ac:spMk id="4" creationId="{85E51953-2102-574F-B328-916A6DA4B6F0}"/>
          </ac:spMkLst>
        </pc:spChg>
        <pc:spChg chg="mod">
          <ac:chgData name="THARINDU CHAMARA NAUTHTHUDUWA LIYANAGE" userId="S::tnauththuduwali@deakin.edu.au::ea4609d4-3da8-47df-a74f-97cba3e5bfc0" providerId="AD" clId="Web-{11F42B13-46AF-4F7A-8F39-55DE06447F26}" dt="2019-05-05T11:43:23.344" v="296" actId="20577"/>
          <ac:spMkLst>
            <pc:docMk/>
            <pc:sldMk cId="3066461761" sldId="267"/>
            <ac:spMk id="5" creationId="{07E692CF-5B70-FC48-A7F8-5FB9E16967B0}"/>
          </ac:spMkLst>
        </pc:spChg>
      </pc:sldChg>
      <pc:sldChg chg="modSp">
        <pc:chgData name="THARINDU CHAMARA NAUTHTHUDUWA LIYANAGE" userId="S::tnauththuduwali@deakin.edu.au::ea4609d4-3da8-47df-a74f-97cba3e5bfc0" providerId="AD" clId="Web-{11F42B13-46AF-4F7A-8F39-55DE06447F26}" dt="2019-05-05T11:45:14.285" v="322" actId="20577"/>
        <pc:sldMkLst>
          <pc:docMk/>
          <pc:sldMk cId="1721525638" sldId="272"/>
        </pc:sldMkLst>
        <pc:spChg chg="mod">
          <ac:chgData name="THARINDU CHAMARA NAUTHTHUDUWA LIYANAGE" userId="S::tnauththuduwali@deakin.edu.au::ea4609d4-3da8-47df-a74f-97cba3e5bfc0" providerId="AD" clId="Web-{11F42B13-46AF-4F7A-8F39-55DE06447F26}" dt="2019-05-05T11:45:08.251" v="319" actId="20577"/>
          <ac:spMkLst>
            <pc:docMk/>
            <pc:sldMk cId="1721525638" sldId="272"/>
            <ac:spMk id="4" creationId="{7E27ED1B-799A-6B4F-B6EC-7025A2BC143C}"/>
          </ac:spMkLst>
        </pc:spChg>
        <pc:spChg chg="mod">
          <ac:chgData name="THARINDU CHAMARA NAUTHTHUDUWA LIYANAGE" userId="S::tnauththuduwali@deakin.edu.au::ea4609d4-3da8-47df-a74f-97cba3e5bfc0" providerId="AD" clId="Web-{11F42B13-46AF-4F7A-8F39-55DE06447F26}" dt="2019-05-05T11:45:14.285" v="322" actId="20577"/>
          <ac:spMkLst>
            <pc:docMk/>
            <pc:sldMk cId="1721525638" sldId="272"/>
            <ac:spMk id="5" creationId="{2013F271-3AEB-CF49-98A2-FAFFC3D4FBFA}"/>
          </ac:spMkLst>
        </pc:spChg>
      </pc:sldChg>
    </pc:docChg>
  </pc:docChgLst>
  <pc:docChgLst>
    <pc:chgData name="AMELIA WIGG" userId="S::awigg@deakin.edu.au::726de9a4-b2dd-49df-bb56-ff377517ecb7" providerId="AD" clId="Web-{CA819073-4AA4-46A1-9DE4-A938A9788BB7}"/>
    <pc:docChg chg="addSld modSld">
      <pc:chgData name="AMELIA WIGG" userId="S::awigg@deakin.edu.au::726de9a4-b2dd-49df-bb56-ff377517ecb7" providerId="AD" clId="Web-{CA819073-4AA4-46A1-9DE4-A938A9788BB7}" dt="2019-05-11T07:39:41.264" v="121" actId="20577"/>
      <pc:docMkLst>
        <pc:docMk/>
      </pc:docMkLst>
      <pc:sldChg chg="modSp new">
        <pc:chgData name="AMELIA WIGG" userId="S::awigg@deakin.edu.au::726de9a4-b2dd-49df-bb56-ff377517ecb7" providerId="AD" clId="Web-{CA819073-4AA4-46A1-9DE4-A938A9788BB7}" dt="2019-05-11T07:39:33.326" v="114" actId="20577"/>
        <pc:sldMkLst>
          <pc:docMk/>
          <pc:sldMk cId="1171622342" sldId="277"/>
        </pc:sldMkLst>
        <pc:spChg chg="mod">
          <ac:chgData name="AMELIA WIGG" userId="S::awigg@deakin.edu.au::726de9a4-b2dd-49df-bb56-ff377517ecb7" providerId="AD" clId="Web-{CA819073-4AA4-46A1-9DE4-A938A9788BB7}" dt="2019-05-11T07:39:29.232" v="109" actId="20577"/>
          <ac:spMkLst>
            <pc:docMk/>
            <pc:sldMk cId="1171622342" sldId="277"/>
            <ac:spMk id="2" creationId="{17F9306C-A99C-4CBE-B16E-7321EEF1A609}"/>
          </ac:spMkLst>
        </pc:spChg>
        <pc:spChg chg="mod">
          <ac:chgData name="AMELIA WIGG" userId="S::awigg@deakin.edu.au::726de9a4-b2dd-49df-bb56-ff377517ecb7" providerId="AD" clId="Web-{CA819073-4AA4-46A1-9DE4-A938A9788BB7}" dt="2019-05-11T07:39:16.545" v="91" actId="20577"/>
          <ac:spMkLst>
            <pc:docMk/>
            <pc:sldMk cId="1171622342" sldId="277"/>
            <ac:spMk id="3" creationId="{E9206296-6275-4090-8581-2385E5D0DB86}"/>
          </ac:spMkLst>
        </pc:spChg>
        <pc:spChg chg="mod">
          <ac:chgData name="AMELIA WIGG" userId="S::awigg@deakin.edu.au::726de9a4-b2dd-49df-bb56-ff377517ecb7" providerId="AD" clId="Web-{CA819073-4AA4-46A1-9DE4-A938A9788BB7}" dt="2019-05-11T07:39:33.326" v="114" actId="20577"/>
          <ac:spMkLst>
            <pc:docMk/>
            <pc:sldMk cId="1171622342" sldId="277"/>
            <ac:spMk id="4" creationId="{9CBE5955-F93A-4629-AFC9-4F39826F4284}"/>
          </ac:spMkLst>
        </pc:spChg>
      </pc:sldChg>
      <pc:sldChg chg="modSp new">
        <pc:chgData name="AMELIA WIGG" userId="S::awigg@deakin.edu.au::726de9a4-b2dd-49df-bb56-ff377517ecb7" providerId="AD" clId="Web-{CA819073-4AA4-46A1-9DE4-A938A9788BB7}" dt="2019-05-11T07:39:41.045" v="119" actId="20577"/>
        <pc:sldMkLst>
          <pc:docMk/>
          <pc:sldMk cId="427721107" sldId="278"/>
        </pc:sldMkLst>
        <pc:spChg chg="mod">
          <ac:chgData name="AMELIA WIGG" userId="S::awigg@deakin.edu.au::726de9a4-b2dd-49df-bb56-ff377517ecb7" providerId="AD" clId="Web-{CA819073-4AA4-46A1-9DE4-A938A9788BB7}" dt="2019-05-11T07:38:34.560" v="59" actId="20577"/>
          <ac:spMkLst>
            <pc:docMk/>
            <pc:sldMk cId="427721107" sldId="278"/>
            <ac:spMk id="2" creationId="{27F545F0-EBA2-4F43-8A10-F331A72C3272}"/>
          </ac:spMkLst>
        </pc:spChg>
        <pc:spChg chg="mod">
          <ac:chgData name="AMELIA WIGG" userId="S::awigg@deakin.edu.au::726de9a4-b2dd-49df-bb56-ff377517ecb7" providerId="AD" clId="Web-{CA819073-4AA4-46A1-9DE4-A938A9788BB7}" dt="2019-05-11T07:39:36.342" v="116" actId="20577"/>
          <ac:spMkLst>
            <pc:docMk/>
            <pc:sldMk cId="427721107" sldId="278"/>
            <ac:spMk id="3" creationId="{FFD894A8-C2AE-4A2F-9796-7AB974CA35EA}"/>
          </ac:spMkLst>
        </pc:spChg>
        <pc:spChg chg="mod">
          <ac:chgData name="AMELIA WIGG" userId="S::awigg@deakin.edu.au::726de9a4-b2dd-49df-bb56-ff377517ecb7" providerId="AD" clId="Web-{CA819073-4AA4-46A1-9DE4-A938A9788BB7}" dt="2019-05-11T07:39:41.045" v="119" actId="20577"/>
          <ac:spMkLst>
            <pc:docMk/>
            <pc:sldMk cId="427721107" sldId="278"/>
            <ac:spMk id="4" creationId="{52928687-8DAA-494A-AA21-CBFDA6AAFEC6}"/>
          </ac:spMkLst>
        </pc:spChg>
      </pc:sldChg>
    </pc:docChg>
  </pc:docChgLst>
  <pc:docChgLst>
    <pc:chgData name="SAI GAUTAM MANDAPATI" userId="S::smandapati@deakin.edu.au::9ae3176d-66b9-411f-83ce-e5fa3d50e6a4" providerId="AD" clId="Web-{06F6081C-8716-463C-B4A2-FAD438AE8CBD}"/>
    <pc:docChg chg="delSld modSld">
      <pc:chgData name="SAI GAUTAM MANDAPATI" userId="S::smandapati@deakin.edu.au::9ae3176d-66b9-411f-83ce-e5fa3d50e6a4" providerId="AD" clId="Web-{06F6081C-8716-463C-B4A2-FAD438AE8CBD}" dt="2019-05-07T03:43:32.845" v="2"/>
      <pc:docMkLst>
        <pc:docMk/>
      </pc:docMkLst>
      <pc:sldChg chg="modSp">
        <pc:chgData name="SAI GAUTAM MANDAPATI" userId="S::smandapati@deakin.edu.au::9ae3176d-66b9-411f-83ce-e5fa3d50e6a4" providerId="AD" clId="Web-{06F6081C-8716-463C-B4A2-FAD438AE8CBD}" dt="2019-05-07T03:41:29.470" v="0" actId="1076"/>
        <pc:sldMkLst>
          <pc:docMk/>
          <pc:sldMk cId="2937082639" sldId="261"/>
        </pc:sldMkLst>
        <pc:picChg chg="mod">
          <ac:chgData name="SAI GAUTAM MANDAPATI" userId="S::smandapati@deakin.edu.au::9ae3176d-66b9-411f-83ce-e5fa3d50e6a4" providerId="AD" clId="Web-{06F6081C-8716-463C-B4A2-FAD438AE8CBD}" dt="2019-05-07T03:41:29.470" v="0" actId="1076"/>
          <ac:picMkLst>
            <pc:docMk/>
            <pc:sldMk cId="2937082639" sldId="261"/>
            <ac:picMk id="4" creationId="{76E0B173-4C6C-4306-950F-D58EA7EEE376}"/>
          </ac:picMkLst>
        </pc:picChg>
      </pc:sldChg>
      <pc:sldChg chg="del">
        <pc:chgData name="SAI GAUTAM MANDAPATI" userId="S::smandapati@deakin.edu.au::9ae3176d-66b9-411f-83ce-e5fa3d50e6a4" providerId="AD" clId="Web-{06F6081C-8716-463C-B4A2-FAD438AE8CBD}" dt="2019-05-07T03:43:32.283" v="1"/>
        <pc:sldMkLst>
          <pc:docMk/>
          <pc:sldMk cId="977768301" sldId="277"/>
        </pc:sldMkLst>
      </pc:sldChg>
      <pc:sldChg chg="del">
        <pc:chgData name="SAI GAUTAM MANDAPATI" userId="S::smandapati@deakin.edu.au::9ae3176d-66b9-411f-83ce-e5fa3d50e6a4" providerId="AD" clId="Web-{06F6081C-8716-463C-B4A2-FAD438AE8CBD}" dt="2019-05-07T03:43:32.845" v="2"/>
        <pc:sldMkLst>
          <pc:docMk/>
          <pc:sldMk cId="3703925906" sldId="278"/>
        </pc:sldMkLst>
      </pc:sldChg>
    </pc:docChg>
  </pc:docChgLst>
  <pc:docChgLst>
    <pc:chgData name="ANURAAG YADAV DEGALA" userId="S::adegala@deakin.edu.au::efbf31ad-7159-493a-8572-c293fb9d799f" providerId="AD" clId="Web-{31EB7511-F8E4-42CF-8463-853E47CD08F8}"/>
    <pc:docChg chg="modSld">
      <pc:chgData name="ANURAAG YADAV DEGALA" userId="S::adegala@deakin.edu.au::efbf31ad-7159-493a-8572-c293fb9d799f" providerId="AD" clId="Web-{31EB7511-F8E4-42CF-8463-853E47CD08F8}" dt="2019-05-06T04:55:43.999" v="18" actId="20577"/>
      <pc:docMkLst>
        <pc:docMk/>
      </pc:docMkLst>
      <pc:sldChg chg="modSp">
        <pc:chgData name="ANURAAG YADAV DEGALA" userId="S::adegala@deakin.edu.au::efbf31ad-7159-493a-8572-c293fb9d799f" providerId="AD" clId="Web-{31EB7511-F8E4-42CF-8463-853E47CD08F8}" dt="2019-05-06T04:55:43.999" v="17" actId="20577"/>
        <pc:sldMkLst>
          <pc:docMk/>
          <pc:sldMk cId="796248573" sldId="265"/>
        </pc:sldMkLst>
        <pc:spChg chg="mod">
          <ac:chgData name="ANURAAG YADAV DEGALA" userId="S::adegala@deakin.edu.au::efbf31ad-7159-493a-8572-c293fb9d799f" providerId="AD" clId="Web-{31EB7511-F8E4-42CF-8463-853E47CD08F8}" dt="2019-05-06T04:55:43.999" v="17" actId="20577"/>
          <ac:spMkLst>
            <pc:docMk/>
            <pc:sldMk cId="796248573" sldId="265"/>
            <ac:spMk id="3" creationId="{3BB7772C-7469-334D-B2D8-8DA4E958BBF7}"/>
          </ac:spMkLst>
        </pc:spChg>
      </pc:sldChg>
    </pc:docChg>
  </pc:docChgLst>
  <pc:docChgLst>
    <pc:chgData name="PAVANI GUJJARLAPUDI" userId="S::pgujjarlapudi@deakin.edu.au::8734fb5a-fb59-49cb-ae16-dc0b9b45e8f7" providerId="AD" clId="Web-{C7046CE5-F0CF-289B-2AFC-EAB8FE75C6A0}"/>
    <pc:docChg chg="modSld">
      <pc:chgData name="PAVANI GUJJARLAPUDI" userId="S::pgujjarlapudi@deakin.edu.au::8734fb5a-fb59-49cb-ae16-dc0b9b45e8f7" providerId="AD" clId="Web-{C7046CE5-F0CF-289B-2AFC-EAB8FE75C6A0}" dt="2019-05-07T03:42:11.528" v="0" actId="1076"/>
      <pc:docMkLst>
        <pc:docMk/>
      </pc:docMkLst>
      <pc:sldChg chg="modSp">
        <pc:chgData name="PAVANI GUJJARLAPUDI" userId="S::pgujjarlapudi@deakin.edu.au::8734fb5a-fb59-49cb-ae16-dc0b9b45e8f7" providerId="AD" clId="Web-{C7046CE5-F0CF-289B-2AFC-EAB8FE75C6A0}" dt="2019-05-07T03:42:11.528" v="0" actId="1076"/>
        <pc:sldMkLst>
          <pc:docMk/>
          <pc:sldMk cId="2937082639" sldId="261"/>
        </pc:sldMkLst>
        <pc:spChg chg="mod">
          <ac:chgData name="PAVANI GUJJARLAPUDI" userId="S::pgujjarlapudi@deakin.edu.au::8734fb5a-fb59-49cb-ae16-dc0b9b45e8f7" providerId="AD" clId="Web-{C7046CE5-F0CF-289B-2AFC-EAB8FE75C6A0}" dt="2019-05-07T03:42:11.528" v="0" actId="1076"/>
          <ac:spMkLst>
            <pc:docMk/>
            <pc:sldMk cId="2937082639" sldId="261"/>
            <ac:spMk id="3" creationId="{7C4D7B4D-A405-EB42-9630-4CB3D7ED7FBB}"/>
          </ac:spMkLst>
        </pc:spChg>
      </pc:sldChg>
    </pc:docChg>
  </pc:docChgLst>
  <pc:docChgLst>
    <pc:chgData name="PRADYUMNA MALAYAMARUTHAM" userId="S::smalayamarutham@deakin.edu.au::c58558ab-b8d4-4ba8-b5bf-02e04d5fc156" providerId="AD" clId="Web-{C1811DEE-EDCA-2DA4-2D39-4A5931F1CA7C}"/>
    <pc:docChg chg="modSld">
      <pc:chgData name="PRADYUMNA MALAYAMARUTHAM" userId="S::smalayamarutham@deakin.edu.au::c58558ab-b8d4-4ba8-b5bf-02e04d5fc156" providerId="AD" clId="Web-{C1811DEE-EDCA-2DA4-2D39-4A5931F1CA7C}" dt="2019-05-05T13:19:36.914" v="155" actId="20577"/>
      <pc:docMkLst>
        <pc:docMk/>
      </pc:docMkLst>
      <pc:sldChg chg="modSp">
        <pc:chgData name="PRADYUMNA MALAYAMARUTHAM" userId="S::smalayamarutham@deakin.edu.au::c58558ab-b8d4-4ba8-b5bf-02e04d5fc156" providerId="AD" clId="Web-{C1811DEE-EDCA-2DA4-2D39-4A5931F1CA7C}" dt="2019-05-05T13:15:06.440" v="32" actId="20577"/>
        <pc:sldMkLst>
          <pc:docMk/>
          <pc:sldMk cId="2231605701" sldId="270"/>
        </pc:sldMkLst>
        <pc:spChg chg="mod">
          <ac:chgData name="PRADYUMNA MALAYAMARUTHAM" userId="S::smalayamarutham@deakin.edu.au::c58558ab-b8d4-4ba8-b5bf-02e04d5fc156" providerId="AD" clId="Web-{C1811DEE-EDCA-2DA4-2D39-4A5931F1CA7C}" dt="2019-05-05T13:15:06.440" v="32" actId="20577"/>
          <ac:spMkLst>
            <pc:docMk/>
            <pc:sldMk cId="2231605701" sldId="270"/>
            <ac:spMk id="3" creationId="{224AC521-8ED9-FC4A-9A4E-444F60C82503}"/>
          </ac:spMkLst>
        </pc:spChg>
      </pc:sldChg>
      <pc:sldChg chg="modSp">
        <pc:chgData name="PRADYUMNA MALAYAMARUTHAM" userId="S::smalayamarutham@deakin.edu.au::c58558ab-b8d4-4ba8-b5bf-02e04d5fc156" providerId="AD" clId="Web-{C1811DEE-EDCA-2DA4-2D39-4A5931F1CA7C}" dt="2019-05-05T13:19:36.883" v="154" actId="20577"/>
        <pc:sldMkLst>
          <pc:docMk/>
          <pc:sldMk cId="2896250785" sldId="276"/>
        </pc:sldMkLst>
        <pc:spChg chg="mod">
          <ac:chgData name="PRADYUMNA MALAYAMARUTHAM" userId="S::smalayamarutham@deakin.edu.au::c58558ab-b8d4-4ba8-b5bf-02e04d5fc156" providerId="AD" clId="Web-{C1811DEE-EDCA-2DA4-2D39-4A5931F1CA7C}" dt="2019-05-05T13:19:36.883" v="154" actId="20577"/>
          <ac:spMkLst>
            <pc:docMk/>
            <pc:sldMk cId="2896250785" sldId="276"/>
            <ac:spMk id="3" creationId="{84A308EE-D5EF-5648-8AEB-C124B23C5FB4}"/>
          </ac:spMkLst>
        </pc:spChg>
      </pc:sldChg>
      <pc:sldChg chg="modSp">
        <pc:chgData name="PRADYUMNA MALAYAMARUTHAM" userId="S::smalayamarutham@deakin.edu.au::c58558ab-b8d4-4ba8-b5bf-02e04d5fc156" providerId="AD" clId="Web-{C1811DEE-EDCA-2DA4-2D39-4A5931F1CA7C}" dt="2019-05-05T13:16:47.394" v="42" actId="20577"/>
        <pc:sldMkLst>
          <pc:docMk/>
          <pc:sldMk cId="977768301" sldId="277"/>
        </pc:sldMkLst>
        <pc:spChg chg="mod">
          <ac:chgData name="PRADYUMNA MALAYAMARUTHAM" userId="S::smalayamarutham@deakin.edu.au::c58558ab-b8d4-4ba8-b5bf-02e04d5fc156" providerId="AD" clId="Web-{C1811DEE-EDCA-2DA4-2D39-4A5931F1CA7C}" dt="2019-05-05T13:16:43.551" v="41" actId="20577"/>
          <ac:spMkLst>
            <pc:docMk/>
            <pc:sldMk cId="977768301" sldId="277"/>
            <ac:spMk id="4" creationId="{4C490B34-13FD-2B4F-B859-9D28D85B3C2E}"/>
          </ac:spMkLst>
        </pc:spChg>
        <pc:spChg chg="mod">
          <ac:chgData name="PRADYUMNA MALAYAMARUTHAM" userId="S::smalayamarutham@deakin.edu.au::c58558ab-b8d4-4ba8-b5bf-02e04d5fc156" providerId="AD" clId="Web-{C1811DEE-EDCA-2DA4-2D39-4A5931F1CA7C}" dt="2019-05-05T13:16:47.394" v="42" actId="20577"/>
          <ac:spMkLst>
            <pc:docMk/>
            <pc:sldMk cId="977768301" sldId="277"/>
            <ac:spMk id="5" creationId="{BB391022-9718-2B4C-AA68-4DD7823BD991}"/>
          </ac:spMkLst>
        </pc:spChg>
      </pc:sldChg>
      <pc:sldChg chg="modSp">
        <pc:chgData name="PRADYUMNA MALAYAMARUTHAM" userId="S::smalayamarutham@deakin.edu.au::c58558ab-b8d4-4ba8-b5bf-02e04d5fc156" providerId="AD" clId="Web-{C1811DEE-EDCA-2DA4-2D39-4A5931F1CA7C}" dt="2019-05-05T13:19:03.882" v="150" actId="20577"/>
        <pc:sldMkLst>
          <pc:docMk/>
          <pc:sldMk cId="3703925906" sldId="278"/>
        </pc:sldMkLst>
        <pc:spChg chg="mod">
          <ac:chgData name="PRADYUMNA MALAYAMARUTHAM" userId="S::smalayamarutham@deakin.edu.au::c58558ab-b8d4-4ba8-b5bf-02e04d5fc156" providerId="AD" clId="Web-{C1811DEE-EDCA-2DA4-2D39-4A5931F1CA7C}" dt="2019-05-05T13:17:34.473" v="54" actId="20577"/>
          <ac:spMkLst>
            <pc:docMk/>
            <pc:sldMk cId="3703925906" sldId="278"/>
            <ac:spMk id="4" creationId="{7E27ED1B-799A-6B4F-B6EC-7025A2BC143C}"/>
          </ac:spMkLst>
        </pc:spChg>
        <pc:spChg chg="mod">
          <ac:chgData name="PRADYUMNA MALAYAMARUTHAM" userId="S::smalayamarutham@deakin.edu.au::c58558ab-b8d4-4ba8-b5bf-02e04d5fc156" providerId="AD" clId="Web-{C1811DEE-EDCA-2DA4-2D39-4A5931F1CA7C}" dt="2019-05-05T13:19:03.882" v="150" actId="20577"/>
          <ac:spMkLst>
            <pc:docMk/>
            <pc:sldMk cId="3703925906" sldId="278"/>
            <ac:spMk id="5" creationId="{2013F271-3AEB-CF49-98A2-FAFFC3D4FBF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5/19/2019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5/19/2019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ioportal.bioontology.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D4B4-A8A6-3040-913D-46AB3BE9C810}"/>
              </a:ext>
            </a:extLst>
          </p:cNvPr>
          <p:cNvSpPr>
            <a:spLocks noGrp="1"/>
          </p:cNvSpPr>
          <p:nvPr>
            <p:ph type="ctrTitle"/>
          </p:nvPr>
        </p:nvSpPr>
        <p:spPr/>
        <p:txBody>
          <a:bodyPr/>
          <a:lstStyle/>
          <a:p>
            <a:r>
              <a:rPr lang="en-US"/>
              <a:t>MARKET RESEARCH ANALYSIS</a:t>
            </a:r>
          </a:p>
        </p:txBody>
      </p:sp>
      <p:sp>
        <p:nvSpPr>
          <p:cNvPr id="3" name="Subtitle 2">
            <a:extLst>
              <a:ext uri="{FF2B5EF4-FFF2-40B4-BE49-F238E27FC236}">
                <a16:creationId xmlns:a16="http://schemas.microsoft.com/office/drawing/2014/main" id="{03DF564F-180E-F047-A3A0-B75F401B9C5C}"/>
              </a:ext>
            </a:extLst>
          </p:cNvPr>
          <p:cNvSpPr>
            <a:spLocks noGrp="1"/>
          </p:cNvSpPr>
          <p:nvPr>
            <p:ph type="subTitle" idx="1"/>
          </p:nvPr>
        </p:nvSpPr>
        <p:spPr/>
        <p:txBody>
          <a:bodyPr vert="horz" lIns="91440" tIns="45720" rIns="91440" bIns="45720" rtlCol="0" anchor="t">
            <a:normAutofit/>
          </a:bodyPr>
          <a:lstStyle/>
          <a:p>
            <a:r>
              <a:rPr lang="en-US"/>
              <a:t>CSIRO TEXT ANNOTATION TOOL</a:t>
            </a:r>
          </a:p>
        </p:txBody>
      </p:sp>
    </p:spTree>
    <p:extLst>
      <p:ext uri="{BB962C8B-B14F-4D97-AF65-F5344CB8AC3E}">
        <p14:creationId xmlns:p14="http://schemas.microsoft.com/office/powerpoint/2010/main" val="197795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A0E8-B92B-9E47-9F0F-9CE0DE4107A9}"/>
              </a:ext>
            </a:extLst>
          </p:cNvPr>
          <p:cNvSpPr>
            <a:spLocks noGrp="1"/>
          </p:cNvSpPr>
          <p:nvPr>
            <p:ph type="title"/>
          </p:nvPr>
        </p:nvSpPr>
        <p:spPr/>
        <p:txBody>
          <a:bodyPr/>
          <a:lstStyle/>
          <a:p>
            <a:r>
              <a:rPr lang="en-US"/>
              <a:t>Tool 2: </a:t>
            </a:r>
            <a:r>
              <a:rPr lang="en-US" err="1"/>
              <a:t>lightag</a:t>
            </a:r>
            <a:endParaRPr lang="en-US"/>
          </a:p>
        </p:txBody>
      </p:sp>
      <p:sp>
        <p:nvSpPr>
          <p:cNvPr id="3" name="Content Placeholder 2">
            <a:extLst>
              <a:ext uri="{FF2B5EF4-FFF2-40B4-BE49-F238E27FC236}">
                <a16:creationId xmlns:a16="http://schemas.microsoft.com/office/drawing/2014/main" id="{E62E23F5-582C-1946-81B9-C30E96B5A1A8}"/>
              </a:ext>
            </a:extLst>
          </p:cNvPr>
          <p:cNvSpPr>
            <a:spLocks noGrp="1"/>
          </p:cNvSpPr>
          <p:nvPr>
            <p:ph idx="1"/>
          </p:nvPr>
        </p:nvSpPr>
        <p:spPr/>
        <p:txBody>
          <a:bodyPr vert="horz" lIns="91440" tIns="45720" rIns="91440" bIns="45720" rtlCol="0" anchor="t">
            <a:normAutofit/>
          </a:bodyPr>
          <a:lstStyle/>
          <a:p>
            <a:pPr marL="0" indent="0">
              <a:buNone/>
            </a:pPr>
            <a:r>
              <a:rPr lang="en-US"/>
              <a:t>Description</a:t>
            </a:r>
          </a:p>
          <a:p>
            <a:pPr algn="just"/>
            <a:r>
              <a:rPr lang="en-US"/>
              <a:t> </a:t>
            </a:r>
            <a:r>
              <a:rPr lang="en-AU" err="1"/>
              <a:t>Lightag</a:t>
            </a:r>
            <a:r>
              <a:rPr lang="en-AU"/>
              <a:t> is a useful text annotation website/tool. It is predominantly used as text annotation platform for data scientists creating AI training data. </a:t>
            </a:r>
            <a:r>
              <a:rPr lang="en-AU" err="1"/>
              <a:t>LightTag</a:t>
            </a:r>
            <a:r>
              <a:rPr lang="en-AU"/>
              <a:t> aims to solve one of the main bottlenecks of the deep learning-based AI development.</a:t>
            </a:r>
            <a:endParaRPr lang="en-US"/>
          </a:p>
          <a:p>
            <a:endParaRPr lang="en-US"/>
          </a:p>
        </p:txBody>
      </p:sp>
      <p:pic>
        <p:nvPicPr>
          <p:cNvPr id="6" name="Picture 6" descr="A screenshot of a cell phone&#10;&#10;Description generated with very high confidence">
            <a:extLst>
              <a:ext uri="{FF2B5EF4-FFF2-40B4-BE49-F238E27FC236}">
                <a16:creationId xmlns:a16="http://schemas.microsoft.com/office/drawing/2014/main" id="{5B84C4B0-94DD-48C6-B55A-D6471227002B}"/>
              </a:ext>
            </a:extLst>
          </p:cNvPr>
          <p:cNvPicPr>
            <a:picLocks noChangeAspect="1"/>
          </p:cNvPicPr>
          <p:nvPr/>
        </p:nvPicPr>
        <p:blipFill>
          <a:blip r:embed="rId2"/>
          <a:stretch>
            <a:fillRect/>
          </a:stretch>
        </p:blipFill>
        <p:spPr>
          <a:xfrm>
            <a:off x="6508820" y="4183673"/>
            <a:ext cx="4536830" cy="2672443"/>
          </a:xfrm>
          <a:prstGeom prst="rect">
            <a:avLst/>
          </a:prstGeom>
        </p:spPr>
      </p:pic>
    </p:spTree>
    <p:extLst>
      <p:ext uri="{BB962C8B-B14F-4D97-AF65-F5344CB8AC3E}">
        <p14:creationId xmlns:p14="http://schemas.microsoft.com/office/powerpoint/2010/main" val="222646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8886-0042-C74C-917D-1FEBE84BC9EE}"/>
              </a:ext>
            </a:extLst>
          </p:cNvPr>
          <p:cNvSpPr>
            <a:spLocks noGrp="1"/>
          </p:cNvSpPr>
          <p:nvPr>
            <p:ph type="title"/>
          </p:nvPr>
        </p:nvSpPr>
        <p:spPr/>
        <p:txBody>
          <a:bodyPr/>
          <a:lstStyle/>
          <a:p>
            <a:r>
              <a:rPr lang="en-US"/>
              <a:t>Lightag benefits + Drawbacks </a:t>
            </a:r>
          </a:p>
        </p:txBody>
      </p:sp>
      <p:sp>
        <p:nvSpPr>
          <p:cNvPr id="4" name="Content Placeholder 3">
            <a:extLst>
              <a:ext uri="{FF2B5EF4-FFF2-40B4-BE49-F238E27FC236}">
                <a16:creationId xmlns:a16="http://schemas.microsoft.com/office/drawing/2014/main" id="{85E51953-2102-574F-B328-916A6DA4B6F0}"/>
              </a:ext>
            </a:extLst>
          </p:cNvPr>
          <p:cNvSpPr>
            <a:spLocks noGrp="1"/>
          </p:cNvSpPr>
          <p:nvPr>
            <p:ph sz="half" idx="1"/>
          </p:nvPr>
        </p:nvSpPr>
        <p:spPr/>
        <p:txBody>
          <a:bodyPr vert="horz" lIns="91440" tIns="45720" rIns="91440" bIns="45720" rtlCol="0" anchor="t">
            <a:normAutofit fontScale="85000" lnSpcReduction="10000"/>
          </a:bodyPr>
          <a:lstStyle/>
          <a:p>
            <a:pPr marL="0" indent="0">
              <a:buNone/>
            </a:pPr>
            <a:r>
              <a:rPr lang="en-US"/>
              <a:t>Benefits </a:t>
            </a:r>
          </a:p>
          <a:p>
            <a:pPr algn="just"/>
            <a:r>
              <a:rPr lang="en-US"/>
              <a:t> </a:t>
            </a:r>
            <a:r>
              <a:rPr lang="en-AU"/>
              <a:t>Can annotate in any language</a:t>
            </a:r>
            <a:endParaRPr lang="en-US"/>
          </a:p>
          <a:p>
            <a:pPr algn="just"/>
            <a:r>
              <a:rPr lang="en-AU"/>
              <a:t>Measures inter annotator agreement to understand the quality of annotation</a:t>
            </a:r>
            <a:endParaRPr lang="en-US"/>
          </a:p>
          <a:p>
            <a:pPr algn="just"/>
            <a:r>
              <a:rPr lang="en-AU"/>
              <a:t>Continuously boot straps the projects and provides suggestions </a:t>
            </a:r>
            <a:endParaRPr lang="en-US"/>
          </a:p>
          <a:p>
            <a:pPr algn="just"/>
            <a:r>
              <a:rPr lang="en-AU"/>
              <a:t>Can add new meaning from our own library and upload it to </a:t>
            </a:r>
            <a:r>
              <a:rPr lang="en-AU" err="1"/>
              <a:t>LightTag</a:t>
            </a:r>
            <a:r>
              <a:rPr lang="en-AU"/>
              <a:t> with Rest API</a:t>
            </a:r>
            <a:endParaRPr lang="en-US"/>
          </a:p>
          <a:p>
            <a:endParaRPr lang="en-US"/>
          </a:p>
        </p:txBody>
      </p:sp>
      <p:sp>
        <p:nvSpPr>
          <p:cNvPr id="5" name="Content Placeholder 4">
            <a:extLst>
              <a:ext uri="{FF2B5EF4-FFF2-40B4-BE49-F238E27FC236}">
                <a16:creationId xmlns:a16="http://schemas.microsoft.com/office/drawing/2014/main" id="{07E692CF-5B70-FC48-A7F8-5FB9E16967B0}"/>
              </a:ext>
            </a:extLst>
          </p:cNvPr>
          <p:cNvSpPr>
            <a:spLocks noGrp="1"/>
          </p:cNvSpPr>
          <p:nvPr>
            <p:ph sz="half" idx="2"/>
          </p:nvPr>
        </p:nvSpPr>
        <p:spPr/>
        <p:txBody>
          <a:bodyPr vert="horz" lIns="91440" tIns="45720" rIns="91440" bIns="45720" rtlCol="0" anchor="t">
            <a:normAutofit fontScale="85000" lnSpcReduction="10000"/>
          </a:bodyPr>
          <a:lstStyle/>
          <a:p>
            <a:pPr marL="0" indent="0">
              <a:buNone/>
            </a:pPr>
            <a:r>
              <a:rPr lang="en-US"/>
              <a:t>Drawbacks </a:t>
            </a:r>
          </a:p>
          <a:p>
            <a:pPr algn="just"/>
            <a:r>
              <a:rPr lang="en-US"/>
              <a:t> </a:t>
            </a:r>
            <a:r>
              <a:rPr lang="en-AU"/>
              <a:t>Provides hourly rate for engineers to build own labelling tools</a:t>
            </a:r>
            <a:endParaRPr lang="en-US"/>
          </a:p>
          <a:p>
            <a:pPr algn="just"/>
            <a:r>
              <a:rPr lang="en-AU"/>
              <a:t>Comes with only in on-premise version </a:t>
            </a:r>
            <a:endParaRPr lang="en-US"/>
          </a:p>
          <a:p>
            <a:pPr algn="just"/>
            <a:endParaRPr lang="en-US"/>
          </a:p>
          <a:p>
            <a:endParaRPr lang="en-US"/>
          </a:p>
        </p:txBody>
      </p:sp>
    </p:spTree>
    <p:extLst>
      <p:ext uri="{BB962C8B-B14F-4D97-AF65-F5344CB8AC3E}">
        <p14:creationId xmlns:p14="http://schemas.microsoft.com/office/powerpoint/2010/main" val="306646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4A20-0980-B844-9302-074464D0B8E6}"/>
              </a:ext>
            </a:extLst>
          </p:cNvPr>
          <p:cNvSpPr>
            <a:spLocks noGrp="1"/>
          </p:cNvSpPr>
          <p:nvPr>
            <p:ph type="title"/>
          </p:nvPr>
        </p:nvSpPr>
        <p:spPr/>
        <p:txBody>
          <a:bodyPr/>
          <a:lstStyle/>
          <a:p>
            <a:r>
              <a:rPr lang="en-US" err="1"/>
              <a:t>lightag</a:t>
            </a:r>
            <a:r>
              <a:rPr lang="en-US"/>
              <a:t> costs + compatibility</a:t>
            </a:r>
          </a:p>
        </p:txBody>
      </p:sp>
      <p:sp>
        <p:nvSpPr>
          <p:cNvPr id="4" name="Content Placeholder 3">
            <a:extLst>
              <a:ext uri="{FF2B5EF4-FFF2-40B4-BE49-F238E27FC236}">
                <a16:creationId xmlns:a16="http://schemas.microsoft.com/office/drawing/2014/main" id="{7E27ED1B-799A-6B4F-B6EC-7025A2BC143C}"/>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a:t>Costs </a:t>
            </a:r>
          </a:p>
          <a:p>
            <a:pPr algn="just"/>
            <a:r>
              <a:rPr lang="en-AU"/>
              <a:t>The tool is It is free of cost and only requires the user to create an account in order to use the tool. The tool can be downloaded and is especially useful for team projects.</a:t>
            </a:r>
            <a:endParaRPr lang="en-US"/>
          </a:p>
          <a:p>
            <a:pPr algn="just">
              <a:buNone/>
            </a:pPr>
            <a:endParaRPr lang="en-US"/>
          </a:p>
          <a:p>
            <a:pPr marL="0" indent="0">
              <a:buNone/>
            </a:pPr>
            <a:endParaRPr lang="en-US"/>
          </a:p>
          <a:p>
            <a:endParaRPr lang="en-US"/>
          </a:p>
        </p:txBody>
      </p:sp>
      <p:sp>
        <p:nvSpPr>
          <p:cNvPr id="5" name="Content Placeholder 4">
            <a:extLst>
              <a:ext uri="{FF2B5EF4-FFF2-40B4-BE49-F238E27FC236}">
                <a16:creationId xmlns:a16="http://schemas.microsoft.com/office/drawing/2014/main" id="{2013F271-3AEB-CF49-98A2-FAFFC3D4FBFA}"/>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a:t>Compatibility </a:t>
            </a:r>
          </a:p>
          <a:p>
            <a:pPr algn="just"/>
            <a:r>
              <a:rPr lang="en-AU"/>
              <a:t>Annotation capabilities which are similar to our aims. Some of the annotation or user features could be similarly designed in our project, although </a:t>
            </a:r>
            <a:r>
              <a:rPr lang="en-AU" err="1"/>
              <a:t>Lightag</a:t>
            </a:r>
            <a:r>
              <a:rPr lang="en-AU"/>
              <a:t> is aimed at AI, which our project does not have much focus on.</a:t>
            </a:r>
            <a:endParaRPr lang="en-US"/>
          </a:p>
          <a:p>
            <a:pPr marL="0" indent="0">
              <a:buNone/>
            </a:pPr>
            <a:endParaRPr lang="en-US"/>
          </a:p>
          <a:p>
            <a:endParaRPr lang="en-US"/>
          </a:p>
        </p:txBody>
      </p:sp>
    </p:spTree>
    <p:extLst>
      <p:ext uri="{BB962C8B-B14F-4D97-AF65-F5344CB8AC3E}">
        <p14:creationId xmlns:p14="http://schemas.microsoft.com/office/powerpoint/2010/main" val="172152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EC21-F6CA-C647-B318-9646FC125F4C}"/>
              </a:ext>
            </a:extLst>
          </p:cNvPr>
          <p:cNvSpPr>
            <a:spLocks noGrp="1"/>
          </p:cNvSpPr>
          <p:nvPr>
            <p:ph type="title"/>
          </p:nvPr>
        </p:nvSpPr>
        <p:spPr/>
        <p:txBody>
          <a:bodyPr/>
          <a:lstStyle/>
          <a:p>
            <a:r>
              <a:rPr lang="en-US"/>
              <a:t>Tool 3: TAGTOG</a:t>
            </a:r>
          </a:p>
        </p:txBody>
      </p:sp>
      <p:sp>
        <p:nvSpPr>
          <p:cNvPr id="3" name="Content Placeholder 2">
            <a:extLst>
              <a:ext uri="{FF2B5EF4-FFF2-40B4-BE49-F238E27FC236}">
                <a16:creationId xmlns:a16="http://schemas.microsoft.com/office/drawing/2014/main" id="{7C4D7B4D-A405-EB42-9630-4CB3D7ED7FBB}"/>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a:t>Description: </a:t>
            </a:r>
          </a:p>
          <a:p>
            <a:pPr algn="just"/>
            <a:r>
              <a:rPr lang="en-AU"/>
              <a:t>Users can install </a:t>
            </a:r>
            <a:r>
              <a:rPr lang="en-AU" err="1"/>
              <a:t>TagTog</a:t>
            </a:r>
            <a:r>
              <a:rPr lang="en-AU"/>
              <a:t> for their computer or they can use website for start their works. Mainly </a:t>
            </a:r>
            <a:r>
              <a:rPr lang="en-AU" err="1"/>
              <a:t>TagTog</a:t>
            </a:r>
            <a:r>
              <a:rPr lang="en-AU"/>
              <a:t> is use for group works. Because, admin or owner has an option for invite others who can help to develop the project. This is most critical point for any kind of group workers.  </a:t>
            </a:r>
          </a:p>
          <a:p>
            <a:pPr algn="just"/>
            <a:r>
              <a:rPr lang="en-AU"/>
              <a:t>Annotate of this tool is use as manually or automatically. It will eventually save the costs and time. Collaboration is also a massive space for succeed the project. Not only that, below options are the major part of </a:t>
            </a:r>
            <a:r>
              <a:rPr lang="en-AU" err="1"/>
              <a:t>TagTog</a:t>
            </a:r>
            <a:r>
              <a:rPr lang="en-AU"/>
              <a:t>,</a:t>
            </a:r>
          </a:p>
          <a:p>
            <a:pPr algn="just"/>
            <a:r>
              <a:rPr lang="en-AU"/>
              <a:t>Index data or augment</a:t>
            </a:r>
          </a:p>
          <a:p>
            <a:pPr algn="just"/>
            <a:r>
              <a:rPr lang="en-AU"/>
              <a:t>Find custom insights inn text automatically</a:t>
            </a:r>
          </a:p>
          <a:p>
            <a:pPr algn="just"/>
            <a:r>
              <a:rPr lang="en-AU"/>
              <a:t>Classify text</a:t>
            </a:r>
          </a:p>
          <a:p>
            <a:pPr algn="just"/>
            <a:r>
              <a:rPr lang="en-AU"/>
              <a:t>Train your own AI</a:t>
            </a:r>
          </a:p>
          <a:p>
            <a:pPr algn="just"/>
            <a:endParaRPr lang="en-AU"/>
          </a:p>
          <a:p>
            <a:pPr algn="just"/>
            <a:endParaRPr lang="en-US"/>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A2952180-7C82-44B0-AD42-AFBAA5AF7375}"/>
              </a:ext>
            </a:extLst>
          </p:cNvPr>
          <p:cNvPicPr>
            <a:picLocks noChangeAspect="1"/>
          </p:cNvPicPr>
          <p:nvPr/>
        </p:nvPicPr>
        <p:blipFill>
          <a:blip r:embed="rId2"/>
          <a:stretch>
            <a:fillRect/>
          </a:stretch>
        </p:blipFill>
        <p:spPr>
          <a:xfrm>
            <a:off x="5761567" y="4375293"/>
            <a:ext cx="3992033" cy="1952482"/>
          </a:xfrm>
          <a:prstGeom prst="rect">
            <a:avLst/>
          </a:prstGeom>
        </p:spPr>
      </p:pic>
    </p:spTree>
    <p:extLst>
      <p:ext uri="{BB962C8B-B14F-4D97-AF65-F5344CB8AC3E}">
        <p14:creationId xmlns:p14="http://schemas.microsoft.com/office/powerpoint/2010/main" val="34693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CB14-F52D-2E4D-A1D9-01590A62DCC8}"/>
              </a:ext>
            </a:extLst>
          </p:cNvPr>
          <p:cNvSpPr>
            <a:spLocks noGrp="1"/>
          </p:cNvSpPr>
          <p:nvPr>
            <p:ph type="title"/>
          </p:nvPr>
        </p:nvSpPr>
        <p:spPr/>
        <p:txBody>
          <a:bodyPr/>
          <a:lstStyle/>
          <a:p>
            <a:r>
              <a:rPr lang="en-US" err="1"/>
              <a:t>tagtog</a:t>
            </a:r>
            <a:r>
              <a:rPr lang="en-US"/>
              <a:t> benefits + drawbacks</a:t>
            </a:r>
          </a:p>
        </p:txBody>
      </p:sp>
      <p:sp>
        <p:nvSpPr>
          <p:cNvPr id="4" name="Content Placeholder 3">
            <a:extLst>
              <a:ext uri="{FF2B5EF4-FFF2-40B4-BE49-F238E27FC236}">
                <a16:creationId xmlns:a16="http://schemas.microsoft.com/office/drawing/2014/main" id="{4C490B34-13FD-2B4F-B859-9D28D85B3C2E}"/>
              </a:ext>
            </a:extLst>
          </p:cNvPr>
          <p:cNvSpPr>
            <a:spLocks noGrp="1"/>
          </p:cNvSpPr>
          <p:nvPr>
            <p:ph sz="half" idx="1"/>
          </p:nvPr>
        </p:nvSpPr>
        <p:spPr/>
        <p:txBody>
          <a:bodyPr vert="horz" lIns="91440" tIns="45720" rIns="91440" bIns="45720" rtlCol="0" anchor="t">
            <a:normAutofit/>
          </a:bodyPr>
          <a:lstStyle/>
          <a:p>
            <a:pPr marL="0" indent="0">
              <a:buNone/>
            </a:pPr>
            <a:r>
              <a:rPr lang="en-US"/>
              <a:t>Benefits</a:t>
            </a:r>
          </a:p>
          <a:p>
            <a:r>
              <a:rPr lang="en-US"/>
              <a:t> </a:t>
            </a:r>
            <a:r>
              <a:rPr lang="en-AU"/>
              <a:t>Customization the options.</a:t>
            </a:r>
            <a:endParaRPr lang="en-US"/>
          </a:p>
          <a:p>
            <a:r>
              <a:rPr lang="en-AU"/>
              <a:t>Easy to use and handle.</a:t>
            </a:r>
            <a:endParaRPr lang="en-US"/>
          </a:p>
          <a:p>
            <a:r>
              <a:rPr lang="en-AU"/>
              <a:t>Can select different members. </a:t>
            </a:r>
            <a:endParaRPr lang="en-US"/>
          </a:p>
          <a:p>
            <a:r>
              <a:rPr lang="en-AU"/>
              <a:t>Has a good speed.</a:t>
            </a:r>
            <a:endParaRPr lang="en-US"/>
          </a:p>
          <a:p>
            <a:pPr algn="just"/>
            <a:endParaRPr lang="en-US"/>
          </a:p>
          <a:p>
            <a:endParaRPr lang="en-US"/>
          </a:p>
        </p:txBody>
      </p:sp>
      <p:sp>
        <p:nvSpPr>
          <p:cNvPr id="5" name="Content Placeholder 4">
            <a:extLst>
              <a:ext uri="{FF2B5EF4-FFF2-40B4-BE49-F238E27FC236}">
                <a16:creationId xmlns:a16="http://schemas.microsoft.com/office/drawing/2014/main" id="{BB391022-9718-2B4C-AA68-4DD7823BD991}"/>
              </a:ext>
            </a:extLst>
          </p:cNvPr>
          <p:cNvSpPr>
            <a:spLocks noGrp="1"/>
          </p:cNvSpPr>
          <p:nvPr>
            <p:ph sz="half" idx="2"/>
          </p:nvPr>
        </p:nvSpPr>
        <p:spPr/>
        <p:txBody>
          <a:bodyPr vert="horz" lIns="91440" tIns="45720" rIns="91440" bIns="45720" rtlCol="0" anchor="t">
            <a:normAutofit/>
          </a:bodyPr>
          <a:lstStyle/>
          <a:p>
            <a:pPr marL="0" indent="0">
              <a:buNone/>
            </a:pPr>
            <a:r>
              <a:rPr lang="en-US"/>
              <a:t>Drawbacks</a:t>
            </a:r>
          </a:p>
          <a:p>
            <a:pPr algn="just"/>
            <a:r>
              <a:rPr lang="en-AU"/>
              <a:t>Only leader can add or delete comment</a:t>
            </a:r>
            <a:endParaRPr lang="en-US"/>
          </a:p>
          <a:p>
            <a:pPr algn="just"/>
            <a:r>
              <a:rPr lang="en-AU"/>
              <a:t>Need to log in every time.</a:t>
            </a:r>
            <a:endParaRPr lang="en-US"/>
          </a:p>
          <a:p>
            <a:pPr algn="just"/>
            <a:endParaRPr lang="en-US"/>
          </a:p>
          <a:p>
            <a:endParaRPr lang="en-US"/>
          </a:p>
        </p:txBody>
      </p:sp>
    </p:spTree>
    <p:extLst>
      <p:ext uri="{BB962C8B-B14F-4D97-AF65-F5344CB8AC3E}">
        <p14:creationId xmlns:p14="http://schemas.microsoft.com/office/powerpoint/2010/main" val="173575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4A20-0980-B844-9302-074464D0B8E6}"/>
              </a:ext>
            </a:extLst>
          </p:cNvPr>
          <p:cNvSpPr>
            <a:spLocks noGrp="1"/>
          </p:cNvSpPr>
          <p:nvPr>
            <p:ph type="title"/>
          </p:nvPr>
        </p:nvSpPr>
        <p:spPr/>
        <p:txBody>
          <a:bodyPr/>
          <a:lstStyle/>
          <a:p>
            <a:r>
              <a:rPr lang="en-US" err="1"/>
              <a:t>tagtog</a:t>
            </a:r>
            <a:r>
              <a:rPr lang="en-US"/>
              <a:t> costs + compatibility</a:t>
            </a:r>
          </a:p>
        </p:txBody>
      </p:sp>
      <p:sp>
        <p:nvSpPr>
          <p:cNvPr id="4" name="Content Placeholder 3">
            <a:extLst>
              <a:ext uri="{FF2B5EF4-FFF2-40B4-BE49-F238E27FC236}">
                <a16:creationId xmlns:a16="http://schemas.microsoft.com/office/drawing/2014/main" id="{7E27ED1B-799A-6B4F-B6EC-7025A2BC143C}"/>
              </a:ext>
            </a:extLst>
          </p:cNvPr>
          <p:cNvSpPr>
            <a:spLocks noGrp="1"/>
          </p:cNvSpPr>
          <p:nvPr>
            <p:ph sz="half" idx="1"/>
          </p:nvPr>
        </p:nvSpPr>
        <p:spPr/>
        <p:txBody>
          <a:bodyPr vert="horz" lIns="91440" tIns="45720" rIns="91440" bIns="45720" rtlCol="0" anchor="t">
            <a:normAutofit/>
          </a:bodyPr>
          <a:lstStyle/>
          <a:p>
            <a:pPr marL="0" indent="0">
              <a:buNone/>
            </a:pPr>
            <a:r>
              <a:rPr lang="en-US"/>
              <a:t>Costs </a:t>
            </a:r>
          </a:p>
          <a:p>
            <a:r>
              <a:rPr lang="en-US" err="1"/>
              <a:t>Tagtog</a:t>
            </a:r>
            <a:r>
              <a:rPr lang="en-US"/>
              <a:t> cost </a:t>
            </a:r>
            <a:r>
              <a:rPr lang="en-US" err="1"/>
              <a:t>accoring</a:t>
            </a:r>
            <a:r>
              <a:rPr lang="en-US"/>
              <a:t> to the membership</a:t>
            </a:r>
          </a:p>
        </p:txBody>
      </p:sp>
      <p:sp>
        <p:nvSpPr>
          <p:cNvPr id="5" name="Content Placeholder 4">
            <a:extLst>
              <a:ext uri="{FF2B5EF4-FFF2-40B4-BE49-F238E27FC236}">
                <a16:creationId xmlns:a16="http://schemas.microsoft.com/office/drawing/2014/main" id="{2013F271-3AEB-CF49-98A2-FAFFC3D4FBFA}"/>
              </a:ext>
            </a:extLst>
          </p:cNvPr>
          <p:cNvSpPr>
            <a:spLocks noGrp="1"/>
          </p:cNvSpPr>
          <p:nvPr>
            <p:ph sz="half" idx="2"/>
          </p:nvPr>
        </p:nvSpPr>
        <p:spPr/>
        <p:txBody>
          <a:bodyPr vert="horz" lIns="91440" tIns="45720" rIns="91440" bIns="45720" rtlCol="0" anchor="t">
            <a:normAutofit/>
          </a:bodyPr>
          <a:lstStyle/>
          <a:p>
            <a:pPr marL="0" indent="0">
              <a:buNone/>
            </a:pPr>
            <a:r>
              <a:rPr lang="en-US"/>
              <a:t>Compatibility </a:t>
            </a:r>
          </a:p>
          <a:p>
            <a:pPr algn="just"/>
            <a:r>
              <a:rPr lang="en-AU"/>
              <a:t>The tool of is freely available for anyone to use and can be downloaded for anyone. </a:t>
            </a:r>
            <a:endParaRPr lang="en-US"/>
          </a:p>
          <a:p>
            <a:pPr algn="just"/>
            <a:endParaRPr lang="en-US"/>
          </a:p>
          <a:p>
            <a:endParaRPr lang="en-US"/>
          </a:p>
        </p:txBody>
      </p:sp>
    </p:spTree>
    <p:extLst>
      <p:ext uri="{BB962C8B-B14F-4D97-AF65-F5344CB8AC3E}">
        <p14:creationId xmlns:p14="http://schemas.microsoft.com/office/powerpoint/2010/main" val="386833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3614-1A5A-2B4F-843D-3C7376103C61}"/>
              </a:ext>
            </a:extLst>
          </p:cNvPr>
          <p:cNvSpPr>
            <a:spLocks noGrp="1"/>
          </p:cNvSpPr>
          <p:nvPr>
            <p:ph type="title"/>
          </p:nvPr>
        </p:nvSpPr>
        <p:spPr/>
        <p:txBody>
          <a:bodyPr/>
          <a:lstStyle/>
          <a:p>
            <a:r>
              <a:rPr lang="en-US"/>
              <a:t>Tool 4: Diigo </a:t>
            </a:r>
          </a:p>
        </p:txBody>
      </p:sp>
      <p:sp>
        <p:nvSpPr>
          <p:cNvPr id="3" name="Content Placeholder 2">
            <a:extLst>
              <a:ext uri="{FF2B5EF4-FFF2-40B4-BE49-F238E27FC236}">
                <a16:creationId xmlns:a16="http://schemas.microsoft.com/office/drawing/2014/main" id="{224AC521-8ED9-FC4A-9A4E-444F60C82503}"/>
              </a:ext>
            </a:extLst>
          </p:cNvPr>
          <p:cNvSpPr>
            <a:spLocks noGrp="1"/>
          </p:cNvSpPr>
          <p:nvPr>
            <p:ph idx="1"/>
          </p:nvPr>
        </p:nvSpPr>
        <p:spPr/>
        <p:txBody>
          <a:bodyPr vert="horz" lIns="91440" tIns="45720" rIns="91440" bIns="45720" rtlCol="0" anchor="t">
            <a:normAutofit/>
          </a:bodyPr>
          <a:lstStyle/>
          <a:p>
            <a:pPr marL="0" indent="0">
              <a:buNone/>
            </a:pPr>
            <a:r>
              <a:rPr lang="en-US"/>
              <a:t>Description</a:t>
            </a:r>
          </a:p>
          <a:p>
            <a:pPr marL="0" indent="0" algn="just">
              <a:buNone/>
            </a:pPr>
            <a:r>
              <a:rPr lang="en-US"/>
              <a:t>* </a:t>
            </a:r>
            <a:r>
              <a:rPr lang="en-AU" i="1"/>
              <a:t>It is one of the most commonly used tool for web annotation which let you bookmark and tag web pages. In addition to it we would also be able to highlight a part of a webpage if you wish to emphasize something and attach sticky notes to it.                                      </a:t>
            </a:r>
            <a:endParaRPr lang="en-US"/>
          </a:p>
          <a:p>
            <a:pPr algn="just">
              <a:buNone/>
            </a:pPr>
            <a:endParaRPr lang="en-US"/>
          </a:p>
          <a:p>
            <a:pPr marL="0" indent="0">
              <a:buNone/>
            </a:pP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63FA134-7FCD-4766-AEEA-B03BB9EAD476}"/>
              </a:ext>
            </a:extLst>
          </p:cNvPr>
          <p:cNvPicPr>
            <a:picLocks noChangeAspect="1"/>
          </p:cNvPicPr>
          <p:nvPr/>
        </p:nvPicPr>
        <p:blipFill>
          <a:blip r:embed="rId2"/>
          <a:stretch>
            <a:fillRect/>
          </a:stretch>
        </p:blipFill>
        <p:spPr>
          <a:xfrm>
            <a:off x="5668371" y="4226968"/>
            <a:ext cx="4392303" cy="1781885"/>
          </a:xfrm>
          <a:prstGeom prst="rect">
            <a:avLst/>
          </a:prstGeom>
        </p:spPr>
      </p:pic>
    </p:spTree>
    <p:extLst>
      <p:ext uri="{BB962C8B-B14F-4D97-AF65-F5344CB8AC3E}">
        <p14:creationId xmlns:p14="http://schemas.microsoft.com/office/powerpoint/2010/main" val="223160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45F0-EBA2-4F43-8A10-F331A72C3272}"/>
              </a:ext>
            </a:extLst>
          </p:cNvPr>
          <p:cNvSpPr>
            <a:spLocks noGrp="1"/>
          </p:cNvSpPr>
          <p:nvPr>
            <p:ph type="title"/>
          </p:nvPr>
        </p:nvSpPr>
        <p:spPr/>
        <p:txBody>
          <a:bodyPr/>
          <a:lstStyle/>
          <a:p>
            <a:r>
              <a:rPr lang="en-US" err="1"/>
              <a:t>Diigo</a:t>
            </a:r>
            <a:r>
              <a:rPr lang="en-US"/>
              <a:t> benefits + drawbacks</a:t>
            </a:r>
          </a:p>
        </p:txBody>
      </p:sp>
      <p:sp>
        <p:nvSpPr>
          <p:cNvPr id="3" name="Content Placeholder 2">
            <a:extLst>
              <a:ext uri="{FF2B5EF4-FFF2-40B4-BE49-F238E27FC236}">
                <a16:creationId xmlns:a16="http://schemas.microsoft.com/office/drawing/2014/main" id="{FFD894A8-C2AE-4A2F-9796-7AB974CA35EA}"/>
              </a:ext>
            </a:extLst>
          </p:cNvPr>
          <p:cNvSpPr>
            <a:spLocks noGrp="1"/>
          </p:cNvSpPr>
          <p:nvPr>
            <p:ph sz="half" idx="1"/>
          </p:nvPr>
        </p:nvSpPr>
        <p:spPr/>
        <p:txBody>
          <a:bodyPr vert="horz" lIns="91440" tIns="45720" rIns="91440" bIns="45720" rtlCol="0" anchor="t">
            <a:normAutofit fontScale="77500" lnSpcReduction="20000"/>
          </a:bodyPr>
          <a:lstStyle/>
          <a:p>
            <a:pPr marL="0" indent="0">
              <a:buNone/>
            </a:pPr>
            <a:r>
              <a:rPr lang="en-US" dirty="0"/>
              <a:t>Benefits </a:t>
            </a:r>
          </a:p>
          <a:p>
            <a:pPr algn="just">
              <a:buFont typeface="Arial"/>
              <a:buChar char="•"/>
            </a:pPr>
            <a:r>
              <a:rPr lang="en-AU" dirty="0">
                <a:ea typeface="+mn-lt"/>
                <a:cs typeface="+mn-lt"/>
              </a:rPr>
              <a:t>Customization options in this tool and social feature help students learn key web skills like curating and sharing online content.</a:t>
            </a:r>
            <a:endParaRPr lang="en-US" dirty="0">
              <a:ea typeface="+mn-lt"/>
              <a:cs typeface="+mn-lt"/>
            </a:endParaRPr>
          </a:p>
          <a:p>
            <a:pPr algn="just">
              <a:buFont typeface="Arial"/>
              <a:buChar char="•"/>
            </a:pPr>
            <a:r>
              <a:rPr lang="en-AU" dirty="0">
                <a:ea typeface="+mn-lt"/>
                <a:cs typeface="+mn-lt"/>
              </a:rPr>
              <a:t>Easy to install extension and start knowledge from around the internet it is a great capturing tool.</a:t>
            </a:r>
            <a:endParaRPr lang="en-US" dirty="0">
              <a:ea typeface="+mn-lt"/>
              <a:cs typeface="+mn-lt"/>
            </a:endParaRPr>
          </a:p>
          <a:p>
            <a:pPr algn="just">
              <a:buFont typeface="Arial"/>
              <a:buChar char="•"/>
            </a:pPr>
            <a:r>
              <a:rPr lang="en-AU" dirty="0">
                <a:ea typeface="+mn-lt"/>
                <a:cs typeface="+mn-lt"/>
              </a:rPr>
              <a:t>The features it offers to collect articles and text snaps from the web and pdf are quite nice and can be really useful.</a:t>
            </a:r>
            <a:endParaRPr lang="en-US" dirty="0">
              <a:ea typeface="+mn-lt"/>
              <a:cs typeface="+mn-lt"/>
            </a:endParaRPr>
          </a:p>
          <a:p>
            <a:pPr marL="0" indent="0">
              <a:buNone/>
            </a:pPr>
            <a:endParaRPr lang="en-US" dirty="0"/>
          </a:p>
        </p:txBody>
      </p:sp>
      <p:sp>
        <p:nvSpPr>
          <p:cNvPr id="4" name="Content Placeholder 3">
            <a:extLst>
              <a:ext uri="{FF2B5EF4-FFF2-40B4-BE49-F238E27FC236}">
                <a16:creationId xmlns:a16="http://schemas.microsoft.com/office/drawing/2014/main" id="{52928687-8DAA-494A-AA21-CBFDA6AAFEC6}"/>
              </a:ext>
            </a:extLst>
          </p:cNvPr>
          <p:cNvSpPr>
            <a:spLocks noGrp="1"/>
          </p:cNvSpPr>
          <p:nvPr>
            <p:ph sz="half" idx="2"/>
          </p:nvPr>
        </p:nvSpPr>
        <p:spPr>
          <a:xfrm>
            <a:off x="6172200" y="2249486"/>
            <a:ext cx="4875211" cy="3701574"/>
          </a:xfrm>
        </p:spPr>
        <p:txBody>
          <a:bodyPr vert="horz" lIns="91440" tIns="45720" rIns="91440" bIns="45720" rtlCol="0" anchor="t">
            <a:normAutofit fontScale="77500" lnSpcReduction="20000"/>
          </a:bodyPr>
          <a:lstStyle/>
          <a:p>
            <a:pPr marL="0" indent="0">
              <a:buNone/>
            </a:pPr>
            <a:r>
              <a:rPr lang="en-US" dirty="0"/>
              <a:t>Drawbacks</a:t>
            </a:r>
          </a:p>
          <a:p>
            <a:pPr algn="just">
              <a:buFont typeface="Arial"/>
              <a:buChar char="•"/>
            </a:pPr>
            <a:r>
              <a:rPr lang="en-AU" dirty="0">
                <a:ea typeface="+mn-lt"/>
                <a:cs typeface="+mn-lt"/>
              </a:rPr>
              <a:t>the user need to be logged into </a:t>
            </a:r>
            <a:r>
              <a:rPr lang="en-AU" dirty="0" err="1">
                <a:ea typeface="+mn-lt"/>
                <a:cs typeface="+mn-lt"/>
              </a:rPr>
              <a:t>Diigo</a:t>
            </a:r>
            <a:r>
              <a:rPr lang="en-AU" dirty="0">
                <a:ea typeface="+mn-lt"/>
                <a:cs typeface="+mn-lt"/>
              </a:rPr>
              <a:t> and stay within one browser tab to use the system. And there isn’t much guidance on selecting sources.</a:t>
            </a:r>
            <a:endParaRPr lang="en-US" dirty="0">
              <a:ea typeface="+mn-lt"/>
              <a:cs typeface="+mn-lt"/>
            </a:endParaRPr>
          </a:p>
          <a:p>
            <a:pPr algn="just">
              <a:buFont typeface="Arial"/>
              <a:buChar char="•"/>
            </a:pPr>
            <a:r>
              <a:rPr lang="en-AU" dirty="0">
                <a:ea typeface="+mn-lt"/>
                <a:cs typeface="+mn-lt"/>
              </a:rPr>
              <a:t>The premium versions are a bit pricy.</a:t>
            </a:r>
            <a:endParaRPr lang="en-US" dirty="0">
              <a:ea typeface="+mn-lt"/>
              <a:cs typeface="+mn-lt"/>
            </a:endParaRPr>
          </a:p>
          <a:p>
            <a:pPr algn="just">
              <a:buFont typeface="Arial"/>
              <a:buChar char="•"/>
            </a:pPr>
            <a:r>
              <a:rPr lang="en-AU" dirty="0">
                <a:ea typeface="+mn-lt"/>
                <a:cs typeface="+mn-lt"/>
              </a:rPr>
              <a:t>As a free user you are given limited usage of the software including a limit on how many words you can highlight and bookmarks. If it is a tool that is used very often, it is worth spending.</a:t>
            </a:r>
            <a:endParaRPr lang="en-US" dirty="0">
              <a:ea typeface="+mn-lt"/>
              <a:cs typeface="+mn-lt"/>
            </a:endParaRPr>
          </a:p>
          <a:p>
            <a:pPr marL="0" indent="0">
              <a:buNone/>
            </a:pPr>
            <a:endParaRPr lang="en-US" dirty="0"/>
          </a:p>
        </p:txBody>
      </p:sp>
    </p:spTree>
    <p:extLst>
      <p:ext uri="{BB962C8B-B14F-4D97-AF65-F5344CB8AC3E}">
        <p14:creationId xmlns:p14="http://schemas.microsoft.com/office/powerpoint/2010/main" val="42772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306C-A99C-4CBE-B16E-7321EEF1A609}"/>
              </a:ext>
            </a:extLst>
          </p:cNvPr>
          <p:cNvSpPr>
            <a:spLocks noGrp="1"/>
          </p:cNvSpPr>
          <p:nvPr>
            <p:ph type="title"/>
          </p:nvPr>
        </p:nvSpPr>
        <p:spPr/>
        <p:txBody>
          <a:bodyPr/>
          <a:lstStyle/>
          <a:p>
            <a:r>
              <a:rPr lang="en-US" err="1"/>
              <a:t>Diigo</a:t>
            </a:r>
            <a:r>
              <a:rPr lang="en-US"/>
              <a:t> costs + compatibility </a:t>
            </a:r>
          </a:p>
        </p:txBody>
      </p:sp>
      <p:sp>
        <p:nvSpPr>
          <p:cNvPr id="3" name="Content Placeholder 2">
            <a:extLst>
              <a:ext uri="{FF2B5EF4-FFF2-40B4-BE49-F238E27FC236}">
                <a16:creationId xmlns:a16="http://schemas.microsoft.com/office/drawing/2014/main" id="{E9206296-6275-4090-8581-2385E5D0DB86}"/>
              </a:ext>
            </a:extLst>
          </p:cNvPr>
          <p:cNvSpPr>
            <a:spLocks noGrp="1"/>
          </p:cNvSpPr>
          <p:nvPr>
            <p:ph sz="half" idx="1"/>
          </p:nvPr>
        </p:nvSpPr>
        <p:spPr/>
        <p:txBody>
          <a:bodyPr vert="horz" lIns="91440" tIns="45720" rIns="91440" bIns="45720" rtlCol="0" anchor="t">
            <a:normAutofit/>
          </a:bodyPr>
          <a:lstStyle/>
          <a:p>
            <a:pPr marL="0" indent="0">
              <a:buNone/>
            </a:pPr>
            <a:r>
              <a:rPr lang="en-US" dirty="0"/>
              <a:t>Costs </a:t>
            </a:r>
          </a:p>
          <a:p>
            <a:pPr algn="just">
              <a:buFont typeface="Arial"/>
              <a:buChar char="•"/>
            </a:pPr>
            <a:r>
              <a:rPr lang="en-AU" i="1" dirty="0">
                <a:ea typeface="+mn-lt"/>
                <a:cs typeface="+mn-lt"/>
              </a:rPr>
              <a:t> </a:t>
            </a:r>
            <a:r>
              <a:rPr lang="en-AU" dirty="0" err="1">
                <a:ea typeface="+mn-lt"/>
                <a:cs typeface="+mn-lt"/>
              </a:rPr>
              <a:t>Diigo</a:t>
            </a:r>
            <a:r>
              <a:rPr lang="en-AU" dirty="0">
                <a:ea typeface="+mn-lt"/>
                <a:cs typeface="+mn-lt"/>
              </a:rPr>
              <a:t> membership varies in three ranges standard, professional, business. These are applicable for the members in </a:t>
            </a:r>
            <a:r>
              <a:rPr lang="en-AU" dirty="0" err="1">
                <a:ea typeface="+mn-lt"/>
                <a:cs typeface="+mn-lt"/>
              </a:rPr>
              <a:t>Diigo</a:t>
            </a:r>
            <a:r>
              <a:rPr lang="en-AU" dirty="0">
                <a:ea typeface="+mn-lt"/>
                <a:cs typeface="+mn-lt"/>
              </a:rPr>
              <a:t>. The price varies according to the ranges. </a:t>
            </a:r>
            <a:endParaRPr lang="en-US" dirty="0">
              <a:ea typeface="+mn-lt"/>
              <a:cs typeface="+mn-lt"/>
            </a:endParaRPr>
          </a:p>
          <a:p>
            <a:pPr indent="0" algn="just">
              <a:buNone/>
            </a:pPr>
            <a:endParaRPr lang="en-US" dirty="0">
              <a:ea typeface="+mn-lt"/>
              <a:cs typeface="+mn-lt"/>
            </a:endParaRPr>
          </a:p>
          <a:p>
            <a:pPr marL="0" indent="0">
              <a:buNone/>
            </a:pPr>
            <a:endParaRPr lang="en-US" dirty="0"/>
          </a:p>
        </p:txBody>
      </p:sp>
      <p:sp>
        <p:nvSpPr>
          <p:cNvPr id="4" name="Content Placeholder 3">
            <a:extLst>
              <a:ext uri="{FF2B5EF4-FFF2-40B4-BE49-F238E27FC236}">
                <a16:creationId xmlns:a16="http://schemas.microsoft.com/office/drawing/2014/main" id="{9CBE5955-F93A-4629-AFC9-4F39826F4284}"/>
              </a:ext>
            </a:extLst>
          </p:cNvPr>
          <p:cNvSpPr>
            <a:spLocks noGrp="1"/>
          </p:cNvSpPr>
          <p:nvPr>
            <p:ph sz="half" idx="2"/>
          </p:nvPr>
        </p:nvSpPr>
        <p:spPr/>
        <p:txBody>
          <a:bodyPr vert="horz" lIns="91440" tIns="45720" rIns="91440" bIns="45720" rtlCol="0" anchor="t">
            <a:normAutofit/>
          </a:bodyPr>
          <a:lstStyle/>
          <a:p>
            <a:pPr marL="0" indent="0">
              <a:buNone/>
            </a:pPr>
            <a:r>
              <a:rPr lang="en-US" dirty="0"/>
              <a:t>Compatibility</a:t>
            </a:r>
          </a:p>
          <a:p>
            <a:pPr algn="just">
              <a:buFont typeface="Arial"/>
              <a:buChar char="•"/>
            </a:pPr>
            <a:r>
              <a:rPr lang="en-AU" dirty="0">
                <a:ea typeface="+mn-lt"/>
                <a:cs typeface="+mn-lt"/>
              </a:rPr>
              <a:t>The tool is freely available for any one to use and can be downloaded.</a:t>
            </a:r>
          </a:p>
          <a:p>
            <a:pPr algn="just">
              <a:buFont typeface="Arial"/>
              <a:buChar char="•"/>
            </a:pPr>
            <a:endParaRPr lang="en-US" dirty="0">
              <a:ea typeface="+mn-lt"/>
              <a:cs typeface="+mn-l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7162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F7E8-0E4F-F84F-9AD0-1F2B6FE0FADC}"/>
              </a:ext>
            </a:extLst>
          </p:cNvPr>
          <p:cNvSpPr>
            <a:spLocks noGrp="1"/>
          </p:cNvSpPr>
          <p:nvPr>
            <p:ph type="title"/>
          </p:nvPr>
        </p:nvSpPr>
        <p:spPr/>
        <p:txBody>
          <a:bodyPr/>
          <a:lstStyle/>
          <a:p>
            <a:r>
              <a:rPr lang="en-US"/>
              <a:t>Feasibility analysis </a:t>
            </a:r>
          </a:p>
        </p:txBody>
      </p:sp>
      <p:sp>
        <p:nvSpPr>
          <p:cNvPr id="3" name="Content Placeholder 2">
            <a:extLst>
              <a:ext uri="{FF2B5EF4-FFF2-40B4-BE49-F238E27FC236}">
                <a16:creationId xmlns:a16="http://schemas.microsoft.com/office/drawing/2014/main" id="{84A308EE-D5EF-5648-8AEB-C124B23C5FB4}"/>
              </a:ext>
            </a:extLst>
          </p:cNvPr>
          <p:cNvSpPr>
            <a:spLocks noGrp="1"/>
          </p:cNvSpPr>
          <p:nvPr>
            <p:ph idx="1"/>
          </p:nvPr>
        </p:nvSpPr>
        <p:spPr>
          <a:xfrm>
            <a:off x="1141412" y="1719716"/>
            <a:ext cx="9905999" cy="4739142"/>
          </a:xfrm>
        </p:spPr>
        <p:txBody>
          <a:bodyPr vert="horz" lIns="91440" tIns="45720" rIns="91440" bIns="45720" rtlCol="0" anchor="t">
            <a:normAutofit fontScale="77500" lnSpcReduction="20000"/>
          </a:bodyPr>
          <a:lstStyle/>
          <a:p>
            <a:pPr algn="just"/>
            <a:r>
              <a:rPr lang="en-AU"/>
              <a:t>Based on initial understanding of the basic requirements of the tool that is to be developed and the research undertaken into other relevant tools, it appears that the development of analytical text tool is feasible.</a:t>
            </a:r>
            <a:endParaRPr lang="en-US"/>
          </a:p>
          <a:p>
            <a:pPr algn="just"/>
            <a:r>
              <a:rPr lang="en-AU"/>
              <a:t>However, There are a range of similar tools that meet many of the requirements of the tool, which could be used instead of committing to the cost of developing a new similar tool. </a:t>
            </a:r>
            <a:endParaRPr lang="en-US"/>
          </a:p>
          <a:p>
            <a:pPr algn="just"/>
            <a:r>
              <a:rPr lang="en-AU"/>
              <a:t>There are benefits of developing a new tool from scratch in order to ensure that all the requirements are met and all the features align with the tools purpose. </a:t>
            </a:r>
            <a:endParaRPr lang="en-US"/>
          </a:p>
          <a:p>
            <a:pPr algn="just"/>
            <a:r>
              <a:rPr lang="en-AU"/>
              <a:t>A cost/benefit analysis would be a good step in determining the certainty of a financial payoff, however simply based of the information available at this point in time, a new tool could be foundationally  modelled off the most similar existing tool and adjusted and developed to Superseed the original and meet all requirements. </a:t>
            </a:r>
            <a:endParaRPr lang="en-US"/>
          </a:p>
          <a:p>
            <a:pPr algn="just"/>
            <a:r>
              <a:rPr lang="en-AU"/>
              <a:t>This conclusion however is based solely off the information provided and independent research and therefore cannot take into consideration the availability and longevity of finances. </a:t>
            </a:r>
            <a:endParaRPr lang="en-US"/>
          </a:p>
          <a:p>
            <a:pPr algn="just"/>
            <a:endParaRPr lang="en-US"/>
          </a:p>
          <a:p>
            <a:endParaRPr lang="en-US"/>
          </a:p>
        </p:txBody>
      </p:sp>
    </p:spTree>
    <p:extLst>
      <p:ext uri="{BB962C8B-B14F-4D97-AF65-F5344CB8AC3E}">
        <p14:creationId xmlns:p14="http://schemas.microsoft.com/office/powerpoint/2010/main" val="289625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1E08-D392-804A-BDD8-BDCABB152391}"/>
              </a:ext>
            </a:extLst>
          </p:cNvPr>
          <p:cNvSpPr>
            <a:spLocks noGrp="1"/>
          </p:cNvSpPr>
          <p:nvPr>
            <p:ph type="title"/>
          </p:nvPr>
        </p:nvSpPr>
        <p:spPr/>
        <p:txBody>
          <a:bodyPr/>
          <a:lstStyle/>
          <a:p>
            <a:r>
              <a:rPr lang="en-US"/>
              <a:t>PRESENTATION BY</a:t>
            </a:r>
          </a:p>
        </p:txBody>
      </p:sp>
      <p:sp>
        <p:nvSpPr>
          <p:cNvPr id="3" name="Content Placeholder 2">
            <a:extLst>
              <a:ext uri="{FF2B5EF4-FFF2-40B4-BE49-F238E27FC236}">
                <a16:creationId xmlns:a16="http://schemas.microsoft.com/office/drawing/2014/main" id="{2AB57C3D-4ED1-E94F-B3A8-56B0D5717532}"/>
              </a:ext>
            </a:extLst>
          </p:cNvPr>
          <p:cNvSpPr>
            <a:spLocks noGrp="1"/>
          </p:cNvSpPr>
          <p:nvPr>
            <p:ph idx="1"/>
          </p:nvPr>
        </p:nvSpPr>
        <p:spPr/>
        <p:txBody>
          <a:bodyPr vert="horz" lIns="91440" tIns="45720" rIns="91440" bIns="45720" rtlCol="0" anchor="t">
            <a:normAutofit fontScale="85000" lnSpcReduction="20000"/>
          </a:bodyPr>
          <a:lstStyle/>
          <a:p>
            <a:r>
              <a:rPr lang="en-AU" err="1"/>
              <a:t>Degala</a:t>
            </a:r>
            <a:r>
              <a:rPr lang="en-AU"/>
              <a:t> Anurag Yadav </a:t>
            </a:r>
          </a:p>
          <a:p>
            <a:r>
              <a:rPr lang="en-AU"/>
              <a:t>Harsha </a:t>
            </a:r>
            <a:r>
              <a:rPr lang="en-AU" err="1"/>
              <a:t>Lakshmipuram</a:t>
            </a:r>
            <a:r>
              <a:rPr lang="en-AU"/>
              <a:t> </a:t>
            </a:r>
          </a:p>
          <a:p>
            <a:r>
              <a:rPr lang="en-AU"/>
              <a:t>Amelia </a:t>
            </a:r>
            <a:r>
              <a:rPr lang="en-AU" err="1"/>
              <a:t>Wigg</a:t>
            </a:r>
            <a:r>
              <a:rPr lang="en-AU"/>
              <a:t> </a:t>
            </a:r>
          </a:p>
          <a:p>
            <a:r>
              <a:rPr lang="en-AU" err="1"/>
              <a:t>Malayamarutham</a:t>
            </a:r>
            <a:r>
              <a:rPr lang="en-AU"/>
              <a:t> Sai Pradyumna </a:t>
            </a:r>
          </a:p>
          <a:p>
            <a:r>
              <a:rPr lang="en-AU"/>
              <a:t>Sai Gautam </a:t>
            </a:r>
            <a:r>
              <a:rPr lang="en-AU" err="1"/>
              <a:t>Mandapati</a:t>
            </a:r>
            <a:r>
              <a:rPr lang="en-AU"/>
              <a:t> </a:t>
            </a:r>
          </a:p>
          <a:p>
            <a:r>
              <a:rPr lang="en-AU"/>
              <a:t>Pavani </a:t>
            </a:r>
            <a:r>
              <a:rPr lang="en-AU" err="1"/>
              <a:t>Gujjarlapudi</a:t>
            </a:r>
            <a:r>
              <a:rPr lang="en-AU"/>
              <a:t> </a:t>
            </a:r>
          </a:p>
          <a:p>
            <a:r>
              <a:rPr lang="en-AU" err="1"/>
              <a:t>Eswar</a:t>
            </a:r>
            <a:r>
              <a:rPr lang="en-AU"/>
              <a:t> Sai Krishna </a:t>
            </a:r>
            <a:r>
              <a:rPr lang="en-AU" err="1"/>
              <a:t>Gowra</a:t>
            </a:r>
            <a:r>
              <a:rPr lang="en-AU"/>
              <a:t> </a:t>
            </a:r>
          </a:p>
          <a:p>
            <a:r>
              <a:rPr lang="en-AU" err="1"/>
              <a:t>Tharindhu</a:t>
            </a:r>
            <a:r>
              <a:rPr lang="en-AU"/>
              <a:t> Chamara</a:t>
            </a:r>
            <a:endParaRPr lang="en-US"/>
          </a:p>
        </p:txBody>
      </p:sp>
    </p:spTree>
    <p:extLst>
      <p:ext uri="{BB962C8B-B14F-4D97-AF65-F5344CB8AC3E}">
        <p14:creationId xmlns:p14="http://schemas.microsoft.com/office/powerpoint/2010/main" val="283179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C3E4-91C4-0C44-A8EA-8CC2E17DFF0D}"/>
              </a:ext>
            </a:extLst>
          </p:cNvPr>
          <p:cNvSpPr>
            <a:spLocks noGrp="1"/>
          </p:cNvSpPr>
          <p:nvPr>
            <p:ph type="title"/>
          </p:nvPr>
        </p:nvSpPr>
        <p:spPr/>
        <p:txBody>
          <a:bodyPr/>
          <a:lstStyle/>
          <a:p>
            <a:r>
              <a:rPr lang="en-US"/>
              <a:t>Recommendations </a:t>
            </a:r>
          </a:p>
        </p:txBody>
      </p:sp>
      <p:sp>
        <p:nvSpPr>
          <p:cNvPr id="3" name="Content Placeholder 2">
            <a:extLst>
              <a:ext uri="{FF2B5EF4-FFF2-40B4-BE49-F238E27FC236}">
                <a16:creationId xmlns:a16="http://schemas.microsoft.com/office/drawing/2014/main" id="{D64862B5-1821-D44A-999B-D10D2D0E0072}"/>
              </a:ext>
            </a:extLst>
          </p:cNvPr>
          <p:cNvSpPr>
            <a:spLocks noGrp="1"/>
          </p:cNvSpPr>
          <p:nvPr>
            <p:ph idx="1"/>
          </p:nvPr>
        </p:nvSpPr>
        <p:spPr>
          <a:xfrm>
            <a:off x="1141412" y="1915659"/>
            <a:ext cx="9905999" cy="3875542"/>
          </a:xfrm>
        </p:spPr>
        <p:txBody>
          <a:bodyPr vert="horz" lIns="91440" tIns="45720" rIns="91440" bIns="45720" rtlCol="0" anchor="t">
            <a:normAutofit/>
          </a:bodyPr>
          <a:lstStyle/>
          <a:p>
            <a:r>
              <a:rPr lang="en-US"/>
              <a:t>Our primary recommendation is to undertake a cost benefit analysis of developing a new tool, rather than alter an existing an open source tool</a:t>
            </a:r>
          </a:p>
          <a:p>
            <a:r>
              <a:rPr lang="en-US"/>
              <a:t>Based on research it would be more beneficial to alter an existing tool than spend time, money and resources developing a tool from scratch.</a:t>
            </a:r>
          </a:p>
          <a:p>
            <a:r>
              <a:rPr lang="en-US"/>
              <a:t>It would depend however, on the volume of changes required to align with the features </a:t>
            </a:r>
          </a:p>
          <a:p>
            <a:endParaRPr lang="en-US"/>
          </a:p>
        </p:txBody>
      </p:sp>
    </p:spTree>
    <p:extLst>
      <p:ext uri="{BB962C8B-B14F-4D97-AF65-F5344CB8AC3E}">
        <p14:creationId xmlns:p14="http://schemas.microsoft.com/office/powerpoint/2010/main" val="323930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E1D4-85B9-FE4F-949C-328AD5AF2F93}"/>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3BB7772C-7469-334D-B2D8-8DA4E958BBF7}"/>
              </a:ext>
            </a:extLst>
          </p:cNvPr>
          <p:cNvSpPr>
            <a:spLocks noGrp="1"/>
          </p:cNvSpPr>
          <p:nvPr>
            <p:ph idx="1"/>
          </p:nvPr>
        </p:nvSpPr>
        <p:spPr>
          <a:xfrm>
            <a:off x="902577" y="1635338"/>
            <a:ext cx="10144834" cy="4155863"/>
          </a:xfrm>
        </p:spPr>
        <p:txBody>
          <a:bodyPr vert="horz" lIns="91440" tIns="45720" rIns="91440" bIns="45720" rtlCol="0" anchor="t">
            <a:normAutofit fontScale="92500" lnSpcReduction="20000"/>
          </a:bodyPr>
          <a:lstStyle/>
          <a:p>
            <a:pPr algn="just"/>
            <a:r>
              <a:rPr lang="en-AU"/>
              <a:t>Bioportal.bioontology.org. (2019). </a:t>
            </a:r>
            <a:r>
              <a:rPr lang="en-AU" i="1"/>
              <a:t>Welcome to the NCBO BioPortal | NCBO BioPortal</a:t>
            </a:r>
            <a:r>
              <a:rPr lang="en-AU"/>
              <a:t>. [online] Available at: </a:t>
            </a:r>
            <a:r>
              <a:rPr lang="en-AU">
                <a:hlinkClick r:id="rId2"/>
              </a:rPr>
              <a:t>https://bioportal.bioontology.org/</a:t>
            </a:r>
            <a:r>
              <a:rPr lang="en-AU"/>
              <a:t> [Accessed 5 May 2019].</a:t>
            </a:r>
            <a:endParaRPr lang="en-US"/>
          </a:p>
          <a:p>
            <a:pPr algn="just"/>
            <a:r>
              <a:rPr lang="en-AU"/>
              <a:t>Medium. (2019). </a:t>
            </a:r>
            <a:r>
              <a:rPr lang="en-AU" i="1"/>
              <a:t>Announcing LightTag — The easy way to Annotate text</a:t>
            </a:r>
            <a:r>
              <a:rPr lang="en-AU"/>
              <a:t>. [online] Available at: https://medium.com/@TalPerry/announcing-lighttag-the-easy-way-to-annotate-text-afb7493a49b8 [Accessed 6 May 2019].</a:t>
            </a:r>
          </a:p>
          <a:p>
            <a:pPr algn="just"/>
            <a:r>
              <a:rPr lang="en-AU"/>
              <a:t>"AI-enabled Text Annotation Tool | PDF, Markdown, CSV, html, tweets, &amp; many more types of Documents", </a:t>
            </a:r>
            <a:r>
              <a:rPr lang="en-AU" i="1"/>
              <a:t>Tagtog.net</a:t>
            </a:r>
            <a:r>
              <a:rPr lang="en-AU"/>
              <a:t>, 2019. [Online]. Available: https://www.tagtog.net/. [Accessed: 08- Apr- 2019].</a:t>
            </a:r>
          </a:p>
          <a:p>
            <a:pPr algn="just"/>
            <a:r>
              <a:rPr lang="en-AU" i="1"/>
              <a:t>Social Annotations, Highlighting and Social Bookmarking</a:t>
            </a:r>
            <a:r>
              <a:rPr lang="en-AU"/>
              <a:t>, retrieved 4 July 2006, &lt;https://www.diigo.com/&gt;</a:t>
            </a:r>
            <a:endParaRPr lang="en-US"/>
          </a:p>
          <a:p>
            <a:pPr algn="just"/>
            <a:endParaRPr lang="en-AU"/>
          </a:p>
          <a:p>
            <a:pPr algn="just"/>
            <a:endParaRPr lang="en-US"/>
          </a:p>
          <a:p>
            <a:pPr algn="just"/>
            <a:endParaRPr lang="en-AU"/>
          </a:p>
          <a:p>
            <a:pPr marL="0" indent="0" algn="just">
              <a:buNone/>
            </a:pPr>
            <a:endParaRPr lang="en-AU"/>
          </a:p>
          <a:p>
            <a:pPr algn="just"/>
            <a:endParaRPr lang="en-US"/>
          </a:p>
          <a:p>
            <a:endParaRPr lang="en-US"/>
          </a:p>
        </p:txBody>
      </p:sp>
    </p:spTree>
    <p:extLst>
      <p:ext uri="{BB962C8B-B14F-4D97-AF65-F5344CB8AC3E}">
        <p14:creationId xmlns:p14="http://schemas.microsoft.com/office/powerpoint/2010/main" val="7962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D722-7CDD-0A41-A675-52FF24CCDA65}"/>
              </a:ext>
            </a:extLst>
          </p:cNvPr>
          <p:cNvSpPr>
            <a:spLocks noGrp="1"/>
          </p:cNvSpPr>
          <p:nvPr>
            <p:ph type="title"/>
          </p:nvPr>
        </p:nvSpPr>
        <p:spPr/>
        <p:txBody>
          <a:bodyPr/>
          <a:lstStyle/>
          <a:p>
            <a:r>
              <a:rPr lang="en-US"/>
              <a:t>PRESENTATION OUTLINE </a:t>
            </a:r>
          </a:p>
        </p:txBody>
      </p:sp>
      <p:sp>
        <p:nvSpPr>
          <p:cNvPr id="3" name="Content Placeholder 2">
            <a:extLst>
              <a:ext uri="{FF2B5EF4-FFF2-40B4-BE49-F238E27FC236}">
                <a16:creationId xmlns:a16="http://schemas.microsoft.com/office/drawing/2014/main" id="{772677E5-493C-0546-9D0E-9431F502755A}"/>
              </a:ext>
            </a:extLst>
          </p:cNvPr>
          <p:cNvSpPr>
            <a:spLocks noGrp="1"/>
          </p:cNvSpPr>
          <p:nvPr>
            <p:ph idx="1"/>
          </p:nvPr>
        </p:nvSpPr>
        <p:spPr>
          <a:xfrm>
            <a:off x="1379952" y="1736035"/>
            <a:ext cx="3987179" cy="4903304"/>
          </a:xfrm>
        </p:spPr>
        <p:txBody>
          <a:bodyPr>
            <a:normAutofit fontScale="40000" lnSpcReduction="20000"/>
          </a:bodyPr>
          <a:lstStyle/>
          <a:p>
            <a:pPr marL="457200" indent="-457200">
              <a:buFont typeface="+mj-lt"/>
              <a:buAutoNum type="arabicPeriod"/>
            </a:pPr>
            <a:r>
              <a:rPr lang="en-US" dirty="0"/>
              <a:t>Cover Page</a:t>
            </a:r>
          </a:p>
          <a:p>
            <a:pPr marL="457200" indent="-457200">
              <a:buFont typeface="+mj-lt"/>
              <a:buAutoNum type="arabicPeriod"/>
            </a:pPr>
            <a:r>
              <a:rPr lang="en-US" dirty="0"/>
              <a:t>Contents</a:t>
            </a:r>
          </a:p>
          <a:p>
            <a:pPr marL="457200" indent="-457200">
              <a:buFont typeface="+mj-lt"/>
              <a:buAutoNum type="arabicPeriod"/>
            </a:pPr>
            <a:r>
              <a:rPr lang="en-US" dirty="0"/>
              <a:t>Aims and Deliverables</a:t>
            </a:r>
          </a:p>
          <a:p>
            <a:pPr marL="457200" indent="-457200">
              <a:buFont typeface="+mj-lt"/>
              <a:buAutoNum type="arabicPeriod"/>
            </a:pPr>
            <a:r>
              <a:rPr lang="en-US" dirty="0"/>
              <a:t>Target Market and Need</a:t>
            </a:r>
          </a:p>
          <a:p>
            <a:pPr marL="457200" indent="-457200">
              <a:buFont typeface="+mj-lt"/>
              <a:buAutoNum type="arabicPeriod"/>
            </a:pPr>
            <a:r>
              <a:rPr lang="en-US" dirty="0"/>
              <a:t>Competitor Analysis</a:t>
            </a:r>
          </a:p>
          <a:p>
            <a:pPr marL="457200" indent="-457200">
              <a:buFont typeface="+mj-lt"/>
              <a:buAutoNum type="arabicPeriod"/>
            </a:pPr>
            <a:r>
              <a:rPr lang="en-US" dirty="0"/>
              <a:t>Tool 1: </a:t>
            </a:r>
            <a:r>
              <a:rPr lang="en-US" dirty="0" err="1"/>
              <a:t>Bioportal</a:t>
            </a:r>
          </a:p>
          <a:p>
            <a:pPr marL="457200" indent="-457200">
              <a:buFont typeface="+mj-lt"/>
              <a:buAutoNum type="arabicPeriod"/>
            </a:pPr>
            <a:r>
              <a:rPr lang="en-US" dirty="0" err="1"/>
              <a:t>Bioportal</a:t>
            </a:r>
            <a:r>
              <a:rPr lang="en-US" dirty="0"/>
              <a:t> S + W </a:t>
            </a:r>
          </a:p>
          <a:p>
            <a:pPr marL="457200" indent="-457200">
              <a:buFont typeface="+mj-lt"/>
              <a:buAutoNum type="arabicPeriod"/>
            </a:pPr>
            <a:r>
              <a:rPr lang="en-US" dirty="0"/>
              <a:t>Tool 2: </a:t>
            </a:r>
            <a:r>
              <a:rPr lang="en-US" dirty="0" err="1"/>
              <a:t>Lightag</a:t>
            </a:r>
          </a:p>
          <a:p>
            <a:pPr marL="457200" indent="-457200">
              <a:buFont typeface="+mj-lt"/>
              <a:buAutoNum type="arabicPeriod"/>
            </a:pPr>
            <a:r>
              <a:rPr lang="en-US" dirty="0" err="1"/>
              <a:t>Lightag</a:t>
            </a:r>
            <a:r>
              <a:rPr lang="en-US" dirty="0"/>
              <a:t> S + W</a:t>
            </a:r>
          </a:p>
          <a:p>
            <a:pPr marL="457200" indent="-457200">
              <a:buFont typeface="+mj-lt"/>
              <a:buAutoNum type="arabicPeriod"/>
            </a:pPr>
            <a:r>
              <a:rPr lang="en-US" dirty="0"/>
              <a:t>10. Tool 3: </a:t>
            </a:r>
            <a:r>
              <a:rPr lang="en-US" dirty="0" err="1"/>
              <a:t>TagTog</a:t>
            </a:r>
          </a:p>
          <a:p>
            <a:pPr marL="457200" indent="-457200">
              <a:buFont typeface="+mj-lt"/>
              <a:buAutoNum type="arabicPeriod"/>
            </a:pPr>
            <a:r>
              <a:rPr lang="en-US" dirty="0" err="1"/>
              <a:t>TagTog</a:t>
            </a:r>
            <a:r>
              <a:rPr lang="en-US" dirty="0"/>
              <a:t> S + W</a:t>
            </a:r>
          </a:p>
          <a:p>
            <a:pPr marL="457200" indent="-457200">
              <a:buFont typeface="+mj-lt"/>
              <a:buAutoNum type="arabicPeriod"/>
            </a:pPr>
            <a:r>
              <a:rPr lang="en-US" dirty="0"/>
              <a:t>Tool 4: </a:t>
            </a:r>
            <a:r>
              <a:rPr lang="en-US" dirty="0" err="1"/>
              <a:t>Diigo</a:t>
            </a:r>
            <a:r>
              <a:rPr lang="en-US" dirty="0"/>
              <a:t> </a:t>
            </a:r>
          </a:p>
          <a:p>
            <a:pPr marL="457200" indent="-457200">
              <a:buFont typeface="+mj-lt"/>
              <a:buAutoNum type="arabicPeriod"/>
            </a:pPr>
            <a:r>
              <a:rPr lang="en-US" dirty="0" err="1"/>
              <a:t>Diigo</a:t>
            </a:r>
            <a:r>
              <a:rPr lang="en-US" dirty="0"/>
              <a:t> S + W</a:t>
            </a:r>
          </a:p>
          <a:p>
            <a:pPr marL="457200" indent="-457200">
              <a:buFont typeface="+mj-lt"/>
              <a:buAutoNum type="arabicPeriod"/>
            </a:pPr>
            <a:r>
              <a:rPr lang="en-US" dirty="0"/>
              <a:t>Feasibility Analysis </a:t>
            </a:r>
          </a:p>
          <a:p>
            <a:pPr marL="457200" indent="-457200">
              <a:buFont typeface="+mj-lt"/>
              <a:buAutoNum type="arabicPeriod"/>
            </a:pPr>
            <a:r>
              <a:rPr lang="en-US" dirty="0"/>
              <a:t>Recommendations </a:t>
            </a:r>
          </a:p>
          <a:p>
            <a:pPr marL="457200" indent="-457200">
              <a:buFont typeface="+mj-lt"/>
              <a:buAutoNum type="arabicPeriod"/>
            </a:pPr>
            <a:r>
              <a:rPr lang="en-US" dirty="0"/>
              <a:t>The Team</a:t>
            </a:r>
          </a:p>
          <a:p>
            <a:pPr marL="457200" indent="-457200">
              <a:buFont typeface="+mj-lt"/>
              <a:buAutoNum type="arabicPeriod"/>
            </a:pPr>
            <a:r>
              <a:rPr lang="en-US" dirty="0"/>
              <a:t>References  </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p:txBody>
      </p:sp>
    </p:spTree>
    <p:extLst>
      <p:ext uri="{BB962C8B-B14F-4D97-AF65-F5344CB8AC3E}">
        <p14:creationId xmlns:p14="http://schemas.microsoft.com/office/powerpoint/2010/main" val="184486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A576-20E1-AD46-9394-67A93BD2ACA4}"/>
              </a:ext>
            </a:extLst>
          </p:cNvPr>
          <p:cNvSpPr>
            <a:spLocks noGrp="1"/>
          </p:cNvSpPr>
          <p:nvPr>
            <p:ph type="title"/>
          </p:nvPr>
        </p:nvSpPr>
        <p:spPr/>
        <p:txBody>
          <a:bodyPr/>
          <a:lstStyle/>
          <a:p>
            <a:r>
              <a:rPr lang="en-US"/>
              <a:t>AIMS + DELIVERABLES </a:t>
            </a:r>
          </a:p>
        </p:txBody>
      </p:sp>
      <p:sp>
        <p:nvSpPr>
          <p:cNvPr id="4" name="Content Placeholder 3">
            <a:extLst>
              <a:ext uri="{FF2B5EF4-FFF2-40B4-BE49-F238E27FC236}">
                <a16:creationId xmlns:a16="http://schemas.microsoft.com/office/drawing/2014/main" id="{877CDE78-6731-7740-9A4A-E47A92E0EE59}"/>
              </a:ext>
            </a:extLst>
          </p:cNvPr>
          <p:cNvSpPr>
            <a:spLocks noGrp="1"/>
          </p:cNvSpPr>
          <p:nvPr>
            <p:ph sz="half" idx="1"/>
          </p:nvPr>
        </p:nvSpPr>
        <p:spPr/>
        <p:txBody>
          <a:bodyPr vert="horz" lIns="91440" tIns="45720" rIns="91440" bIns="45720" rtlCol="0" anchor="t">
            <a:normAutofit fontScale="85000" lnSpcReduction="10000"/>
          </a:bodyPr>
          <a:lstStyle/>
          <a:p>
            <a:pPr marL="0" indent="0">
              <a:buNone/>
            </a:pPr>
            <a:r>
              <a:rPr lang="en-US"/>
              <a:t>Aims </a:t>
            </a:r>
          </a:p>
          <a:p>
            <a:r>
              <a:rPr lang="en-AU"/>
              <a:t>To develop a web service that annotates text with definitions, taken from controlled online vocabulary services.</a:t>
            </a:r>
          </a:p>
          <a:p>
            <a:r>
              <a:rPr lang="en-AU"/>
              <a:t>provided by a collaboration of online vocabulary services.</a:t>
            </a:r>
          </a:p>
          <a:p>
            <a:r>
              <a:rPr lang="en-AU"/>
              <a:t>A quick understanding which is enabled by hyperlinking technical terms to their corresponding definitions. </a:t>
            </a:r>
          </a:p>
        </p:txBody>
      </p:sp>
      <p:sp>
        <p:nvSpPr>
          <p:cNvPr id="5" name="Content Placeholder 4">
            <a:extLst>
              <a:ext uri="{FF2B5EF4-FFF2-40B4-BE49-F238E27FC236}">
                <a16:creationId xmlns:a16="http://schemas.microsoft.com/office/drawing/2014/main" id="{F7098013-935B-954B-A387-3C9B39155315}"/>
              </a:ext>
            </a:extLst>
          </p:cNvPr>
          <p:cNvSpPr>
            <a:spLocks noGrp="1"/>
          </p:cNvSpPr>
          <p:nvPr>
            <p:ph sz="half" idx="2"/>
          </p:nvPr>
        </p:nvSpPr>
        <p:spPr/>
        <p:txBody>
          <a:bodyPr vert="horz" lIns="91440" tIns="45720" rIns="91440" bIns="45720" rtlCol="0" anchor="t">
            <a:normAutofit fontScale="85000" lnSpcReduction="10000"/>
          </a:bodyPr>
          <a:lstStyle/>
          <a:p>
            <a:pPr marL="0" indent="0">
              <a:buNone/>
            </a:pPr>
            <a:r>
              <a:rPr lang="en-US"/>
              <a:t>Deliverables </a:t>
            </a:r>
          </a:p>
          <a:p>
            <a:r>
              <a:rPr lang="en-GB"/>
              <a:t>Design Document.</a:t>
            </a:r>
          </a:p>
          <a:p>
            <a:r>
              <a:rPr lang="en-GB"/>
              <a:t>Diagrams.</a:t>
            </a:r>
          </a:p>
          <a:p>
            <a:r>
              <a:rPr lang="en-GB"/>
              <a:t>Sprint Management.</a:t>
            </a:r>
          </a:p>
          <a:p>
            <a:r>
              <a:rPr lang="en-GB"/>
              <a:t>Market research document.</a:t>
            </a:r>
          </a:p>
          <a:p>
            <a:endParaRPr lang="en-GB"/>
          </a:p>
        </p:txBody>
      </p:sp>
    </p:spTree>
    <p:extLst>
      <p:ext uri="{BB962C8B-B14F-4D97-AF65-F5344CB8AC3E}">
        <p14:creationId xmlns:p14="http://schemas.microsoft.com/office/powerpoint/2010/main" val="47838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5763-38AE-7542-B840-3398F25F99C0}"/>
              </a:ext>
            </a:extLst>
          </p:cNvPr>
          <p:cNvSpPr>
            <a:spLocks noGrp="1"/>
          </p:cNvSpPr>
          <p:nvPr>
            <p:ph type="title"/>
          </p:nvPr>
        </p:nvSpPr>
        <p:spPr/>
        <p:txBody>
          <a:bodyPr/>
          <a:lstStyle/>
          <a:p>
            <a:r>
              <a:rPr lang="en-US"/>
              <a:t>Target market + target need</a:t>
            </a:r>
          </a:p>
        </p:txBody>
      </p:sp>
      <p:sp>
        <p:nvSpPr>
          <p:cNvPr id="4" name="Content Placeholder 3">
            <a:extLst>
              <a:ext uri="{FF2B5EF4-FFF2-40B4-BE49-F238E27FC236}">
                <a16:creationId xmlns:a16="http://schemas.microsoft.com/office/drawing/2014/main" id="{E21962AA-2B06-8F42-80A7-8B7CBD3CFDE2}"/>
              </a:ext>
            </a:extLst>
          </p:cNvPr>
          <p:cNvSpPr>
            <a:spLocks noGrp="1"/>
          </p:cNvSpPr>
          <p:nvPr>
            <p:ph sz="half" idx="1"/>
          </p:nvPr>
        </p:nvSpPr>
        <p:spPr/>
        <p:txBody>
          <a:bodyPr vert="horz" lIns="91440" tIns="45720" rIns="91440" bIns="45720" rtlCol="0" anchor="t">
            <a:normAutofit/>
          </a:bodyPr>
          <a:lstStyle/>
          <a:p>
            <a:pPr marL="0" indent="0">
              <a:buNone/>
            </a:pPr>
            <a:r>
              <a:rPr lang="en-US"/>
              <a:t>Target Market </a:t>
            </a:r>
          </a:p>
          <a:p>
            <a:r>
              <a:rPr lang="en-AU"/>
              <a:t>The target market of our tool includes anyone who is undertaking online research using the internet.</a:t>
            </a:r>
          </a:p>
          <a:p>
            <a:r>
              <a:rPr lang="en-AU"/>
              <a:t>The target market must be old enough to be undertaking research.</a:t>
            </a:r>
          </a:p>
        </p:txBody>
      </p:sp>
      <p:sp>
        <p:nvSpPr>
          <p:cNvPr id="5" name="Content Placeholder 4">
            <a:extLst>
              <a:ext uri="{FF2B5EF4-FFF2-40B4-BE49-F238E27FC236}">
                <a16:creationId xmlns:a16="http://schemas.microsoft.com/office/drawing/2014/main" id="{F004179F-9CF2-B644-946B-6672A2DF54CC}"/>
              </a:ext>
            </a:extLst>
          </p:cNvPr>
          <p:cNvSpPr>
            <a:spLocks noGrp="1"/>
          </p:cNvSpPr>
          <p:nvPr>
            <p:ph sz="half" idx="2"/>
          </p:nvPr>
        </p:nvSpPr>
        <p:spPr/>
        <p:txBody>
          <a:bodyPr vert="horz" lIns="91440" tIns="45720" rIns="91440" bIns="45720" rtlCol="0" anchor="t">
            <a:normAutofit/>
          </a:bodyPr>
          <a:lstStyle/>
          <a:p>
            <a:pPr marL="0" indent="0">
              <a:buNone/>
            </a:pPr>
            <a:r>
              <a:rPr lang="en-US"/>
              <a:t>Target Need </a:t>
            </a:r>
          </a:p>
          <a:p>
            <a:r>
              <a:rPr lang="en-AU"/>
              <a:t>Description of the tool.</a:t>
            </a:r>
          </a:p>
          <a:p>
            <a:r>
              <a:rPr lang="en-AU"/>
              <a:t>Need for this tool.</a:t>
            </a:r>
          </a:p>
          <a:p>
            <a:r>
              <a:rPr lang="en-AU"/>
              <a:t>Demand of this tool.</a:t>
            </a:r>
          </a:p>
        </p:txBody>
      </p:sp>
    </p:spTree>
    <p:extLst>
      <p:ext uri="{BB962C8B-B14F-4D97-AF65-F5344CB8AC3E}">
        <p14:creationId xmlns:p14="http://schemas.microsoft.com/office/powerpoint/2010/main" val="94030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47E0-1388-2040-9639-3F583EB65EAA}"/>
              </a:ext>
            </a:extLst>
          </p:cNvPr>
          <p:cNvSpPr>
            <a:spLocks noGrp="1"/>
          </p:cNvSpPr>
          <p:nvPr>
            <p:ph type="title"/>
          </p:nvPr>
        </p:nvSpPr>
        <p:spPr/>
        <p:txBody>
          <a:bodyPr/>
          <a:lstStyle/>
          <a:p>
            <a:r>
              <a:rPr lang="en-US"/>
              <a:t>Competitor analysis</a:t>
            </a:r>
          </a:p>
        </p:txBody>
      </p:sp>
      <p:sp>
        <p:nvSpPr>
          <p:cNvPr id="3" name="Content Placeholder 2">
            <a:extLst>
              <a:ext uri="{FF2B5EF4-FFF2-40B4-BE49-F238E27FC236}">
                <a16:creationId xmlns:a16="http://schemas.microsoft.com/office/drawing/2014/main" id="{24EFF7A2-0667-D145-BD3E-879DCEDEEA25}"/>
              </a:ext>
            </a:extLst>
          </p:cNvPr>
          <p:cNvSpPr>
            <a:spLocks noGrp="1"/>
          </p:cNvSpPr>
          <p:nvPr>
            <p:ph idx="1"/>
          </p:nvPr>
        </p:nvSpPr>
        <p:spPr/>
        <p:txBody>
          <a:bodyPr/>
          <a:lstStyle/>
          <a:p>
            <a:r>
              <a:rPr lang="en-US"/>
              <a:t>Four of the most similar and compatible tools have been chosen and outlined in the coming slides. </a:t>
            </a:r>
          </a:p>
          <a:p>
            <a:r>
              <a:rPr lang="en-US"/>
              <a:t>These tools include: Bioportal, Lightag, TagTog and Diigo.</a:t>
            </a:r>
          </a:p>
          <a:p>
            <a:r>
              <a:rPr lang="en-US"/>
              <a:t>The description of the tool as well as benefits, drawbacks, costs and alignment with our aims/deliverables will be analysed</a:t>
            </a:r>
          </a:p>
        </p:txBody>
      </p:sp>
    </p:spTree>
    <p:extLst>
      <p:ext uri="{BB962C8B-B14F-4D97-AF65-F5344CB8AC3E}">
        <p14:creationId xmlns:p14="http://schemas.microsoft.com/office/powerpoint/2010/main" val="8155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EC21-F6CA-C647-B318-9646FC125F4C}"/>
              </a:ext>
            </a:extLst>
          </p:cNvPr>
          <p:cNvSpPr>
            <a:spLocks noGrp="1"/>
          </p:cNvSpPr>
          <p:nvPr>
            <p:ph type="title"/>
          </p:nvPr>
        </p:nvSpPr>
        <p:spPr/>
        <p:txBody>
          <a:bodyPr/>
          <a:lstStyle/>
          <a:p>
            <a:r>
              <a:rPr lang="en-US"/>
              <a:t>Tool 1: </a:t>
            </a:r>
            <a:r>
              <a:rPr lang="en-US" err="1"/>
              <a:t>bioportal</a:t>
            </a:r>
            <a:endParaRPr lang="en-US"/>
          </a:p>
        </p:txBody>
      </p:sp>
      <p:sp>
        <p:nvSpPr>
          <p:cNvPr id="3" name="Content Placeholder 2">
            <a:extLst>
              <a:ext uri="{FF2B5EF4-FFF2-40B4-BE49-F238E27FC236}">
                <a16:creationId xmlns:a16="http://schemas.microsoft.com/office/drawing/2014/main" id="{7C4D7B4D-A405-EB42-9630-4CB3D7ED7FBB}"/>
              </a:ext>
            </a:extLst>
          </p:cNvPr>
          <p:cNvSpPr>
            <a:spLocks noGrp="1"/>
          </p:cNvSpPr>
          <p:nvPr>
            <p:ph idx="1"/>
          </p:nvPr>
        </p:nvSpPr>
        <p:spPr>
          <a:xfrm>
            <a:off x="1141412" y="2270802"/>
            <a:ext cx="9905999" cy="3541714"/>
          </a:xfrm>
        </p:spPr>
        <p:txBody>
          <a:bodyPr vert="horz" lIns="91440" tIns="45720" rIns="91440" bIns="45720" rtlCol="0" anchor="t">
            <a:normAutofit/>
          </a:bodyPr>
          <a:lstStyle/>
          <a:p>
            <a:pPr marL="0" indent="0">
              <a:buNone/>
            </a:pPr>
            <a:r>
              <a:rPr lang="en-US"/>
              <a:t>Description: </a:t>
            </a:r>
          </a:p>
          <a:p>
            <a:r>
              <a:rPr lang="en-US"/>
              <a:t> </a:t>
            </a:r>
            <a:r>
              <a:rPr lang="en-AU" err="1"/>
              <a:t>Bioportal</a:t>
            </a:r>
            <a:r>
              <a:rPr lang="en-AU"/>
              <a:t> is a bio ontology website which assists in annotating words by providing links for various different websites, in which the user can obtain meanings and definitions of words.</a:t>
            </a:r>
          </a:p>
          <a:p>
            <a:endParaRPr lang="en-AU"/>
          </a:p>
          <a:p>
            <a:endParaRPr lang="en-AU"/>
          </a:p>
        </p:txBody>
      </p:sp>
      <p:pic>
        <p:nvPicPr>
          <p:cNvPr id="4" name="Picture 4" descr="A screenshot of a cell phone&#10;&#10;Description generated with very high confidence">
            <a:extLst>
              <a:ext uri="{FF2B5EF4-FFF2-40B4-BE49-F238E27FC236}">
                <a16:creationId xmlns:a16="http://schemas.microsoft.com/office/drawing/2014/main" id="{76E0B173-4C6C-4306-950F-D58EA7EEE376}"/>
              </a:ext>
            </a:extLst>
          </p:cNvPr>
          <p:cNvPicPr>
            <a:picLocks noChangeAspect="1"/>
          </p:cNvPicPr>
          <p:nvPr/>
        </p:nvPicPr>
        <p:blipFill>
          <a:blip r:embed="rId2"/>
          <a:stretch>
            <a:fillRect/>
          </a:stretch>
        </p:blipFill>
        <p:spPr>
          <a:xfrm>
            <a:off x="6095999" y="3973429"/>
            <a:ext cx="4724400" cy="2417129"/>
          </a:xfrm>
          <a:prstGeom prst="rect">
            <a:avLst/>
          </a:prstGeom>
        </p:spPr>
      </p:pic>
    </p:spTree>
    <p:extLst>
      <p:ext uri="{BB962C8B-B14F-4D97-AF65-F5344CB8AC3E}">
        <p14:creationId xmlns:p14="http://schemas.microsoft.com/office/powerpoint/2010/main" val="293708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CB14-F52D-2E4D-A1D9-01590A62DCC8}"/>
              </a:ext>
            </a:extLst>
          </p:cNvPr>
          <p:cNvSpPr>
            <a:spLocks noGrp="1"/>
          </p:cNvSpPr>
          <p:nvPr>
            <p:ph type="title"/>
          </p:nvPr>
        </p:nvSpPr>
        <p:spPr/>
        <p:txBody>
          <a:bodyPr/>
          <a:lstStyle/>
          <a:p>
            <a:r>
              <a:rPr lang="en-US"/>
              <a:t>Bioportal benefits + drawbacks</a:t>
            </a:r>
          </a:p>
        </p:txBody>
      </p:sp>
      <p:sp>
        <p:nvSpPr>
          <p:cNvPr id="4" name="Content Placeholder 3">
            <a:extLst>
              <a:ext uri="{FF2B5EF4-FFF2-40B4-BE49-F238E27FC236}">
                <a16:creationId xmlns:a16="http://schemas.microsoft.com/office/drawing/2014/main" id="{4C490B34-13FD-2B4F-B859-9D28D85B3C2E}"/>
              </a:ext>
            </a:extLst>
          </p:cNvPr>
          <p:cNvSpPr>
            <a:spLocks noGrp="1"/>
          </p:cNvSpPr>
          <p:nvPr>
            <p:ph sz="half" idx="1"/>
          </p:nvPr>
        </p:nvSpPr>
        <p:spPr/>
        <p:txBody>
          <a:bodyPr vert="horz" lIns="91440" tIns="45720" rIns="91440" bIns="45720" rtlCol="0" anchor="t">
            <a:normAutofit fontScale="85000" lnSpcReduction="20000"/>
          </a:bodyPr>
          <a:lstStyle/>
          <a:p>
            <a:pPr marL="0" indent="0">
              <a:buNone/>
            </a:pPr>
            <a:r>
              <a:rPr lang="en-US"/>
              <a:t>Benefits</a:t>
            </a:r>
          </a:p>
          <a:p>
            <a:r>
              <a:rPr lang="en-US"/>
              <a:t> </a:t>
            </a:r>
            <a:r>
              <a:rPr lang="en-AU"/>
              <a:t>Free web page annotation tool</a:t>
            </a:r>
            <a:endParaRPr lang="en-US"/>
          </a:p>
          <a:p>
            <a:r>
              <a:rPr lang="en-AU"/>
              <a:t>Advance search options available based on databases </a:t>
            </a:r>
            <a:endParaRPr lang="en-US"/>
          </a:p>
          <a:p>
            <a:r>
              <a:rPr lang="en-AU"/>
              <a:t>Customisation options according to user queries</a:t>
            </a:r>
            <a:endParaRPr lang="en-US"/>
          </a:p>
          <a:p>
            <a:r>
              <a:rPr lang="en-AU"/>
              <a:t>Easy to use and handle</a:t>
            </a:r>
            <a:endParaRPr lang="en-US"/>
          </a:p>
          <a:p>
            <a:r>
              <a:rPr lang="en-AU"/>
              <a:t>Get recommendations for the input query we provided</a:t>
            </a:r>
            <a:endParaRPr lang="en-US"/>
          </a:p>
          <a:p>
            <a:endParaRPr lang="en-US"/>
          </a:p>
        </p:txBody>
      </p:sp>
      <p:sp>
        <p:nvSpPr>
          <p:cNvPr id="5" name="Content Placeholder 4">
            <a:extLst>
              <a:ext uri="{FF2B5EF4-FFF2-40B4-BE49-F238E27FC236}">
                <a16:creationId xmlns:a16="http://schemas.microsoft.com/office/drawing/2014/main" id="{BB391022-9718-2B4C-AA68-4DD7823BD991}"/>
              </a:ext>
            </a:extLst>
          </p:cNvPr>
          <p:cNvSpPr>
            <a:spLocks noGrp="1"/>
          </p:cNvSpPr>
          <p:nvPr>
            <p:ph sz="half" idx="2"/>
          </p:nvPr>
        </p:nvSpPr>
        <p:spPr/>
        <p:txBody>
          <a:bodyPr vert="horz" lIns="91440" tIns="45720" rIns="91440" bIns="45720" rtlCol="0" anchor="t">
            <a:normAutofit fontScale="85000" lnSpcReduction="20000"/>
          </a:bodyPr>
          <a:lstStyle/>
          <a:p>
            <a:pPr marL="0" indent="0">
              <a:buNone/>
            </a:pPr>
            <a:r>
              <a:rPr lang="en-US"/>
              <a:t>Drawbacks</a:t>
            </a:r>
          </a:p>
          <a:p>
            <a:pPr algn="just">
              <a:buFont typeface="Arial"/>
              <a:buChar char="•"/>
            </a:pPr>
            <a:r>
              <a:rPr lang="en-AU"/>
              <a:t>We can search only ontology &amp; Biomedical bases keywords</a:t>
            </a:r>
            <a:endParaRPr lang="en-US"/>
          </a:p>
          <a:p>
            <a:pPr algn="just">
              <a:buFont typeface="Arial"/>
              <a:buChar char="•"/>
            </a:pPr>
            <a:r>
              <a:rPr lang="en-AU"/>
              <a:t>Limited to Biomedical uses not compatible all fields</a:t>
            </a:r>
            <a:endParaRPr lang="en-US"/>
          </a:p>
          <a:p>
            <a:pPr marL="0" indent="0">
              <a:buNone/>
            </a:pPr>
            <a:endParaRPr lang="en-US"/>
          </a:p>
          <a:p>
            <a:endParaRPr lang="en-US"/>
          </a:p>
        </p:txBody>
      </p:sp>
    </p:spTree>
    <p:extLst>
      <p:ext uri="{BB962C8B-B14F-4D97-AF65-F5344CB8AC3E}">
        <p14:creationId xmlns:p14="http://schemas.microsoft.com/office/powerpoint/2010/main" val="135171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4A20-0980-B844-9302-074464D0B8E6}"/>
              </a:ext>
            </a:extLst>
          </p:cNvPr>
          <p:cNvSpPr>
            <a:spLocks noGrp="1"/>
          </p:cNvSpPr>
          <p:nvPr>
            <p:ph type="title"/>
          </p:nvPr>
        </p:nvSpPr>
        <p:spPr/>
        <p:txBody>
          <a:bodyPr/>
          <a:lstStyle/>
          <a:p>
            <a:r>
              <a:rPr lang="en-US"/>
              <a:t>Bioportal costs + compatibility</a:t>
            </a:r>
          </a:p>
        </p:txBody>
      </p:sp>
      <p:sp>
        <p:nvSpPr>
          <p:cNvPr id="4" name="Content Placeholder 3">
            <a:extLst>
              <a:ext uri="{FF2B5EF4-FFF2-40B4-BE49-F238E27FC236}">
                <a16:creationId xmlns:a16="http://schemas.microsoft.com/office/drawing/2014/main" id="{7E27ED1B-799A-6B4F-B6EC-7025A2BC143C}"/>
              </a:ext>
            </a:extLst>
          </p:cNvPr>
          <p:cNvSpPr>
            <a:spLocks noGrp="1"/>
          </p:cNvSpPr>
          <p:nvPr>
            <p:ph sz="half" idx="1"/>
          </p:nvPr>
        </p:nvSpPr>
        <p:spPr/>
        <p:txBody>
          <a:bodyPr vert="horz" lIns="91440" tIns="45720" rIns="91440" bIns="45720" rtlCol="0" anchor="t">
            <a:normAutofit fontScale="92500" lnSpcReduction="20000"/>
          </a:bodyPr>
          <a:lstStyle/>
          <a:p>
            <a:pPr marL="0" indent="0">
              <a:buNone/>
            </a:pPr>
            <a:r>
              <a:rPr lang="en-US" dirty="0"/>
              <a:t>Costs </a:t>
            </a:r>
            <a:endParaRPr lang="en-US"/>
          </a:p>
          <a:p>
            <a:pPr algn="just"/>
            <a:r>
              <a:rPr lang="en-AU" dirty="0" err="1"/>
              <a:t>Bioportal</a:t>
            </a:r>
            <a:r>
              <a:rPr lang="en-AU" dirty="0"/>
              <a:t> annotator is an open source tool, free for anyone to use at no cost. </a:t>
            </a:r>
            <a:endParaRPr lang="en-US" dirty="0"/>
          </a:p>
          <a:p>
            <a:pPr algn="just"/>
            <a:r>
              <a:rPr lang="en-AU" dirty="0"/>
              <a:t>There is a login option where user  is able to create their account and download the latest versions of ontologies for their work. </a:t>
            </a:r>
            <a:endParaRPr lang="en-US" dirty="0"/>
          </a:p>
          <a:p>
            <a:pPr algn="just"/>
            <a:endParaRPr lang="en-US"/>
          </a:p>
          <a:p>
            <a:endParaRPr lang="en-US"/>
          </a:p>
        </p:txBody>
      </p:sp>
      <p:sp>
        <p:nvSpPr>
          <p:cNvPr id="5" name="Content Placeholder 4">
            <a:extLst>
              <a:ext uri="{FF2B5EF4-FFF2-40B4-BE49-F238E27FC236}">
                <a16:creationId xmlns:a16="http://schemas.microsoft.com/office/drawing/2014/main" id="{2013F271-3AEB-CF49-98A2-FAFFC3D4FBFA}"/>
              </a:ext>
            </a:extLst>
          </p:cNvPr>
          <p:cNvSpPr>
            <a:spLocks noGrp="1"/>
          </p:cNvSpPr>
          <p:nvPr>
            <p:ph sz="half" idx="2"/>
          </p:nvPr>
        </p:nvSpPr>
        <p:spPr/>
        <p:txBody>
          <a:bodyPr vert="horz" lIns="91440" tIns="45720" rIns="91440" bIns="45720" rtlCol="0" anchor="t">
            <a:normAutofit fontScale="92500" lnSpcReduction="20000"/>
          </a:bodyPr>
          <a:lstStyle/>
          <a:p>
            <a:pPr marL="0" indent="0">
              <a:buNone/>
            </a:pPr>
            <a:r>
              <a:rPr lang="en-US" dirty="0"/>
              <a:t>Compatibility </a:t>
            </a:r>
            <a:endParaRPr lang="en-US"/>
          </a:p>
          <a:p>
            <a:pPr marL="457200" indent="-457200" algn="just"/>
            <a:r>
              <a:rPr lang="en-AU" dirty="0"/>
              <a:t>The most important feature that aligns with aim and deliverables is the annotator. </a:t>
            </a:r>
            <a:endParaRPr lang="en-US" dirty="0"/>
          </a:p>
          <a:p>
            <a:pPr marL="457200" indent="-457200" algn="just"/>
            <a:r>
              <a:rPr lang="en-AU" dirty="0"/>
              <a:t>As our project is based around the features and uses of text annotation. We will integrate two API’s from the existing ontology libraries and develop an annotator.</a:t>
            </a:r>
            <a:endParaRPr lang="en-US" dirty="0"/>
          </a:p>
          <a:p>
            <a:pPr marL="0" indent="0">
              <a:buNone/>
            </a:pPr>
            <a:endParaRPr lang="en-US"/>
          </a:p>
          <a:p>
            <a:endParaRPr lang="en-US"/>
          </a:p>
        </p:txBody>
      </p:sp>
    </p:spTree>
    <p:extLst>
      <p:ext uri="{BB962C8B-B14F-4D97-AF65-F5344CB8AC3E}">
        <p14:creationId xmlns:p14="http://schemas.microsoft.com/office/powerpoint/2010/main" val="821633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34B7C3F3B6CC4F81D26152F5BE43D6" ma:contentTypeVersion="4" ma:contentTypeDescription="Create a new document." ma:contentTypeScope="" ma:versionID="6b4d761c164e41b2f0bf67df545a0f54">
  <xsd:schema xmlns:xsd="http://www.w3.org/2001/XMLSchema" xmlns:xs="http://www.w3.org/2001/XMLSchema" xmlns:p="http://schemas.microsoft.com/office/2006/metadata/properties" xmlns:ns2="4d55e911-c70d-43ca-9151-c666e84c6e52" xmlns:ns3="da62f8a8-5d91-4e37-9628-dcb295a23e5a" targetNamespace="http://schemas.microsoft.com/office/2006/metadata/properties" ma:root="true" ma:fieldsID="be9f9acd192e94865981e40221cb82dc" ns2:_="" ns3:_="">
    <xsd:import namespace="4d55e911-c70d-43ca-9151-c666e84c6e52"/>
    <xsd:import namespace="da62f8a8-5d91-4e37-9628-dcb295a23e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55e911-c70d-43ca-9151-c666e84c6e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a62f8a8-5d91-4e37-9628-dcb295a23e5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F23AE2-FFC6-47D1-922E-A633FC39AB6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028AB41-43AC-4120-9B8C-0C6DB7E59FA8}">
  <ds:schemaRefs>
    <ds:schemaRef ds:uri="http://schemas.microsoft.com/sharepoint/v3/contenttype/forms"/>
  </ds:schemaRefs>
</ds:datastoreItem>
</file>

<file path=customXml/itemProps3.xml><?xml version="1.0" encoding="utf-8"?>
<ds:datastoreItem xmlns:ds="http://schemas.openxmlformats.org/officeDocument/2006/customXml" ds:itemID="{EADF1349-923A-4B78-874D-13931980CDC4}"/>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Circuit</vt:lpstr>
      <vt:lpstr>MARKET RESEARCH ANALYSIS</vt:lpstr>
      <vt:lpstr>PRESENTATION BY</vt:lpstr>
      <vt:lpstr>PRESENTATION OUTLINE </vt:lpstr>
      <vt:lpstr>AIMS + DELIVERABLES </vt:lpstr>
      <vt:lpstr>Target market + target need</vt:lpstr>
      <vt:lpstr>Competitor analysis</vt:lpstr>
      <vt:lpstr>Tool 1: bioportal</vt:lpstr>
      <vt:lpstr>Bioportal benefits + drawbacks</vt:lpstr>
      <vt:lpstr>Bioportal costs + compatibility</vt:lpstr>
      <vt:lpstr>Tool 2: lightag</vt:lpstr>
      <vt:lpstr>Lightag benefits + Drawbacks </vt:lpstr>
      <vt:lpstr>lightag costs + compatibility</vt:lpstr>
      <vt:lpstr>Tool 3: TAGTOG</vt:lpstr>
      <vt:lpstr>tagtog benefits + drawbacks</vt:lpstr>
      <vt:lpstr>tagtog costs + compatibility</vt:lpstr>
      <vt:lpstr>Tool 4: Diigo </vt:lpstr>
      <vt:lpstr>Diigo benefits + drawbacks</vt:lpstr>
      <vt:lpstr>Diigo costs + compatibility </vt:lpstr>
      <vt:lpstr>Feasibility analysis </vt:lpstr>
      <vt:lpstr>Recommendations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RESEARCH ANALYSIS</dc:title>
  <dc:creator>Amelia Wigg</dc:creator>
  <cp:revision>66</cp:revision>
  <dcterms:created xsi:type="dcterms:W3CDTF">2019-05-02T02:16:47Z</dcterms:created>
  <dcterms:modified xsi:type="dcterms:W3CDTF">2019-05-19T13:11:12Z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0x0101001C34B7C3F3B6CC4F81D26152F5BE43D6</vt:lpwstr>
  </property>
</Properties>
</file>