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4"/>
  </p:sldMasterIdLst>
  <p:sldIdLst>
    <p:sldId id="256" r:id="rId5"/>
    <p:sldId id="274" r:id="rId6"/>
    <p:sldId id="261" r:id="rId7"/>
    <p:sldId id="257" r:id="rId8"/>
    <p:sldId id="258"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80" r:id="rId27"/>
    <p:sldId id="279" r:id="rId28"/>
    <p:sldId id="284"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9E395-713A-632A-6442-39C232EDFE97}" v="5" dt="2019-05-21T02:49:10.926"/>
    <p1510:client id="{8A13C711-2911-473B-ABCD-626517EDF3FB}" v="4" dt="2019-05-21T02:16:43.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WAR GOWRA" userId="S::egowra@deakin.edu.au::64ae6123-523c-4182-86f6-413beb485ec2" providerId="AD" clId="Web-{8A13C711-2911-473B-ABCD-626517EDF3FB}"/>
    <pc:docChg chg="modSld">
      <pc:chgData name="ESWAR GOWRA" userId="S::egowra@deakin.edu.au::64ae6123-523c-4182-86f6-413beb485ec2" providerId="AD" clId="Web-{8A13C711-2911-473B-ABCD-626517EDF3FB}" dt="2019-05-21T02:16:43.223" v="5" actId="1076"/>
      <pc:docMkLst>
        <pc:docMk/>
      </pc:docMkLst>
      <pc:sldChg chg="addSp delSp modSp">
        <pc:chgData name="ESWAR GOWRA" userId="S::egowra@deakin.edu.au::64ae6123-523c-4182-86f6-413beb485ec2" providerId="AD" clId="Web-{8A13C711-2911-473B-ABCD-626517EDF3FB}" dt="2019-05-21T02:16:43.223" v="5" actId="1076"/>
        <pc:sldMkLst>
          <pc:docMk/>
          <pc:sldMk cId="2997303330" sldId="262"/>
        </pc:sldMkLst>
        <pc:picChg chg="add mod">
          <ac:chgData name="ESWAR GOWRA" userId="S::egowra@deakin.edu.au::64ae6123-523c-4182-86f6-413beb485ec2" providerId="AD" clId="Web-{8A13C711-2911-473B-ABCD-626517EDF3FB}" dt="2019-05-21T02:16:43.223" v="5" actId="1076"/>
          <ac:picMkLst>
            <pc:docMk/>
            <pc:sldMk cId="2997303330" sldId="262"/>
            <ac:picMk id="3" creationId="{C25C1E28-309D-4DEE-A39C-4D59E3568EB9}"/>
          </ac:picMkLst>
        </pc:picChg>
        <pc:picChg chg="del">
          <ac:chgData name="ESWAR GOWRA" userId="S::egowra@deakin.edu.au::64ae6123-523c-4182-86f6-413beb485ec2" providerId="AD" clId="Web-{8A13C711-2911-473B-ABCD-626517EDF3FB}" dt="2019-05-21T02:15:05.706" v="0"/>
          <ac:picMkLst>
            <pc:docMk/>
            <pc:sldMk cId="2997303330" sldId="262"/>
            <ac:picMk id="4" creationId="{D4040367-6D9E-0B4D-BEEF-916DEF1962BF}"/>
          </ac:picMkLst>
        </pc:picChg>
      </pc:sldChg>
    </pc:docChg>
  </pc:docChgLst>
  <pc:docChgLst>
    <pc:chgData name="PRADYUMNA MALAYAMARUTHAM" userId="S::smalayamarutham@deakin.edu.au::c58558ab-b8d4-4ba8-b5bf-02e04d5fc156" providerId="AD" clId="Web-{02C9E395-713A-632A-6442-39C232EDFE97}"/>
    <pc:docChg chg="modSld">
      <pc:chgData name="PRADYUMNA MALAYAMARUTHAM" userId="S::smalayamarutham@deakin.edu.au::c58558ab-b8d4-4ba8-b5bf-02e04d5fc156" providerId="AD" clId="Web-{02C9E395-713A-632A-6442-39C232EDFE97}" dt="2019-05-21T02:49:10.926" v="4" actId="1076"/>
      <pc:docMkLst>
        <pc:docMk/>
      </pc:docMkLst>
      <pc:sldChg chg="modSp">
        <pc:chgData name="PRADYUMNA MALAYAMARUTHAM" userId="S::smalayamarutham@deakin.edu.au::c58558ab-b8d4-4ba8-b5bf-02e04d5fc156" providerId="AD" clId="Web-{02C9E395-713A-632A-6442-39C232EDFE97}" dt="2019-05-21T02:49:10.926" v="4" actId="1076"/>
        <pc:sldMkLst>
          <pc:docMk/>
          <pc:sldMk cId="2997303330" sldId="262"/>
        </pc:sldMkLst>
        <pc:picChg chg="mod">
          <ac:chgData name="PRADYUMNA MALAYAMARUTHAM" userId="S::smalayamarutham@deakin.edu.au::c58558ab-b8d4-4ba8-b5bf-02e04d5fc156" providerId="AD" clId="Web-{02C9E395-713A-632A-6442-39C232EDFE97}" dt="2019-05-21T02:49:10.926" v="4" actId="1076"/>
          <ac:picMkLst>
            <pc:docMk/>
            <pc:sldMk cId="2997303330" sldId="262"/>
            <ac:picMk id="3" creationId="{C25C1E28-309D-4DEE-A39C-4D59E3568EB9}"/>
          </ac:picMkLst>
        </pc:picChg>
      </pc:sldChg>
      <pc:sldChg chg="modSp">
        <pc:chgData name="PRADYUMNA MALAYAMARUTHAM" userId="S::smalayamarutham@deakin.edu.au::c58558ab-b8d4-4ba8-b5bf-02e04d5fc156" providerId="AD" clId="Web-{02C9E395-713A-632A-6442-39C232EDFE97}" dt="2019-05-21T02:42:14.692" v="3" actId="1076"/>
        <pc:sldMkLst>
          <pc:docMk/>
          <pc:sldMk cId="3781271433" sldId="278"/>
        </pc:sldMkLst>
        <pc:picChg chg="mod">
          <ac:chgData name="PRADYUMNA MALAYAMARUTHAM" userId="S::smalayamarutham@deakin.edu.au::c58558ab-b8d4-4ba8-b5bf-02e04d5fc156" providerId="AD" clId="Web-{02C9E395-713A-632A-6442-39C232EDFE97}" dt="2019-05-21T02:42:14.692" v="3" actId="1076"/>
          <ac:picMkLst>
            <pc:docMk/>
            <pc:sldMk cId="3781271433" sldId="278"/>
            <ac:picMk id="4" creationId="{3047D3B8-B643-7C4A-A0D2-2CC92694214E}"/>
          </ac:picMkLst>
        </pc:picChg>
      </pc:sldChg>
    </pc:docChg>
  </pc:docChgLst>
  <pc:docChgLst>
    <pc:chgData name="PRADYUMNA MALAYAMARUTHAM" userId="S::smalayamarutham@deakin.edu.au::c58558ab-b8d4-4ba8-b5bf-02e04d5fc156" providerId="AD" clId="Web-{3F5B8073-2486-A863-F53B-1620979D329D}"/>
    <pc:docChg chg="modSld">
      <pc:chgData name="PRADYUMNA MALAYAMARUTHAM" userId="S::smalayamarutham@deakin.edu.au::c58558ab-b8d4-4ba8-b5bf-02e04d5fc156" providerId="AD" clId="Web-{3F5B8073-2486-A863-F53B-1620979D329D}" dt="2019-05-19T15:56:44.507" v="3" actId="20577"/>
      <pc:docMkLst>
        <pc:docMk/>
      </pc:docMkLst>
      <pc:sldChg chg="modSp">
        <pc:chgData name="PRADYUMNA MALAYAMARUTHAM" userId="S::smalayamarutham@deakin.edu.au::c58558ab-b8d4-4ba8-b5bf-02e04d5fc156" providerId="AD" clId="Web-{3F5B8073-2486-A863-F53B-1620979D329D}" dt="2019-05-19T15:56:44.491" v="2" actId="20577"/>
        <pc:sldMkLst>
          <pc:docMk/>
          <pc:sldMk cId="291645339" sldId="283"/>
        </pc:sldMkLst>
        <pc:spChg chg="mod">
          <ac:chgData name="PRADYUMNA MALAYAMARUTHAM" userId="S::smalayamarutham@deakin.edu.au::c58558ab-b8d4-4ba8-b5bf-02e04d5fc156" providerId="AD" clId="Web-{3F5B8073-2486-A863-F53B-1620979D329D}" dt="2019-05-19T15:56:44.491" v="2" actId="20577"/>
          <ac:spMkLst>
            <pc:docMk/>
            <pc:sldMk cId="291645339" sldId="283"/>
            <ac:spMk id="3" creationId="{7FDCC95F-128B-7647-A0E5-C188C9D24E79}"/>
          </ac:spMkLst>
        </pc:spChg>
      </pc:sldChg>
    </pc:docChg>
  </pc:docChgLst>
  <pc:docChgLst>
    <pc:chgData name="AMELIA WIGG" userId="S::awigg@deakin.edu.au::726de9a4-b2dd-49df-bb56-ff377517ecb7" providerId="AD" clId="Web-{7A6B57F0-C816-5B01-ECB0-CDD14EBD57E8}"/>
    <pc:docChg chg="addSld delSld modSld">
      <pc:chgData name="AMELIA WIGG" userId="S::awigg@deakin.edu.au::726de9a4-b2dd-49df-bb56-ff377517ecb7" providerId="AD" clId="Web-{7A6B57F0-C816-5B01-ECB0-CDD14EBD57E8}" dt="2019-05-19T03:40:15.049" v="58" actId="14100"/>
      <pc:docMkLst>
        <pc:docMk/>
      </pc:docMkLst>
      <pc:sldChg chg="modSp">
        <pc:chgData name="AMELIA WIGG" userId="S::awigg@deakin.edu.au::726de9a4-b2dd-49df-bb56-ff377517ecb7" providerId="AD" clId="Web-{7A6B57F0-C816-5B01-ECB0-CDD14EBD57E8}" dt="2019-05-19T03:35:29.795" v="5" actId="20577"/>
        <pc:sldMkLst>
          <pc:docMk/>
          <pc:sldMk cId="1611767558" sldId="258"/>
        </pc:sldMkLst>
        <pc:spChg chg="mod">
          <ac:chgData name="AMELIA WIGG" userId="S::awigg@deakin.edu.au::726de9a4-b2dd-49df-bb56-ff377517ecb7" providerId="AD" clId="Web-{7A6B57F0-C816-5B01-ECB0-CDD14EBD57E8}" dt="2019-05-19T03:35:29.795" v="5" actId="20577"/>
          <ac:spMkLst>
            <pc:docMk/>
            <pc:sldMk cId="1611767558" sldId="258"/>
            <ac:spMk id="3" creationId="{47665DF5-A48B-404F-B1DB-46F1A681E117}"/>
          </ac:spMkLst>
        </pc:spChg>
      </pc:sldChg>
      <pc:sldChg chg="del">
        <pc:chgData name="AMELIA WIGG" userId="S::awigg@deakin.edu.au::726de9a4-b2dd-49df-bb56-ff377517ecb7" providerId="AD" clId="Web-{7A6B57F0-C816-5B01-ECB0-CDD14EBD57E8}" dt="2019-05-19T03:35:10.592" v="0"/>
        <pc:sldMkLst>
          <pc:docMk/>
          <pc:sldMk cId="1214369593" sldId="259"/>
        </pc:sldMkLst>
      </pc:sldChg>
      <pc:sldChg chg="addSp modSp new mod modClrScheme chgLayout">
        <pc:chgData name="AMELIA WIGG" userId="S::awigg@deakin.edu.au::726de9a4-b2dd-49df-bb56-ff377517ecb7" providerId="AD" clId="Web-{7A6B57F0-C816-5B01-ECB0-CDD14EBD57E8}" dt="2019-05-19T03:40:15.049" v="58" actId="14100"/>
        <pc:sldMkLst>
          <pc:docMk/>
          <pc:sldMk cId="1723409495" sldId="284"/>
        </pc:sldMkLst>
        <pc:spChg chg="mod ord">
          <ac:chgData name="AMELIA WIGG" userId="S::awigg@deakin.edu.au::726de9a4-b2dd-49df-bb56-ff377517ecb7" providerId="AD" clId="Web-{7A6B57F0-C816-5B01-ECB0-CDD14EBD57E8}" dt="2019-05-19T03:38:33.829" v="31"/>
          <ac:spMkLst>
            <pc:docMk/>
            <pc:sldMk cId="1723409495" sldId="284"/>
            <ac:spMk id="2" creationId="{1430A31F-FE39-44F9-B4AF-90881C7BD9A8}"/>
          </ac:spMkLst>
        </pc:spChg>
        <pc:spChg chg="mod ord">
          <ac:chgData name="AMELIA WIGG" userId="S::awigg@deakin.edu.au::726de9a4-b2dd-49df-bb56-ff377517ecb7" providerId="AD" clId="Web-{7A6B57F0-C816-5B01-ECB0-CDD14EBD57E8}" dt="2019-05-19T03:40:15.049" v="58" actId="14100"/>
          <ac:spMkLst>
            <pc:docMk/>
            <pc:sldMk cId="1723409495" sldId="284"/>
            <ac:spMk id="3" creationId="{D01B220D-0F6D-4AC7-B53C-531B34AE7F6B}"/>
          </ac:spMkLst>
        </pc:spChg>
        <pc:spChg chg="add mod ord">
          <ac:chgData name="AMELIA WIGG" userId="S::awigg@deakin.edu.au::726de9a4-b2dd-49df-bb56-ff377517ecb7" providerId="AD" clId="Web-{7A6B57F0-C816-5B01-ECB0-CDD14EBD57E8}" dt="2019-05-19T03:40:15.049" v="58" actId="14100"/>
          <ac:spMkLst>
            <pc:docMk/>
            <pc:sldMk cId="1723409495" sldId="284"/>
            <ac:spMk id="4" creationId="{6B20F76A-6F46-4F65-95AB-BA965B485FBF}"/>
          </ac:spMkLst>
        </pc:spChg>
      </pc:sldChg>
    </pc:docChg>
  </pc:docChgLst>
  <pc:docChgLst>
    <pc:chgData name="SAI GAUTAM MANDAPATI" userId="S::smandapati@deakin.edu.au::9ae3176d-66b9-411f-83ce-e5fa3d50e6a4" providerId="AD" clId="Web-{D9903AF6-F808-7F3F-9DB5-A57E98E77C4E}"/>
    <pc:docChg chg="modSld">
      <pc:chgData name="SAI GAUTAM MANDAPATI" userId="S::smandapati@deakin.edu.au::9ae3176d-66b9-411f-83ce-e5fa3d50e6a4" providerId="AD" clId="Web-{D9903AF6-F808-7F3F-9DB5-A57E98E77C4E}" dt="2019-05-20T12:17:05.219" v="11" actId="20577"/>
      <pc:docMkLst>
        <pc:docMk/>
      </pc:docMkLst>
      <pc:sldChg chg="modSp">
        <pc:chgData name="SAI GAUTAM MANDAPATI" userId="S::smandapati@deakin.edu.au::9ae3176d-66b9-411f-83ce-e5fa3d50e6a4" providerId="AD" clId="Web-{D9903AF6-F808-7F3F-9DB5-A57E98E77C4E}" dt="2019-05-20T12:16:58.922" v="8" actId="20577"/>
        <pc:sldMkLst>
          <pc:docMk/>
          <pc:sldMk cId="1158104245" sldId="274"/>
        </pc:sldMkLst>
        <pc:spChg chg="mod">
          <ac:chgData name="SAI GAUTAM MANDAPATI" userId="S::smandapati@deakin.edu.au::9ae3176d-66b9-411f-83ce-e5fa3d50e6a4" providerId="AD" clId="Web-{D9903AF6-F808-7F3F-9DB5-A57E98E77C4E}" dt="2019-05-20T12:16:58.922" v="8" actId="20577"/>
          <ac:spMkLst>
            <pc:docMk/>
            <pc:sldMk cId="1158104245" sldId="274"/>
            <ac:spMk id="3" creationId="{A9510EB0-DD8F-E540-B00B-650B54EB5956}"/>
          </ac:spMkLst>
        </pc:spChg>
      </pc:sldChg>
    </pc:docChg>
  </pc:docChgLst>
  <pc:docChgLst>
    <pc:chgData name="PRADYUMNA MALAYAMARUTHAM" userId="S::smalayamarutham@deakin.edu.au::c58558ab-b8d4-4ba8-b5bf-02e04d5fc156" providerId="AD" clId="Web-{61086F6F-7D0A-2A95-33A1-0E16A7A75147}"/>
    <pc:docChg chg="modSld">
      <pc:chgData name="PRADYUMNA MALAYAMARUTHAM" userId="S::smalayamarutham@deakin.edu.au::c58558ab-b8d4-4ba8-b5bf-02e04d5fc156" providerId="AD" clId="Web-{61086F6F-7D0A-2A95-33A1-0E16A7A75147}" dt="2019-05-18T17:28:55.746" v="15" actId="20577"/>
      <pc:docMkLst>
        <pc:docMk/>
      </pc:docMkLst>
      <pc:sldChg chg="modSp">
        <pc:chgData name="PRADYUMNA MALAYAMARUTHAM" userId="S::smalayamarutham@deakin.edu.au::c58558ab-b8d4-4ba8-b5bf-02e04d5fc156" providerId="AD" clId="Web-{61086F6F-7D0A-2A95-33A1-0E16A7A75147}" dt="2019-05-18T17:16:27.002" v="4" actId="20577"/>
        <pc:sldMkLst>
          <pc:docMk/>
          <pc:sldMk cId="2648200537" sldId="257"/>
        </pc:sldMkLst>
        <pc:spChg chg="mod">
          <ac:chgData name="PRADYUMNA MALAYAMARUTHAM" userId="S::smalayamarutham@deakin.edu.au::c58558ab-b8d4-4ba8-b5bf-02e04d5fc156" providerId="AD" clId="Web-{61086F6F-7D0A-2A95-33A1-0E16A7A75147}" dt="2019-05-18T17:16:27.002" v="4" actId="20577"/>
          <ac:spMkLst>
            <pc:docMk/>
            <pc:sldMk cId="2648200537" sldId="257"/>
            <ac:spMk id="3" creationId="{D14410F7-65D9-3D4D-9BF1-C21E0F5F2DD4}"/>
          </ac:spMkLst>
        </pc:spChg>
      </pc:sldChg>
      <pc:sldChg chg="modSp">
        <pc:chgData name="PRADYUMNA MALAYAMARUTHAM" userId="S::smalayamarutham@deakin.edu.au::c58558ab-b8d4-4ba8-b5bf-02e04d5fc156" providerId="AD" clId="Web-{61086F6F-7D0A-2A95-33A1-0E16A7A75147}" dt="2019-05-18T17:27:20.353" v="7" actId="20577"/>
        <pc:sldMkLst>
          <pc:docMk/>
          <pc:sldMk cId="1611767558" sldId="258"/>
        </pc:sldMkLst>
        <pc:spChg chg="mod">
          <ac:chgData name="PRADYUMNA MALAYAMARUTHAM" userId="S::smalayamarutham@deakin.edu.au::c58558ab-b8d4-4ba8-b5bf-02e04d5fc156" providerId="AD" clId="Web-{61086F6F-7D0A-2A95-33A1-0E16A7A75147}" dt="2019-05-18T17:27:20.353" v="7" actId="20577"/>
          <ac:spMkLst>
            <pc:docMk/>
            <pc:sldMk cId="1611767558" sldId="258"/>
            <ac:spMk id="3" creationId="{47665DF5-A48B-404F-B1DB-46F1A681E117}"/>
          </ac:spMkLst>
        </pc:spChg>
      </pc:sldChg>
      <pc:sldChg chg="modSp">
        <pc:chgData name="PRADYUMNA MALAYAMARUTHAM" userId="S::smalayamarutham@deakin.edu.au::c58558ab-b8d4-4ba8-b5bf-02e04d5fc156" providerId="AD" clId="Web-{61086F6F-7D0A-2A95-33A1-0E16A7A75147}" dt="2019-05-18T17:16:04.845" v="2" actId="20577"/>
        <pc:sldMkLst>
          <pc:docMk/>
          <pc:sldMk cId="2560583779" sldId="261"/>
        </pc:sldMkLst>
        <pc:spChg chg="mod">
          <ac:chgData name="PRADYUMNA MALAYAMARUTHAM" userId="S::smalayamarutham@deakin.edu.au::c58558ab-b8d4-4ba8-b5bf-02e04d5fc156" providerId="AD" clId="Web-{61086F6F-7D0A-2A95-33A1-0E16A7A75147}" dt="2019-05-18T17:16:04.845" v="2" actId="20577"/>
          <ac:spMkLst>
            <pc:docMk/>
            <pc:sldMk cId="2560583779" sldId="261"/>
            <ac:spMk id="3" creationId="{74D1D1DF-546B-224B-A037-C17E40176B90}"/>
          </ac:spMkLst>
        </pc:spChg>
      </pc:sldChg>
      <pc:sldChg chg="modSp">
        <pc:chgData name="PRADYUMNA MALAYAMARUTHAM" userId="S::smalayamarutham@deakin.edu.au::c58558ab-b8d4-4ba8-b5bf-02e04d5fc156" providerId="AD" clId="Web-{61086F6F-7D0A-2A95-33A1-0E16A7A75147}" dt="2019-05-18T17:28:52.136" v="13" actId="20577"/>
        <pc:sldMkLst>
          <pc:docMk/>
          <pc:sldMk cId="4158549282" sldId="281"/>
        </pc:sldMkLst>
        <pc:spChg chg="mod">
          <ac:chgData name="PRADYUMNA MALAYAMARUTHAM" userId="S::smalayamarutham@deakin.edu.au::c58558ab-b8d4-4ba8-b5bf-02e04d5fc156" providerId="AD" clId="Web-{61086F6F-7D0A-2A95-33A1-0E16A7A75147}" dt="2019-05-18T17:28:52.136" v="13" actId="20577"/>
          <ac:spMkLst>
            <pc:docMk/>
            <pc:sldMk cId="4158549282" sldId="281"/>
            <ac:spMk id="3" creationId="{DAB07331-DE19-4A49-AB06-8647134C0420}"/>
          </ac:spMkLst>
        </pc:spChg>
      </pc:sldChg>
      <pc:sldChg chg="modSp">
        <pc:chgData name="PRADYUMNA MALAYAMARUTHAM" userId="S::smalayamarutham@deakin.edu.au::c58558ab-b8d4-4ba8-b5bf-02e04d5fc156" providerId="AD" clId="Web-{61086F6F-7D0A-2A95-33A1-0E16A7A75147}" dt="2019-05-18T17:28:25.511" v="11" actId="20577"/>
        <pc:sldMkLst>
          <pc:docMk/>
          <pc:sldMk cId="2054023273" sldId="282"/>
        </pc:sldMkLst>
        <pc:spChg chg="mod">
          <ac:chgData name="PRADYUMNA MALAYAMARUTHAM" userId="S::smalayamarutham@deakin.edu.au::c58558ab-b8d4-4ba8-b5bf-02e04d5fc156" providerId="AD" clId="Web-{61086F6F-7D0A-2A95-33A1-0E16A7A75147}" dt="2019-05-18T17:28:25.511" v="11" actId="20577"/>
          <ac:spMkLst>
            <pc:docMk/>
            <pc:sldMk cId="2054023273" sldId="282"/>
            <ac:spMk id="3" creationId="{9ABF5E66-3120-124C-8F12-00FE85D724A1}"/>
          </ac:spMkLst>
        </pc:spChg>
      </pc:sldChg>
    </pc:docChg>
  </pc:docChgLst>
  <pc:docChgLst>
    <pc:chgData name="AMELIA WIGG" userId="S::awigg@deakin.edu.au::726de9a4-b2dd-49df-bb56-ff377517ecb7" providerId="AD" clId="Web-{AD1E22CF-69E0-474E-02B8-467FE97FAD0B}"/>
    <pc:docChg chg="delSld modSld">
      <pc:chgData name="AMELIA WIGG" userId="S::awigg@deakin.edu.au::726de9a4-b2dd-49df-bb56-ff377517ecb7" providerId="AD" clId="Web-{AD1E22CF-69E0-474E-02B8-467FE97FAD0B}" dt="2019-05-21T01:32:32.049" v="163" actId="20577"/>
      <pc:docMkLst>
        <pc:docMk/>
      </pc:docMkLst>
      <pc:sldChg chg="modSp">
        <pc:chgData name="AMELIA WIGG" userId="S::awigg@deakin.edu.au::726de9a4-b2dd-49df-bb56-ff377517ecb7" providerId="AD" clId="Web-{AD1E22CF-69E0-474E-02B8-467FE97FAD0B}" dt="2019-05-21T01:01:01.543" v="9" actId="20577"/>
        <pc:sldMkLst>
          <pc:docMk/>
          <pc:sldMk cId="936383172" sldId="256"/>
        </pc:sldMkLst>
        <pc:spChg chg="mod">
          <ac:chgData name="AMELIA WIGG" userId="S::awigg@deakin.edu.au::726de9a4-b2dd-49df-bb56-ff377517ecb7" providerId="AD" clId="Web-{AD1E22CF-69E0-474E-02B8-467FE97FAD0B}" dt="2019-05-21T01:01:01.543" v="9" actId="20577"/>
          <ac:spMkLst>
            <pc:docMk/>
            <pc:sldMk cId="936383172" sldId="256"/>
            <ac:spMk id="2" creationId="{75750393-9A98-904E-A31A-C8AE6C525651}"/>
          </ac:spMkLst>
        </pc:spChg>
      </pc:sldChg>
      <pc:sldChg chg="modSp">
        <pc:chgData name="AMELIA WIGG" userId="S::awigg@deakin.edu.au::726de9a4-b2dd-49df-bb56-ff377517ecb7" providerId="AD" clId="Web-{AD1E22CF-69E0-474E-02B8-467FE97FAD0B}" dt="2019-05-21T01:23:14.657" v="96" actId="14100"/>
        <pc:sldMkLst>
          <pc:docMk/>
          <pc:sldMk cId="1611767558" sldId="258"/>
        </pc:sldMkLst>
        <pc:spChg chg="mod">
          <ac:chgData name="AMELIA WIGG" userId="S::awigg@deakin.edu.au::726de9a4-b2dd-49df-bb56-ff377517ecb7" providerId="AD" clId="Web-{AD1E22CF-69E0-474E-02B8-467FE97FAD0B}" dt="2019-05-21T01:23:14.657" v="96" actId="14100"/>
          <ac:spMkLst>
            <pc:docMk/>
            <pc:sldMk cId="1611767558" sldId="258"/>
            <ac:spMk id="3" creationId="{47665DF5-A48B-404F-B1DB-46F1A681E117}"/>
          </ac:spMkLst>
        </pc:spChg>
      </pc:sldChg>
      <pc:sldChg chg="modSp">
        <pc:chgData name="AMELIA WIGG" userId="S::awigg@deakin.edu.au::726de9a4-b2dd-49df-bb56-ff377517ecb7" providerId="AD" clId="Web-{AD1E22CF-69E0-474E-02B8-467FE97FAD0B}" dt="2019-05-21T01:25:27.282" v="118" actId="20577"/>
        <pc:sldMkLst>
          <pc:docMk/>
          <pc:sldMk cId="284837605" sldId="260"/>
        </pc:sldMkLst>
        <pc:spChg chg="mod">
          <ac:chgData name="AMELIA WIGG" userId="S::awigg@deakin.edu.au::726de9a4-b2dd-49df-bb56-ff377517ecb7" providerId="AD" clId="Web-{AD1E22CF-69E0-474E-02B8-467FE97FAD0B}" dt="2019-05-21T01:25:27.282" v="118" actId="20577"/>
          <ac:spMkLst>
            <pc:docMk/>
            <pc:sldMk cId="284837605" sldId="260"/>
            <ac:spMk id="3" creationId="{6F2F271A-6CC5-C54E-ACF5-4045A5E87181}"/>
          </ac:spMkLst>
        </pc:spChg>
      </pc:sldChg>
      <pc:sldChg chg="modSp">
        <pc:chgData name="AMELIA WIGG" userId="S::awigg@deakin.edu.au::726de9a4-b2dd-49df-bb56-ff377517ecb7" providerId="AD" clId="Web-{AD1E22CF-69E0-474E-02B8-467FE97FAD0B}" dt="2019-05-21T01:13:53.233" v="49" actId="20577"/>
        <pc:sldMkLst>
          <pc:docMk/>
          <pc:sldMk cId="2560583779" sldId="261"/>
        </pc:sldMkLst>
        <pc:spChg chg="mod">
          <ac:chgData name="AMELIA WIGG" userId="S::awigg@deakin.edu.au::726de9a4-b2dd-49df-bb56-ff377517ecb7" providerId="AD" clId="Web-{AD1E22CF-69E0-474E-02B8-467FE97FAD0B}" dt="2019-05-21T01:13:53.233" v="49" actId="20577"/>
          <ac:spMkLst>
            <pc:docMk/>
            <pc:sldMk cId="2560583779" sldId="261"/>
            <ac:spMk id="3" creationId="{74D1D1DF-546B-224B-A037-C17E40176B90}"/>
          </ac:spMkLst>
        </pc:spChg>
      </pc:sldChg>
      <pc:sldChg chg="modSp">
        <pc:chgData name="AMELIA WIGG" userId="S::awigg@deakin.edu.au::726de9a4-b2dd-49df-bb56-ff377517ecb7" providerId="AD" clId="Web-{AD1E22CF-69E0-474E-02B8-467FE97FAD0B}" dt="2019-05-21T01:32:31.784" v="157" actId="20577"/>
        <pc:sldMkLst>
          <pc:docMk/>
          <pc:sldMk cId="2205929258" sldId="263"/>
        </pc:sldMkLst>
        <pc:spChg chg="mod">
          <ac:chgData name="AMELIA WIGG" userId="S::awigg@deakin.edu.au::726de9a4-b2dd-49df-bb56-ff377517ecb7" providerId="AD" clId="Web-{AD1E22CF-69E0-474E-02B8-467FE97FAD0B}" dt="2019-05-21T01:32:31.784" v="157" actId="20577"/>
          <ac:spMkLst>
            <pc:docMk/>
            <pc:sldMk cId="2205929258" sldId="263"/>
            <ac:spMk id="3" creationId="{F76A632A-5961-1D49-9EFA-DA7B6532D1D2}"/>
          </ac:spMkLst>
        </pc:spChg>
      </pc:sldChg>
      <pc:sldChg chg="modSp">
        <pc:chgData name="AMELIA WIGG" userId="S::awigg@deakin.edu.au::726de9a4-b2dd-49df-bb56-ff377517ecb7" providerId="AD" clId="Web-{AD1E22CF-69E0-474E-02B8-467FE97FAD0B}" dt="2019-05-21T01:32:31.956" v="161" actId="20577"/>
        <pc:sldMkLst>
          <pc:docMk/>
          <pc:sldMk cId="689895643" sldId="264"/>
        </pc:sldMkLst>
        <pc:spChg chg="mod">
          <ac:chgData name="AMELIA WIGG" userId="S::awigg@deakin.edu.au::726de9a4-b2dd-49df-bb56-ff377517ecb7" providerId="AD" clId="Web-{AD1E22CF-69E0-474E-02B8-467FE97FAD0B}" dt="2019-05-21T01:32:31.956" v="161" actId="20577"/>
          <ac:spMkLst>
            <pc:docMk/>
            <pc:sldMk cId="689895643" sldId="264"/>
            <ac:spMk id="3" creationId="{3AE68FC2-F13B-9241-B16A-9483036E1C98}"/>
          </ac:spMkLst>
        </pc:spChg>
      </pc:sldChg>
      <pc:sldChg chg="modSp">
        <pc:chgData name="AMELIA WIGG" userId="S::awigg@deakin.edu.au::726de9a4-b2dd-49df-bb56-ff377517ecb7" providerId="AD" clId="Web-{AD1E22CF-69E0-474E-02B8-467FE97FAD0B}" dt="2019-05-21T01:26:39.501" v="151" actId="20577"/>
        <pc:sldMkLst>
          <pc:docMk/>
          <pc:sldMk cId="2903562550" sldId="266"/>
        </pc:sldMkLst>
        <pc:spChg chg="mod">
          <ac:chgData name="AMELIA WIGG" userId="S::awigg@deakin.edu.au::726de9a4-b2dd-49df-bb56-ff377517ecb7" providerId="AD" clId="Web-{AD1E22CF-69E0-474E-02B8-467FE97FAD0B}" dt="2019-05-21T01:26:39.501" v="151" actId="20577"/>
          <ac:spMkLst>
            <pc:docMk/>
            <pc:sldMk cId="2903562550" sldId="266"/>
            <ac:spMk id="3" creationId="{F146A871-13ED-D842-A8C4-730EDF5AEA7B}"/>
          </ac:spMkLst>
        </pc:spChg>
      </pc:sldChg>
      <pc:sldChg chg="del">
        <pc:chgData name="AMELIA WIGG" userId="S::awigg@deakin.edu.au::726de9a4-b2dd-49df-bb56-ff377517ecb7" providerId="AD" clId="Web-{AD1E22CF-69E0-474E-02B8-467FE97FAD0B}" dt="2019-05-21T01:16:17.890" v="61"/>
        <pc:sldMkLst>
          <pc:docMk/>
          <pc:sldMk cId="4158549282" sldId="281"/>
        </pc:sldMkLst>
      </pc:sldChg>
      <pc:sldChg chg="del">
        <pc:chgData name="AMELIA WIGG" userId="S::awigg@deakin.edu.au::726de9a4-b2dd-49df-bb56-ff377517ecb7" providerId="AD" clId="Web-{AD1E22CF-69E0-474E-02B8-467FE97FAD0B}" dt="2019-05-21T01:16:08.280" v="60"/>
        <pc:sldMkLst>
          <pc:docMk/>
          <pc:sldMk cId="2054023273" sldId="282"/>
        </pc:sldMkLst>
      </pc:sldChg>
      <pc:sldChg chg="addSp delSp modSp">
        <pc:chgData name="AMELIA WIGG" userId="S::awigg@deakin.edu.au::726de9a4-b2dd-49df-bb56-ff377517ecb7" providerId="AD" clId="Web-{AD1E22CF-69E0-474E-02B8-467FE97FAD0B}" dt="2019-05-21T01:15:54.343" v="59" actId="14100"/>
        <pc:sldMkLst>
          <pc:docMk/>
          <pc:sldMk cId="1723409495" sldId="284"/>
        </pc:sldMkLst>
        <pc:spChg chg="mod">
          <ac:chgData name="AMELIA WIGG" userId="S::awigg@deakin.edu.au::726de9a4-b2dd-49df-bb56-ff377517ecb7" providerId="AD" clId="Web-{AD1E22CF-69E0-474E-02B8-467FE97FAD0B}" dt="2019-05-21T01:15:54.343" v="59" actId="14100"/>
          <ac:spMkLst>
            <pc:docMk/>
            <pc:sldMk cId="1723409495" sldId="284"/>
            <ac:spMk id="3" creationId="{D01B220D-0F6D-4AC7-B53C-531B34AE7F6B}"/>
          </ac:spMkLst>
        </pc:spChg>
        <pc:spChg chg="del mod">
          <ac:chgData name="AMELIA WIGG" userId="S::awigg@deakin.edu.au::726de9a4-b2dd-49df-bb56-ff377517ecb7" providerId="AD" clId="Web-{AD1E22CF-69E0-474E-02B8-467FE97FAD0B}" dt="2019-05-21T01:15:31.858" v="56"/>
          <ac:spMkLst>
            <pc:docMk/>
            <pc:sldMk cId="1723409495" sldId="284"/>
            <ac:spMk id="4" creationId="{6B20F76A-6F46-4F65-95AB-BA965B485FBF}"/>
          </ac:spMkLst>
        </pc:spChg>
        <pc:spChg chg="add del mod">
          <ac:chgData name="AMELIA WIGG" userId="S::awigg@deakin.edu.au::726de9a4-b2dd-49df-bb56-ff377517ecb7" providerId="AD" clId="Web-{AD1E22CF-69E0-474E-02B8-467FE97FAD0B}" dt="2019-05-21T01:15:36.093" v="57"/>
          <ac:spMkLst>
            <pc:docMk/>
            <pc:sldMk cId="1723409495" sldId="284"/>
            <ac:spMk id="6" creationId="{7EA130D6-8596-4C86-9996-0950470F84C1}"/>
          </ac:spMkLst>
        </pc:spChg>
      </pc:sldChg>
      <pc:sldChg chg="modSp del">
        <pc:chgData name="AMELIA WIGG" userId="S::awigg@deakin.edu.au::726de9a4-b2dd-49df-bb56-ff377517ecb7" providerId="AD" clId="Web-{AD1E22CF-69E0-474E-02B8-467FE97FAD0B}" dt="2019-05-21T01:04:24.512" v="36"/>
        <pc:sldMkLst>
          <pc:docMk/>
          <pc:sldMk cId="4001432575" sldId="285"/>
        </pc:sldMkLst>
        <pc:spChg chg="mod">
          <ac:chgData name="AMELIA WIGG" userId="S::awigg@deakin.edu.au::726de9a4-b2dd-49df-bb56-ff377517ecb7" providerId="AD" clId="Web-{AD1E22CF-69E0-474E-02B8-467FE97FAD0B}" dt="2019-05-21T01:04:19.434" v="27" actId="20577"/>
          <ac:spMkLst>
            <pc:docMk/>
            <pc:sldMk cId="4001432575" sldId="285"/>
            <ac:spMk id="3" creationId="{24B0C430-5D5A-4053-BEB2-C6A806369812}"/>
          </ac:spMkLst>
        </pc:spChg>
      </pc:sldChg>
    </pc:docChg>
  </pc:docChgLst>
  <pc:docChgLst>
    <pc:chgData name="THARINDU CHAMARA NAUTHTHUDUWA LIYANAGE" userId="S::tnauththuduwali@deakin.edu.au::ea4609d4-3da8-47df-a74f-97cba3e5bfc0" providerId="AD" clId="Web-{67611749-3B8C-9995-B24E-7E7AB3D5EDA0}"/>
    <pc:docChg chg="modSld">
      <pc:chgData name="THARINDU CHAMARA NAUTHTHUDUWA LIYANAGE" userId="S::tnauththuduwali@deakin.edu.au::ea4609d4-3da8-47df-a74f-97cba3e5bfc0" providerId="AD" clId="Web-{67611749-3B8C-9995-B24E-7E7AB3D5EDA0}" dt="2019-05-19T13:32:49.858" v="5" actId="20577"/>
      <pc:docMkLst>
        <pc:docMk/>
      </pc:docMkLst>
      <pc:sldChg chg="modSp">
        <pc:chgData name="THARINDU CHAMARA NAUTHTHUDUWA LIYANAGE" userId="S::tnauththuduwali@deakin.edu.au::ea4609d4-3da8-47df-a74f-97cba3e5bfc0" providerId="AD" clId="Web-{67611749-3B8C-9995-B24E-7E7AB3D5EDA0}" dt="2019-05-19T13:32:49.842" v="4" actId="20577"/>
        <pc:sldMkLst>
          <pc:docMk/>
          <pc:sldMk cId="689895643" sldId="264"/>
        </pc:sldMkLst>
        <pc:spChg chg="mod">
          <ac:chgData name="THARINDU CHAMARA NAUTHTHUDUWA LIYANAGE" userId="S::tnauththuduwali@deakin.edu.au::ea4609d4-3da8-47df-a74f-97cba3e5bfc0" providerId="AD" clId="Web-{67611749-3B8C-9995-B24E-7E7AB3D5EDA0}" dt="2019-05-19T13:32:49.842" v="4" actId="20577"/>
          <ac:spMkLst>
            <pc:docMk/>
            <pc:sldMk cId="689895643" sldId="264"/>
            <ac:spMk id="3" creationId="{3AE68FC2-F13B-9241-B16A-9483036E1C98}"/>
          </ac:spMkLst>
        </pc:spChg>
      </pc:sldChg>
    </pc:docChg>
  </pc:docChgLst>
  <pc:docChgLst>
    <pc:chgData name="AMELIA WIGG" userId="S::awigg@deakin.edu.au::726de9a4-b2dd-49df-bb56-ff377517ecb7" providerId="AD" clId="Web-{39E22EE5-DD38-E333-BE33-04A127F9C18A}"/>
    <pc:docChg chg="addSld modSld">
      <pc:chgData name="AMELIA WIGG" userId="S::awigg@deakin.edu.au::726de9a4-b2dd-49df-bb56-ff377517ecb7" providerId="AD" clId="Web-{39E22EE5-DD38-E333-BE33-04A127F9C18A}" dt="2019-05-20T07:52:31.160" v="610" actId="1076"/>
      <pc:docMkLst>
        <pc:docMk/>
      </pc:docMkLst>
      <pc:sldChg chg="modSp">
        <pc:chgData name="AMELIA WIGG" userId="S::awigg@deakin.edu.au::726de9a4-b2dd-49df-bb56-ff377517ecb7" providerId="AD" clId="Web-{39E22EE5-DD38-E333-BE33-04A127F9C18A}" dt="2019-05-20T07:49:27.127" v="573" actId="20577"/>
        <pc:sldMkLst>
          <pc:docMk/>
          <pc:sldMk cId="2648200537" sldId="257"/>
        </pc:sldMkLst>
        <pc:spChg chg="mod">
          <ac:chgData name="AMELIA WIGG" userId="S::awigg@deakin.edu.au::726de9a4-b2dd-49df-bb56-ff377517ecb7" providerId="AD" clId="Web-{39E22EE5-DD38-E333-BE33-04A127F9C18A}" dt="2019-05-20T07:49:27.127" v="573" actId="20577"/>
          <ac:spMkLst>
            <pc:docMk/>
            <pc:sldMk cId="2648200537" sldId="257"/>
            <ac:spMk id="3" creationId="{D14410F7-65D9-3D4D-9BF1-C21E0F5F2DD4}"/>
          </ac:spMkLst>
        </pc:spChg>
      </pc:sldChg>
      <pc:sldChg chg="modSp">
        <pc:chgData name="AMELIA WIGG" userId="S::awigg@deakin.edu.au::726de9a4-b2dd-49df-bb56-ff377517ecb7" providerId="AD" clId="Web-{39E22EE5-DD38-E333-BE33-04A127F9C18A}" dt="2019-05-20T07:47:44.658" v="544" actId="1076"/>
        <pc:sldMkLst>
          <pc:docMk/>
          <pc:sldMk cId="1611767558" sldId="258"/>
        </pc:sldMkLst>
        <pc:spChg chg="mod">
          <ac:chgData name="AMELIA WIGG" userId="S::awigg@deakin.edu.au::726de9a4-b2dd-49df-bb56-ff377517ecb7" providerId="AD" clId="Web-{39E22EE5-DD38-E333-BE33-04A127F9C18A}" dt="2019-05-20T07:47:44.658" v="544" actId="1076"/>
          <ac:spMkLst>
            <pc:docMk/>
            <pc:sldMk cId="1611767558" sldId="258"/>
            <ac:spMk id="3" creationId="{47665DF5-A48B-404F-B1DB-46F1A681E117}"/>
          </ac:spMkLst>
        </pc:spChg>
      </pc:sldChg>
      <pc:sldChg chg="modSp">
        <pc:chgData name="AMELIA WIGG" userId="S::awigg@deakin.edu.au::726de9a4-b2dd-49df-bb56-ff377517ecb7" providerId="AD" clId="Web-{39E22EE5-DD38-E333-BE33-04A127F9C18A}" dt="2019-05-20T07:52:00.378" v="598" actId="20577"/>
        <pc:sldMkLst>
          <pc:docMk/>
          <pc:sldMk cId="2560583779" sldId="261"/>
        </pc:sldMkLst>
        <pc:spChg chg="mod">
          <ac:chgData name="AMELIA WIGG" userId="S::awigg@deakin.edu.au::726de9a4-b2dd-49df-bb56-ff377517ecb7" providerId="AD" clId="Web-{39E22EE5-DD38-E333-BE33-04A127F9C18A}" dt="2019-05-20T07:52:00.378" v="598" actId="20577"/>
          <ac:spMkLst>
            <pc:docMk/>
            <pc:sldMk cId="2560583779" sldId="261"/>
            <ac:spMk id="3" creationId="{74D1D1DF-546B-224B-A037-C17E40176B90}"/>
          </ac:spMkLst>
        </pc:spChg>
      </pc:sldChg>
      <pc:sldChg chg="modSp">
        <pc:chgData name="AMELIA WIGG" userId="S::awigg@deakin.edu.au::726de9a4-b2dd-49df-bb56-ff377517ecb7" providerId="AD" clId="Web-{39E22EE5-DD38-E333-BE33-04A127F9C18A}" dt="2019-05-20T07:44:46.469" v="517" actId="20577"/>
        <pc:sldMkLst>
          <pc:docMk/>
          <pc:sldMk cId="689895643" sldId="264"/>
        </pc:sldMkLst>
        <pc:spChg chg="mod">
          <ac:chgData name="AMELIA WIGG" userId="S::awigg@deakin.edu.au::726de9a4-b2dd-49df-bb56-ff377517ecb7" providerId="AD" clId="Web-{39E22EE5-DD38-E333-BE33-04A127F9C18A}" dt="2019-05-20T07:44:46.469" v="517" actId="20577"/>
          <ac:spMkLst>
            <pc:docMk/>
            <pc:sldMk cId="689895643" sldId="264"/>
            <ac:spMk id="3" creationId="{3AE68FC2-F13B-9241-B16A-9483036E1C98}"/>
          </ac:spMkLst>
        </pc:spChg>
      </pc:sldChg>
      <pc:sldChg chg="modSp">
        <pc:chgData name="AMELIA WIGG" userId="S::awigg@deakin.edu.au::726de9a4-b2dd-49df-bb56-ff377517ecb7" providerId="AD" clId="Web-{39E22EE5-DD38-E333-BE33-04A127F9C18A}" dt="2019-05-20T07:31:46.698" v="18" actId="20577"/>
        <pc:sldMkLst>
          <pc:docMk/>
          <pc:sldMk cId="1158104245" sldId="274"/>
        </pc:sldMkLst>
        <pc:spChg chg="mod">
          <ac:chgData name="AMELIA WIGG" userId="S::awigg@deakin.edu.au::726de9a4-b2dd-49df-bb56-ff377517ecb7" providerId="AD" clId="Web-{39E22EE5-DD38-E333-BE33-04A127F9C18A}" dt="2019-05-20T07:31:46.698" v="18" actId="20577"/>
          <ac:spMkLst>
            <pc:docMk/>
            <pc:sldMk cId="1158104245" sldId="274"/>
            <ac:spMk id="3" creationId="{A9510EB0-DD8F-E540-B00B-650B54EB5956}"/>
          </ac:spMkLst>
        </pc:spChg>
      </pc:sldChg>
      <pc:sldChg chg="modSp">
        <pc:chgData name="AMELIA WIGG" userId="S::awigg@deakin.edu.au::726de9a4-b2dd-49df-bb56-ff377517ecb7" providerId="AD" clId="Web-{39E22EE5-DD38-E333-BE33-04A127F9C18A}" dt="2019-05-20T07:42:13.343" v="464" actId="20577"/>
        <pc:sldMkLst>
          <pc:docMk/>
          <pc:sldMk cId="4158549282" sldId="281"/>
        </pc:sldMkLst>
        <pc:spChg chg="mod">
          <ac:chgData name="AMELIA WIGG" userId="S::awigg@deakin.edu.au::726de9a4-b2dd-49df-bb56-ff377517ecb7" providerId="AD" clId="Web-{39E22EE5-DD38-E333-BE33-04A127F9C18A}" dt="2019-05-20T07:42:13.343" v="464" actId="20577"/>
          <ac:spMkLst>
            <pc:docMk/>
            <pc:sldMk cId="4158549282" sldId="281"/>
            <ac:spMk id="3" creationId="{DAB07331-DE19-4A49-AB06-8647134C0420}"/>
          </ac:spMkLst>
        </pc:spChg>
      </pc:sldChg>
      <pc:sldChg chg="modSp">
        <pc:chgData name="AMELIA WIGG" userId="S::awigg@deakin.edu.au::726de9a4-b2dd-49df-bb56-ff377517ecb7" providerId="AD" clId="Web-{39E22EE5-DD38-E333-BE33-04A127F9C18A}" dt="2019-05-20T07:39:42.405" v="388" actId="20577"/>
        <pc:sldMkLst>
          <pc:docMk/>
          <pc:sldMk cId="2054023273" sldId="282"/>
        </pc:sldMkLst>
        <pc:spChg chg="mod">
          <ac:chgData name="AMELIA WIGG" userId="S::awigg@deakin.edu.au::726de9a4-b2dd-49df-bb56-ff377517ecb7" providerId="AD" clId="Web-{39E22EE5-DD38-E333-BE33-04A127F9C18A}" dt="2019-05-20T07:39:42.405" v="388" actId="20577"/>
          <ac:spMkLst>
            <pc:docMk/>
            <pc:sldMk cId="2054023273" sldId="282"/>
            <ac:spMk id="3" creationId="{9ABF5E66-3120-124C-8F12-00FE85D724A1}"/>
          </ac:spMkLst>
        </pc:spChg>
      </pc:sldChg>
      <pc:sldChg chg="modSp new">
        <pc:chgData name="AMELIA WIGG" userId="S::awigg@deakin.edu.au::726de9a4-b2dd-49df-bb56-ff377517ecb7" providerId="AD" clId="Web-{39E22EE5-DD38-E333-BE33-04A127F9C18A}" dt="2019-05-20T07:52:31.160" v="610" actId="1076"/>
        <pc:sldMkLst>
          <pc:docMk/>
          <pc:sldMk cId="4001432575" sldId="285"/>
        </pc:sldMkLst>
        <pc:spChg chg="mod">
          <ac:chgData name="AMELIA WIGG" userId="S::awigg@deakin.edu.au::726de9a4-b2dd-49df-bb56-ff377517ecb7" providerId="AD" clId="Web-{39E22EE5-DD38-E333-BE33-04A127F9C18A}" dt="2019-05-20T07:48:51.127" v="566" actId="20577"/>
          <ac:spMkLst>
            <pc:docMk/>
            <pc:sldMk cId="4001432575" sldId="285"/>
            <ac:spMk id="2" creationId="{8B4745AD-A2DE-4595-A4C3-8AFA776C9DC9}"/>
          </ac:spMkLst>
        </pc:spChg>
        <pc:spChg chg="mod">
          <ac:chgData name="AMELIA WIGG" userId="S::awigg@deakin.edu.au::726de9a4-b2dd-49df-bb56-ff377517ecb7" providerId="AD" clId="Web-{39E22EE5-DD38-E333-BE33-04A127F9C18A}" dt="2019-05-20T07:52:31.160" v="610" actId="1076"/>
          <ac:spMkLst>
            <pc:docMk/>
            <pc:sldMk cId="4001432575" sldId="285"/>
            <ac:spMk id="3" creationId="{24B0C430-5D5A-4053-BEB2-C6A806369812}"/>
          </ac:spMkLst>
        </pc:spChg>
      </pc:sldChg>
    </pc:docChg>
  </pc:docChgLst>
  <pc:docChgLst>
    <pc:chgData name="PAVANI GUJJARLAPUDI" userId="S::pgujjarlapudi@deakin.edu.au::8734fb5a-fb59-49cb-ae16-dc0b9b45e8f7" providerId="AD" clId="Web-{8F694C85-CB9E-476B-9837-6067D515CF41}"/>
    <pc:docChg chg="modSld">
      <pc:chgData name="PAVANI GUJJARLAPUDI" userId="S::pgujjarlapudi@deakin.edu.au::8734fb5a-fb59-49cb-ae16-dc0b9b45e8f7" providerId="AD" clId="Web-{8F694C85-CB9E-476B-9837-6067D515CF41}" dt="2019-05-20T22:44:36.139" v="9" actId="20577"/>
      <pc:docMkLst>
        <pc:docMk/>
      </pc:docMkLst>
      <pc:sldChg chg="modSp">
        <pc:chgData name="PAVANI GUJJARLAPUDI" userId="S::pgujjarlapudi@deakin.edu.au::8734fb5a-fb59-49cb-ae16-dc0b9b45e8f7" providerId="AD" clId="Web-{8F694C85-CB9E-476B-9837-6067D515CF41}" dt="2019-05-20T22:44:36.139" v="8" actId="20577"/>
        <pc:sldMkLst>
          <pc:docMk/>
          <pc:sldMk cId="291645339" sldId="283"/>
        </pc:sldMkLst>
        <pc:spChg chg="mod">
          <ac:chgData name="PAVANI GUJJARLAPUDI" userId="S::pgujjarlapudi@deakin.edu.au::8734fb5a-fb59-49cb-ae16-dc0b9b45e8f7" providerId="AD" clId="Web-{8F694C85-CB9E-476B-9837-6067D515CF41}" dt="2019-05-20T22:44:36.139" v="8" actId="20577"/>
          <ac:spMkLst>
            <pc:docMk/>
            <pc:sldMk cId="291645339" sldId="283"/>
            <ac:spMk id="3" creationId="{7FDCC95F-128B-7647-A0E5-C188C9D24E79}"/>
          </ac:spMkLst>
        </pc:spChg>
      </pc:sldChg>
    </pc:docChg>
  </pc:docChgLst>
  <pc:docChgLst>
    <pc:chgData name="PAVANI GUJJARLAPUDI" userId="S::pgujjarlapudi@deakin.edu.au::8734fb5a-fb59-49cb-ae16-dc0b9b45e8f7" providerId="AD" clId="Web-{870CE707-0C74-97E5-F489-05DE5FEEBEA9}"/>
    <pc:docChg chg="modSld">
      <pc:chgData name="PAVANI GUJJARLAPUDI" userId="S::pgujjarlapudi@deakin.edu.au::8734fb5a-fb59-49cb-ae16-dc0b9b45e8f7" providerId="AD" clId="Web-{870CE707-0C74-97E5-F489-05DE5FEEBEA9}" dt="2019-05-20T02:45:37.850" v="4" actId="20577"/>
      <pc:docMkLst>
        <pc:docMk/>
      </pc:docMkLst>
      <pc:sldChg chg="modSp">
        <pc:chgData name="PAVANI GUJJARLAPUDI" userId="S::pgujjarlapudi@deakin.edu.au::8734fb5a-fb59-49cb-ae16-dc0b9b45e8f7" providerId="AD" clId="Web-{870CE707-0C74-97E5-F489-05DE5FEEBEA9}" dt="2019-05-20T02:45:35.194" v="2" actId="20577"/>
        <pc:sldMkLst>
          <pc:docMk/>
          <pc:sldMk cId="689895643" sldId="264"/>
        </pc:sldMkLst>
        <pc:spChg chg="mod">
          <ac:chgData name="PAVANI GUJJARLAPUDI" userId="S::pgujjarlapudi@deakin.edu.au::8734fb5a-fb59-49cb-ae16-dc0b9b45e8f7" providerId="AD" clId="Web-{870CE707-0C74-97E5-F489-05DE5FEEBEA9}" dt="2019-05-20T02:45:35.194" v="2" actId="20577"/>
          <ac:spMkLst>
            <pc:docMk/>
            <pc:sldMk cId="689895643" sldId="264"/>
            <ac:spMk id="3" creationId="{3AE68FC2-F13B-9241-B16A-9483036E1C98}"/>
          </ac:spMkLst>
        </pc:spChg>
      </pc:sldChg>
    </pc:docChg>
  </pc:docChgLst>
  <pc:docChgLst>
    <pc:chgData name="PAVANI GUJJARLAPUDI" userId="S::pgujjarlapudi@deakin.edu.au::8734fb5a-fb59-49cb-ae16-dc0b9b45e8f7" providerId="AD" clId="Web-{7FF8C1EA-ADA6-AA6B-6FB7-1259240F8543}"/>
    <pc:docChg chg="modSld">
      <pc:chgData name="PAVANI GUJJARLAPUDI" userId="S::pgujjarlapudi@deakin.edu.au::8734fb5a-fb59-49cb-ae16-dc0b9b45e8f7" providerId="AD" clId="Web-{7FF8C1EA-ADA6-AA6B-6FB7-1259240F8543}" dt="2019-05-19T04:03:45.257" v="2385" actId="20577"/>
      <pc:docMkLst>
        <pc:docMk/>
      </pc:docMkLst>
      <pc:sldChg chg="modSp">
        <pc:chgData name="PAVANI GUJJARLAPUDI" userId="S::pgujjarlapudi@deakin.edu.au::8734fb5a-fb59-49cb-ae16-dc0b9b45e8f7" providerId="AD" clId="Web-{7FF8C1EA-ADA6-AA6B-6FB7-1259240F8543}" dt="2019-05-19T04:02:39.710" v="2371" actId="20577"/>
        <pc:sldMkLst>
          <pc:docMk/>
          <pc:sldMk cId="2648200537" sldId="257"/>
        </pc:sldMkLst>
        <pc:spChg chg="mod">
          <ac:chgData name="PAVANI GUJJARLAPUDI" userId="S::pgujjarlapudi@deakin.edu.au::8734fb5a-fb59-49cb-ae16-dc0b9b45e8f7" providerId="AD" clId="Web-{7FF8C1EA-ADA6-AA6B-6FB7-1259240F8543}" dt="2019-05-19T04:02:39.710" v="2371" actId="20577"/>
          <ac:spMkLst>
            <pc:docMk/>
            <pc:sldMk cId="2648200537" sldId="257"/>
            <ac:spMk id="3" creationId="{D14410F7-65D9-3D4D-9BF1-C21E0F5F2DD4}"/>
          </ac:spMkLst>
        </pc:spChg>
      </pc:sldChg>
      <pc:sldChg chg="modSp">
        <pc:chgData name="PAVANI GUJJARLAPUDI" userId="S::pgujjarlapudi@deakin.edu.au::8734fb5a-fb59-49cb-ae16-dc0b9b45e8f7" providerId="AD" clId="Web-{7FF8C1EA-ADA6-AA6B-6FB7-1259240F8543}" dt="2019-05-19T04:03:25.429" v="2381" actId="20577"/>
        <pc:sldMkLst>
          <pc:docMk/>
          <pc:sldMk cId="1611767558" sldId="258"/>
        </pc:sldMkLst>
        <pc:spChg chg="mod">
          <ac:chgData name="PAVANI GUJJARLAPUDI" userId="S::pgujjarlapudi@deakin.edu.au::8734fb5a-fb59-49cb-ae16-dc0b9b45e8f7" providerId="AD" clId="Web-{7FF8C1EA-ADA6-AA6B-6FB7-1259240F8543}" dt="2019-05-19T04:03:25.429" v="2381" actId="20577"/>
          <ac:spMkLst>
            <pc:docMk/>
            <pc:sldMk cId="1611767558" sldId="258"/>
            <ac:spMk id="3" creationId="{47665DF5-A48B-404F-B1DB-46F1A681E117}"/>
          </ac:spMkLst>
        </pc:spChg>
      </pc:sldChg>
      <pc:sldChg chg="modSp">
        <pc:chgData name="PAVANI GUJJARLAPUDI" userId="S::pgujjarlapudi@deakin.edu.au::8734fb5a-fb59-49cb-ae16-dc0b9b45e8f7" providerId="AD" clId="Web-{7FF8C1EA-ADA6-AA6B-6FB7-1259240F8543}" dt="2019-05-19T04:03:44.163" v="2383" actId="20577"/>
        <pc:sldMkLst>
          <pc:docMk/>
          <pc:sldMk cId="284837605" sldId="260"/>
        </pc:sldMkLst>
        <pc:spChg chg="mod">
          <ac:chgData name="PAVANI GUJJARLAPUDI" userId="S::pgujjarlapudi@deakin.edu.au::8734fb5a-fb59-49cb-ae16-dc0b9b45e8f7" providerId="AD" clId="Web-{7FF8C1EA-ADA6-AA6B-6FB7-1259240F8543}" dt="2019-05-19T04:03:44.163" v="2383" actId="20577"/>
          <ac:spMkLst>
            <pc:docMk/>
            <pc:sldMk cId="284837605" sldId="260"/>
            <ac:spMk id="3" creationId="{6F2F271A-6CC5-C54E-ACF5-4045A5E87181}"/>
          </ac:spMkLst>
        </pc:spChg>
      </pc:sldChg>
      <pc:sldChg chg="modSp">
        <pc:chgData name="PAVANI GUJJARLAPUDI" userId="S::pgujjarlapudi@deakin.edu.au::8734fb5a-fb59-49cb-ae16-dc0b9b45e8f7" providerId="AD" clId="Web-{7FF8C1EA-ADA6-AA6B-6FB7-1259240F8543}" dt="2019-05-19T04:03:04.194" v="2377" actId="20577"/>
        <pc:sldMkLst>
          <pc:docMk/>
          <pc:sldMk cId="2560583779" sldId="261"/>
        </pc:sldMkLst>
        <pc:spChg chg="mod">
          <ac:chgData name="PAVANI GUJJARLAPUDI" userId="S::pgujjarlapudi@deakin.edu.au::8734fb5a-fb59-49cb-ae16-dc0b9b45e8f7" providerId="AD" clId="Web-{7FF8C1EA-ADA6-AA6B-6FB7-1259240F8543}" dt="2019-05-19T04:03:04.194" v="2377" actId="20577"/>
          <ac:spMkLst>
            <pc:docMk/>
            <pc:sldMk cId="2560583779" sldId="261"/>
            <ac:spMk id="3" creationId="{74D1D1DF-546B-224B-A037-C17E40176B90}"/>
          </ac:spMkLst>
        </pc:spChg>
      </pc:sldChg>
      <pc:sldChg chg="modSp">
        <pc:chgData name="PAVANI GUJJARLAPUDI" userId="S::pgujjarlapudi@deakin.edu.au::8734fb5a-fb59-49cb-ae16-dc0b9b45e8f7" providerId="AD" clId="Web-{7FF8C1EA-ADA6-AA6B-6FB7-1259240F8543}" dt="2019-05-19T03:30:51.939" v="1161" actId="20577"/>
        <pc:sldMkLst>
          <pc:docMk/>
          <pc:sldMk cId="2205929258" sldId="263"/>
        </pc:sldMkLst>
        <pc:spChg chg="mod">
          <ac:chgData name="PAVANI GUJJARLAPUDI" userId="S::pgujjarlapudi@deakin.edu.au::8734fb5a-fb59-49cb-ae16-dc0b9b45e8f7" providerId="AD" clId="Web-{7FF8C1EA-ADA6-AA6B-6FB7-1259240F8543}" dt="2019-05-19T03:30:51.939" v="1161" actId="20577"/>
          <ac:spMkLst>
            <pc:docMk/>
            <pc:sldMk cId="2205929258" sldId="263"/>
            <ac:spMk id="3" creationId="{F76A632A-5961-1D49-9EFA-DA7B6532D1D2}"/>
          </ac:spMkLst>
        </pc:spChg>
      </pc:sldChg>
      <pc:sldChg chg="modSp">
        <pc:chgData name="PAVANI GUJJARLAPUDI" userId="S::pgujjarlapudi@deakin.edu.au::8734fb5a-fb59-49cb-ae16-dc0b9b45e8f7" providerId="AD" clId="Web-{7FF8C1EA-ADA6-AA6B-6FB7-1259240F8543}" dt="2019-05-19T03:43:59.504" v="2352" actId="20577"/>
        <pc:sldMkLst>
          <pc:docMk/>
          <pc:sldMk cId="689895643" sldId="264"/>
        </pc:sldMkLst>
        <pc:spChg chg="mod">
          <ac:chgData name="PAVANI GUJJARLAPUDI" userId="S::pgujjarlapudi@deakin.edu.au::8734fb5a-fb59-49cb-ae16-dc0b9b45e8f7" providerId="AD" clId="Web-{7FF8C1EA-ADA6-AA6B-6FB7-1259240F8543}" dt="2019-05-19T03:43:59.504" v="2352" actId="20577"/>
          <ac:spMkLst>
            <pc:docMk/>
            <pc:sldMk cId="689895643" sldId="264"/>
            <ac:spMk id="3" creationId="{3AE68FC2-F13B-9241-B16A-9483036E1C98}"/>
          </ac:spMkLst>
        </pc:spChg>
      </pc:sldChg>
      <pc:sldChg chg="modSp">
        <pc:chgData name="PAVANI GUJJARLAPUDI" userId="S::pgujjarlapudi@deakin.edu.au::8734fb5a-fb59-49cb-ae16-dc0b9b45e8f7" providerId="AD" clId="Web-{7FF8C1EA-ADA6-AA6B-6FB7-1259240F8543}" dt="2019-05-19T03:45:54.082" v="2354" actId="20577"/>
        <pc:sldMkLst>
          <pc:docMk/>
          <pc:sldMk cId="4158549282" sldId="281"/>
        </pc:sldMkLst>
        <pc:spChg chg="mod">
          <ac:chgData name="PAVANI GUJJARLAPUDI" userId="S::pgujjarlapudi@deakin.edu.au::8734fb5a-fb59-49cb-ae16-dc0b9b45e8f7" providerId="AD" clId="Web-{7FF8C1EA-ADA6-AA6B-6FB7-1259240F8543}" dt="2019-05-19T03:45:54.082" v="2354" actId="20577"/>
          <ac:spMkLst>
            <pc:docMk/>
            <pc:sldMk cId="4158549282" sldId="281"/>
            <ac:spMk id="2" creationId="{51E73D8F-A690-E544-B3B5-99D5A6542E89}"/>
          </ac:spMkLst>
        </pc:spChg>
      </pc:sldChg>
      <pc:sldChg chg="modSp">
        <pc:chgData name="PAVANI GUJJARLAPUDI" userId="S::pgujjarlapudi@deakin.edu.au::8734fb5a-fb59-49cb-ae16-dc0b9b45e8f7" providerId="AD" clId="Web-{7FF8C1EA-ADA6-AA6B-6FB7-1259240F8543}" dt="2019-05-19T04:01:43.272" v="2367" actId="20577"/>
        <pc:sldMkLst>
          <pc:docMk/>
          <pc:sldMk cId="2054023273" sldId="282"/>
        </pc:sldMkLst>
        <pc:spChg chg="mod">
          <ac:chgData name="PAVANI GUJJARLAPUDI" userId="S::pgujjarlapudi@deakin.edu.au::8734fb5a-fb59-49cb-ae16-dc0b9b45e8f7" providerId="AD" clId="Web-{7FF8C1EA-ADA6-AA6B-6FB7-1259240F8543}" dt="2019-05-19T03:46:02.754" v="2357" actId="20577"/>
          <ac:spMkLst>
            <pc:docMk/>
            <pc:sldMk cId="2054023273" sldId="282"/>
            <ac:spMk id="2" creationId="{7A36776E-5CCC-834F-83D4-ACA689DFCCED}"/>
          </ac:spMkLst>
        </pc:spChg>
        <pc:spChg chg="mod">
          <ac:chgData name="PAVANI GUJJARLAPUDI" userId="S::pgujjarlapudi@deakin.edu.au::8734fb5a-fb59-49cb-ae16-dc0b9b45e8f7" providerId="AD" clId="Web-{7FF8C1EA-ADA6-AA6B-6FB7-1259240F8543}" dt="2019-05-19T04:01:43.272" v="2367" actId="20577"/>
          <ac:spMkLst>
            <pc:docMk/>
            <pc:sldMk cId="2054023273" sldId="282"/>
            <ac:spMk id="3" creationId="{9ABF5E66-3120-124C-8F12-00FE85D724A1}"/>
          </ac:spMkLst>
        </pc:spChg>
      </pc:sldChg>
      <pc:sldChg chg="modSp">
        <pc:chgData name="PAVANI GUJJARLAPUDI" userId="S::pgujjarlapudi@deakin.edu.au::8734fb5a-fb59-49cb-ae16-dc0b9b45e8f7" providerId="AD" clId="Web-{7FF8C1EA-ADA6-AA6B-6FB7-1259240F8543}" dt="2019-05-19T03:48:30.004" v="2360" actId="20577"/>
        <pc:sldMkLst>
          <pc:docMk/>
          <pc:sldMk cId="291645339" sldId="283"/>
        </pc:sldMkLst>
        <pc:spChg chg="mod">
          <ac:chgData name="PAVANI GUJJARLAPUDI" userId="S::pgujjarlapudi@deakin.edu.au::8734fb5a-fb59-49cb-ae16-dc0b9b45e8f7" providerId="AD" clId="Web-{7FF8C1EA-ADA6-AA6B-6FB7-1259240F8543}" dt="2019-05-19T03:48:30.004" v="2360" actId="20577"/>
          <ac:spMkLst>
            <pc:docMk/>
            <pc:sldMk cId="291645339" sldId="283"/>
            <ac:spMk id="2" creationId="{6D940197-FA84-B449-B390-406630C7459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B3A824-1A51-4B26-AD58-A6D8E14F6C04}" type="datetimeFigureOut">
              <a:rPr lang="en-US" smtClean="0"/>
              <a:t>5/20/2019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
              </a:t>
            </a: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0470806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5/20/2019</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6428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5/20/2019</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815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D162C4-EDD9-4389-A98B-B87ECEA2A816}" type="datetimeFigureOut">
              <a:rPr lang="en-US" smtClean="0"/>
              <a:t>5/20/2019</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5597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E5059C3-6A89-4494-99FF-5A4D6FFD50EB}" type="datetimeFigureOut">
              <a:rPr lang="en-US" smtClean="0"/>
              <a:t>5/20/2019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
              </a:t>
            </a:r>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27528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smtClean="0"/>
              <a:t>5/20/2019</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7994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BC1C18-307B-4F68-A007-B5B542270E8D}" type="datetimeFigureOut">
              <a:rPr lang="en-US" smtClean="0"/>
              <a:t>5/20/2019</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5072672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5/20/2019</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6267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5/20/2019</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9861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7D525BB-DA17-4BA0-B3C8-3AC3ABC827E6}" type="datetimeFigureOut">
              <a:rPr lang="en-US" smtClean="0"/>
              <a:t>5/20/2019</a:t>
            </a:fld>
            <a:endParaRPr lang="en-US"/>
          </a:p>
        </p:txBody>
      </p:sp>
      <p:sp>
        <p:nvSpPr>
          <p:cNvPr id="9" name="Footer Placeholder 8"/>
          <p:cNvSpPr>
            <a:spLocks noGrp="1"/>
          </p:cNvSpPr>
          <p:nvPr>
            <p:ph type="ftr" sz="quarter" idx="11"/>
          </p:nvPr>
        </p:nvSpPr>
        <p:spPr/>
        <p:txBody>
          <a:bodyPr/>
          <a:lstStyle>
            <a:lvl1pPr algn="r">
              <a:defRPr/>
            </a:lvl1pPr>
          </a:lstStyle>
          <a:p>
            <a:r>
              <a:rPr lang="en-US"/>
              <a:t>
              </a:t>
            </a: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571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CBC1C18-307B-4F68-A007-B5B542270E8D}" type="datetimeFigureOut">
              <a:rPr lang="en-US" smtClean="0"/>
              <a:t>5/20/2019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1283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CBC1C18-307B-4F68-A007-B5B542270E8D}" type="datetimeFigureOut">
              <a:rPr lang="en-US" smtClean="0"/>
              <a:t>5/20/2019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
              </a:t>
            </a: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51345533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TalPerry/announcing-lighttag-the-easy-way-to-annotate-text-afb7493a49b8" TargetMode="External"/><Relationship Id="rId2" Type="http://schemas.openxmlformats.org/officeDocument/2006/relationships/hyperlink" Target="https://bioportal.bioontology.org/" TargetMode="External"/><Relationship Id="rId1" Type="http://schemas.openxmlformats.org/officeDocument/2006/relationships/slideLayout" Target="../slideLayouts/slideLayout2.xml"/><Relationship Id="rId4" Type="http://schemas.openxmlformats.org/officeDocument/2006/relationships/hyperlink" Target="https://www.tagtog.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0393-9A98-904E-A31A-C8AE6C525651}"/>
              </a:ext>
            </a:extLst>
          </p:cNvPr>
          <p:cNvSpPr>
            <a:spLocks noGrp="1"/>
          </p:cNvSpPr>
          <p:nvPr>
            <p:ph type="ctrTitle"/>
          </p:nvPr>
        </p:nvSpPr>
        <p:spPr/>
        <p:txBody>
          <a:bodyPr/>
          <a:lstStyle/>
          <a:p>
            <a:r>
              <a:rPr lang="en-US"/>
              <a:t>Text annotator </a:t>
            </a:r>
            <a:br>
              <a:rPr lang="en-US"/>
            </a:br>
            <a:r>
              <a:rPr lang="en-US"/>
              <a:t>DESIGN </a:t>
            </a:r>
          </a:p>
        </p:txBody>
      </p:sp>
      <p:sp>
        <p:nvSpPr>
          <p:cNvPr id="3" name="Subtitle 2">
            <a:extLst>
              <a:ext uri="{FF2B5EF4-FFF2-40B4-BE49-F238E27FC236}">
                <a16:creationId xmlns:a16="http://schemas.microsoft.com/office/drawing/2014/main" id="{82280146-6F12-304D-A66F-5A37A164030E}"/>
              </a:ext>
            </a:extLst>
          </p:cNvPr>
          <p:cNvSpPr>
            <a:spLocks noGrp="1"/>
          </p:cNvSpPr>
          <p:nvPr>
            <p:ph type="subTitle" idx="1"/>
          </p:nvPr>
        </p:nvSpPr>
        <p:spPr/>
        <p:txBody>
          <a:bodyPr>
            <a:normAutofit fontScale="92500" lnSpcReduction="20000"/>
          </a:bodyPr>
          <a:lstStyle/>
          <a:p>
            <a:r>
              <a:rPr lang="en-US"/>
              <a:t>CSIRO GROUP 1 </a:t>
            </a:r>
          </a:p>
          <a:p>
            <a:r>
              <a:rPr lang="en-US"/>
              <a:t>TR1 1 2019</a:t>
            </a:r>
          </a:p>
        </p:txBody>
      </p:sp>
    </p:spTree>
    <p:extLst>
      <p:ext uri="{BB962C8B-B14F-4D97-AF65-F5344CB8AC3E}">
        <p14:creationId xmlns:p14="http://schemas.microsoft.com/office/powerpoint/2010/main" val="93638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657B-40E2-6D47-982A-F78B6ED5A1A9}"/>
              </a:ext>
            </a:extLst>
          </p:cNvPr>
          <p:cNvSpPr>
            <a:spLocks noGrp="1"/>
          </p:cNvSpPr>
          <p:nvPr>
            <p:ph type="title"/>
          </p:nvPr>
        </p:nvSpPr>
        <p:spPr/>
        <p:txBody>
          <a:bodyPr/>
          <a:lstStyle/>
          <a:p>
            <a:r>
              <a:rPr lang="en-US"/>
              <a:t>Technical Architecture Diagram</a:t>
            </a:r>
          </a:p>
        </p:txBody>
      </p:sp>
      <p:pic>
        <p:nvPicPr>
          <p:cNvPr id="4" name="Picture 3">
            <a:extLst>
              <a:ext uri="{FF2B5EF4-FFF2-40B4-BE49-F238E27FC236}">
                <a16:creationId xmlns:a16="http://schemas.microsoft.com/office/drawing/2014/main" id="{CE3439AB-B298-584B-B472-C83CE37DC856}"/>
              </a:ext>
            </a:extLst>
          </p:cNvPr>
          <p:cNvPicPr/>
          <p:nvPr/>
        </p:nvPicPr>
        <p:blipFill>
          <a:blip r:embed="rId2">
            <a:extLst>
              <a:ext uri="{28A0092B-C50C-407E-A947-70E740481C1C}">
                <a14:useLocalDpi xmlns:a14="http://schemas.microsoft.com/office/drawing/2010/main" val="0"/>
              </a:ext>
            </a:extLst>
          </a:blip>
          <a:stretch>
            <a:fillRect/>
          </a:stretch>
        </p:blipFill>
        <p:spPr>
          <a:xfrm>
            <a:off x="2932830" y="2014194"/>
            <a:ext cx="6299835" cy="4206240"/>
          </a:xfrm>
          <a:prstGeom prst="rect">
            <a:avLst/>
          </a:prstGeom>
        </p:spPr>
      </p:pic>
    </p:spTree>
    <p:extLst>
      <p:ext uri="{BB962C8B-B14F-4D97-AF65-F5344CB8AC3E}">
        <p14:creationId xmlns:p14="http://schemas.microsoft.com/office/powerpoint/2010/main" val="47508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D14D-11B2-DA4A-A313-0C1CABBCFBB3}"/>
              </a:ext>
            </a:extLst>
          </p:cNvPr>
          <p:cNvSpPr>
            <a:spLocks noGrp="1"/>
          </p:cNvSpPr>
          <p:nvPr>
            <p:ph type="title"/>
          </p:nvPr>
        </p:nvSpPr>
        <p:spPr/>
        <p:txBody>
          <a:bodyPr/>
          <a:lstStyle/>
          <a:p>
            <a:r>
              <a:rPr lang="en-US"/>
              <a:t>Infrastructure Service Overview </a:t>
            </a:r>
          </a:p>
        </p:txBody>
      </p:sp>
      <p:sp>
        <p:nvSpPr>
          <p:cNvPr id="3" name="Content Placeholder 2">
            <a:extLst>
              <a:ext uri="{FF2B5EF4-FFF2-40B4-BE49-F238E27FC236}">
                <a16:creationId xmlns:a16="http://schemas.microsoft.com/office/drawing/2014/main" id="{F146A871-13ED-D842-A8C4-730EDF5AEA7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AU"/>
              <a:t>The following are proposed functions of the Annotator API:</a:t>
            </a:r>
          </a:p>
          <a:p>
            <a:pPr marL="342900" indent="-342900">
              <a:buFont typeface="+mj-lt"/>
              <a:buAutoNum type="arabicPeriod"/>
            </a:pPr>
            <a:r>
              <a:rPr lang="en-AU"/>
              <a:t>Check Ontology Connection (URL, API KEY)</a:t>
            </a:r>
          </a:p>
          <a:p>
            <a:pPr marL="342900" indent="-342900">
              <a:buFont typeface="+mj-lt"/>
              <a:buAutoNum type="arabicPeriod"/>
            </a:pPr>
            <a:r>
              <a:rPr lang="en-AU"/>
              <a:t>getAllOntologyNames()</a:t>
            </a:r>
          </a:p>
          <a:p>
            <a:pPr marL="342900" indent="-342900">
              <a:buFont typeface="+mj-lt"/>
              <a:buAutoNum type="arabicPeriod"/>
            </a:pPr>
            <a:r>
              <a:rPr lang="en-AU"/>
              <a:t>getTextDefinitions (URL, API KEY, Text string, Ontologies, Match longest, Partial word matching, include mapping, Exclude Numbers, Exclude Synonyms)</a:t>
            </a:r>
          </a:p>
          <a:p>
            <a:pPr marL="342900" indent="-342900">
              <a:buFont typeface="+mj-lt"/>
              <a:buAutoNum type="arabicPeriod"/>
            </a:pPr>
            <a:r>
              <a:rPr lang="en-AU"/>
              <a:t>insertToDataBase(Collection name, Data)</a:t>
            </a:r>
          </a:p>
          <a:p>
            <a:pPr marL="342900" indent="-342900">
              <a:buFont typeface="+mj-lt"/>
              <a:buAutoNum type="arabicPeriod"/>
            </a:pPr>
            <a:r>
              <a:rPr lang="en-AU"/>
              <a:t>updateFromDataBase(Collection name, </a:t>
            </a:r>
            <a:r>
              <a:rPr lang="en-AU" err="1"/>
              <a:t>currentValues</a:t>
            </a:r>
            <a:r>
              <a:rPr lang="en-AU"/>
              <a:t>, </a:t>
            </a:r>
            <a:r>
              <a:rPr lang="en-AU" err="1"/>
              <a:t>newValues</a:t>
            </a:r>
            <a:r>
              <a:rPr lang="en-AU"/>
              <a:t>)</a:t>
            </a:r>
          </a:p>
          <a:p>
            <a:pPr marL="342900" indent="-342900">
              <a:buFont typeface="+mj-lt"/>
              <a:buAutoNum type="arabicPeriod"/>
            </a:pPr>
            <a:r>
              <a:rPr lang="en-AU"/>
              <a:t>deleteFromDataBase(Collection name, Query Object) </a:t>
            </a:r>
          </a:p>
          <a:p>
            <a:pPr marL="342900" indent="-342900">
              <a:buFont typeface="+mj-lt"/>
              <a:buAutoNum type="arabicPeriod"/>
            </a:pPr>
            <a:r>
              <a:rPr lang="en-AU"/>
              <a:t>searchFromDataBase(Collection name, Query Object)</a:t>
            </a:r>
          </a:p>
          <a:p>
            <a:pPr marL="342900" indent="-342900">
              <a:buFont typeface="+mj-lt"/>
              <a:buAutoNum type="arabicPeriod"/>
            </a:pPr>
            <a:r>
              <a:rPr lang="en-AU"/>
              <a:t>getOntologyByID(Collection name, Query object)</a:t>
            </a:r>
          </a:p>
          <a:p>
            <a:pPr marL="342900" indent="-342900">
              <a:buFont typeface="+mj-lt"/>
              <a:buAutoNum type="arabicPeriod"/>
            </a:pPr>
            <a:r>
              <a:rPr lang="en-AU"/>
              <a:t>disableExistingOntology(Collection name, Query object, </a:t>
            </a:r>
            <a:r>
              <a:rPr lang="en-AU" err="1"/>
              <a:t>currentValues</a:t>
            </a:r>
            <a:r>
              <a:rPr lang="en-AU"/>
              <a:t>, </a:t>
            </a:r>
            <a:r>
              <a:rPr lang="en-AU" err="1"/>
              <a:t>newValues</a:t>
            </a:r>
            <a:r>
              <a:rPr lang="en-AU"/>
              <a:t>)</a:t>
            </a:r>
          </a:p>
          <a:p>
            <a:pPr marL="342900" indent="-342900">
              <a:buFont typeface="+mj-lt"/>
              <a:buAutoNum type="arabicPeriod"/>
            </a:pPr>
            <a:r>
              <a:rPr lang="en-AU"/>
              <a:t>enableExistingOntology(Collection name, Query object, </a:t>
            </a:r>
            <a:r>
              <a:rPr lang="en-AU" err="1"/>
              <a:t>currentValues</a:t>
            </a:r>
            <a:r>
              <a:rPr lang="en-AU"/>
              <a:t>, </a:t>
            </a:r>
            <a:r>
              <a:rPr lang="en-AU" err="1"/>
              <a:t>newValues</a:t>
            </a:r>
            <a:r>
              <a:rPr lang="en-AU"/>
              <a:t>)</a:t>
            </a:r>
          </a:p>
          <a:p>
            <a:endParaRPr lang="en-AU"/>
          </a:p>
          <a:p>
            <a:endParaRPr lang="en-AU"/>
          </a:p>
          <a:p>
            <a:endParaRPr lang="en-US"/>
          </a:p>
        </p:txBody>
      </p:sp>
    </p:spTree>
    <p:extLst>
      <p:ext uri="{BB962C8B-B14F-4D97-AF65-F5344CB8AC3E}">
        <p14:creationId xmlns:p14="http://schemas.microsoft.com/office/powerpoint/2010/main" val="290356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3372-D8F2-8A41-8DD8-2A585861C5E6}"/>
              </a:ext>
            </a:extLst>
          </p:cNvPr>
          <p:cNvSpPr>
            <a:spLocks noGrp="1"/>
          </p:cNvSpPr>
          <p:nvPr>
            <p:ph type="title"/>
          </p:nvPr>
        </p:nvSpPr>
        <p:spPr/>
        <p:txBody>
          <a:bodyPr>
            <a:normAutofit/>
          </a:bodyPr>
          <a:lstStyle/>
          <a:p>
            <a:r>
              <a:rPr lang="en-US"/>
              <a:t>1. Check Ontology Connection </a:t>
            </a:r>
          </a:p>
        </p:txBody>
      </p:sp>
      <p:sp>
        <p:nvSpPr>
          <p:cNvPr id="3" name="Content Placeholder 2">
            <a:extLst>
              <a:ext uri="{FF2B5EF4-FFF2-40B4-BE49-F238E27FC236}">
                <a16:creationId xmlns:a16="http://schemas.microsoft.com/office/drawing/2014/main" id="{35B15359-DB03-D44A-A2F8-471AC7C93EFB}"/>
              </a:ext>
            </a:extLst>
          </p:cNvPr>
          <p:cNvSpPr>
            <a:spLocks noGrp="1"/>
          </p:cNvSpPr>
          <p:nvPr>
            <p:ph idx="1"/>
          </p:nvPr>
        </p:nvSpPr>
        <p:spPr/>
        <p:txBody>
          <a:bodyPr/>
          <a:lstStyle/>
          <a:p>
            <a:pPr marL="0" indent="0">
              <a:buNone/>
            </a:pPr>
            <a:r>
              <a:rPr lang="en-AU"/>
              <a:t>Check Ontology Connection (URL, API KEY):</a:t>
            </a:r>
          </a:p>
          <a:p>
            <a:endParaRPr lang="en-AU"/>
          </a:p>
          <a:p>
            <a:pPr marL="342900" indent="-342900">
              <a:buFont typeface="+mj-lt"/>
              <a:buAutoNum type="alphaLcParenR"/>
            </a:pPr>
            <a:r>
              <a:rPr lang="en-AU"/>
              <a:t>This function will be used to check the external vocabulary’s server status so that the GUI can show which Vocabularies are available to continue with the searching process.</a:t>
            </a:r>
          </a:p>
          <a:p>
            <a:pPr marL="342900" indent="-342900">
              <a:buFont typeface="+mj-lt"/>
              <a:buAutoNum type="alphaLcParenR"/>
            </a:pPr>
            <a:r>
              <a:rPr lang="en-AU"/>
              <a:t>This function accepts two arguments which are URL of the ontology (Vocabulary) and API KEY for the authentication purpose if it needs any.</a:t>
            </a:r>
          </a:p>
          <a:p>
            <a:pPr marL="342900" indent="-342900">
              <a:buFont typeface="+mj-lt"/>
              <a:buAutoNum type="alphaLcParenR"/>
            </a:pPr>
            <a:r>
              <a:rPr lang="en-AU"/>
              <a:t>Output of this function will be a Boolean which will be true if the</a:t>
            </a:r>
          </a:p>
          <a:p>
            <a:endParaRPr lang="en-US"/>
          </a:p>
        </p:txBody>
      </p:sp>
    </p:spTree>
    <p:extLst>
      <p:ext uri="{BB962C8B-B14F-4D97-AF65-F5344CB8AC3E}">
        <p14:creationId xmlns:p14="http://schemas.microsoft.com/office/powerpoint/2010/main" val="3739872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D97F-C42F-F041-94DC-5A65F6EEB438}"/>
              </a:ext>
            </a:extLst>
          </p:cNvPr>
          <p:cNvSpPr>
            <a:spLocks noGrp="1"/>
          </p:cNvSpPr>
          <p:nvPr>
            <p:ph type="title"/>
          </p:nvPr>
        </p:nvSpPr>
        <p:spPr/>
        <p:txBody>
          <a:bodyPr/>
          <a:lstStyle/>
          <a:p>
            <a:r>
              <a:rPr lang="en-US"/>
              <a:t>2. Get All Ontology Names</a:t>
            </a:r>
          </a:p>
        </p:txBody>
      </p:sp>
      <p:sp>
        <p:nvSpPr>
          <p:cNvPr id="3" name="Content Placeholder 2">
            <a:extLst>
              <a:ext uri="{FF2B5EF4-FFF2-40B4-BE49-F238E27FC236}">
                <a16:creationId xmlns:a16="http://schemas.microsoft.com/office/drawing/2014/main" id="{549C856D-0EB2-BA42-AD54-20E17CE5A200}"/>
              </a:ext>
            </a:extLst>
          </p:cNvPr>
          <p:cNvSpPr>
            <a:spLocks noGrp="1"/>
          </p:cNvSpPr>
          <p:nvPr>
            <p:ph idx="1"/>
          </p:nvPr>
        </p:nvSpPr>
        <p:spPr/>
        <p:txBody>
          <a:bodyPr/>
          <a:lstStyle/>
          <a:p>
            <a:pPr marL="0" indent="0">
              <a:buNone/>
            </a:pPr>
            <a:r>
              <a:rPr lang="en-AU" err="1"/>
              <a:t>getAllOntologyNames</a:t>
            </a:r>
            <a:r>
              <a:rPr lang="en-AU"/>
              <a:t>():</a:t>
            </a:r>
          </a:p>
          <a:p>
            <a:pPr marL="0" indent="0">
              <a:buNone/>
            </a:pPr>
            <a:endParaRPr lang="en-AU"/>
          </a:p>
          <a:p>
            <a:pPr marL="342900" indent="-342900">
              <a:buFont typeface="+mj-lt"/>
              <a:buAutoNum type="alphaLcParenR"/>
            </a:pPr>
            <a:r>
              <a:rPr lang="en-AU"/>
              <a:t>This function will be used to find all the ontology names in order to show them in the GUI.</a:t>
            </a:r>
          </a:p>
          <a:p>
            <a:pPr marL="342900" indent="-342900">
              <a:buFont typeface="+mj-lt"/>
              <a:buAutoNum type="alphaLcParenR"/>
            </a:pPr>
            <a:r>
              <a:rPr lang="en-AU"/>
              <a:t>Output of this function will be a name collection of saved ontologies.</a:t>
            </a:r>
          </a:p>
          <a:p>
            <a:pPr marL="0" indent="0">
              <a:buNone/>
            </a:pPr>
            <a:endParaRPr lang="en-US"/>
          </a:p>
        </p:txBody>
      </p:sp>
    </p:spTree>
    <p:extLst>
      <p:ext uri="{BB962C8B-B14F-4D97-AF65-F5344CB8AC3E}">
        <p14:creationId xmlns:p14="http://schemas.microsoft.com/office/powerpoint/2010/main" val="153841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0393-29C8-FB48-807B-B418592A8C7A}"/>
              </a:ext>
            </a:extLst>
          </p:cNvPr>
          <p:cNvSpPr>
            <a:spLocks noGrp="1"/>
          </p:cNvSpPr>
          <p:nvPr>
            <p:ph type="title"/>
          </p:nvPr>
        </p:nvSpPr>
        <p:spPr/>
        <p:txBody>
          <a:bodyPr>
            <a:normAutofit/>
          </a:bodyPr>
          <a:lstStyle/>
          <a:p>
            <a:r>
              <a:rPr lang="en-AU"/>
              <a:t>3. Get Text Definitions</a:t>
            </a:r>
            <a:endParaRPr lang="en-US"/>
          </a:p>
        </p:txBody>
      </p:sp>
      <p:sp>
        <p:nvSpPr>
          <p:cNvPr id="3" name="Content Placeholder 2">
            <a:extLst>
              <a:ext uri="{FF2B5EF4-FFF2-40B4-BE49-F238E27FC236}">
                <a16:creationId xmlns:a16="http://schemas.microsoft.com/office/drawing/2014/main" id="{FC8EDF58-29A4-5B42-8E64-FA7136DCADEB}"/>
              </a:ext>
            </a:extLst>
          </p:cNvPr>
          <p:cNvSpPr>
            <a:spLocks noGrp="1"/>
          </p:cNvSpPr>
          <p:nvPr>
            <p:ph idx="1"/>
          </p:nvPr>
        </p:nvSpPr>
        <p:spPr>
          <a:xfrm>
            <a:off x="1066800" y="1815548"/>
            <a:ext cx="10058400" cy="4704522"/>
          </a:xfrm>
        </p:spPr>
        <p:txBody>
          <a:bodyPr>
            <a:normAutofit lnSpcReduction="10000"/>
          </a:bodyPr>
          <a:lstStyle/>
          <a:p>
            <a:pPr marL="0" indent="0">
              <a:buNone/>
            </a:pPr>
            <a:r>
              <a:rPr lang="en-AU"/>
              <a:t>getTextDefinitions (URL, API KEY, Text string, Ontologies, Match longest, Partial word matching, include mapping, Exclude Numbers, Exclude Synonyms):</a:t>
            </a:r>
          </a:p>
          <a:p>
            <a:pPr marL="0" indent="0">
              <a:buNone/>
            </a:pPr>
            <a:r>
              <a:rPr lang="en-AU"/>
              <a:t>a. This function will be used to find the definitions of given texts from specified ontologies.</a:t>
            </a:r>
          </a:p>
          <a:p>
            <a:pPr marL="0" indent="0">
              <a:buNone/>
            </a:pPr>
            <a:r>
              <a:rPr lang="en-AU"/>
              <a:t>b. The arguments for this function will be,</a:t>
            </a:r>
          </a:p>
          <a:p>
            <a:pPr marL="674370" lvl="1" indent="-400050">
              <a:buFont typeface="+mj-lt"/>
              <a:buAutoNum type="romanLcPeriod"/>
            </a:pPr>
            <a:r>
              <a:rPr lang="en-AU"/>
              <a:t>URL of the ontology</a:t>
            </a:r>
          </a:p>
          <a:p>
            <a:pPr marL="674370" lvl="1" indent="-400050">
              <a:buFont typeface="+mj-lt"/>
              <a:buAutoNum type="romanLcPeriod"/>
            </a:pPr>
            <a:r>
              <a:rPr lang="en-AU"/>
              <a:t>API KEY for authentication purposes</a:t>
            </a:r>
          </a:p>
          <a:p>
            <a:pPr marL="674370" lvl="1" indent="-400050">
              <a:buFont typeface="+mj-lt"/>
              <a:buAutoNum type="romanLcPeriod"/>
            </a:pPr>
            <a:r>
              <a:rPr lang="en-AU"/>
              <a:t>Text string of client’s search</a:t>
            </a:r>
          </a:p>
          <a:p>
            <a:pPr marL="674370" lvl="1" indent="-400050">
              <a:buFont typeface="+mj-lt"/>
              <a:buAutoNum type="romanLcPeriod"/>
            </a:pPr>
            <a:r>
              <a:rPr lang="en-AU"/>
              <a:t>Collection of client selected ontologies</a:t>
            </a:r>
          </a:p>
          <a:p>
            <a:pPr marL="674370" lvl="1" indent="-400050">
              <a:buFont typeface="+mj-lt"/>
              <a:buAutoNum type="romanLcPeriod"/>
            </a:pPr>
            <a:r>
              <a:rPr lang="en-AU"/>
              <a:t>Boolean value of match longest option</a:t>
            </a:r>
          </a:p>
          <a:p>
            <a:pPr marL="674370" lvl="1" indent="-400050">
              <a:buFont typeface="+mj-lt"/>
              <a:buAutoNum type="romanLcPeriod"/>
            </a:pPr>
            <a:r>
              <a:rPr lang="en-AU"/>
              <a:t>Boolean value of partial words match option</a:t>
            </a:r>
          </a:p>
          <a:p>
            <a:pPr marL="674370" lvl="1" indent="-400050">
              <a:buFont typeface="+mj-lt"/>
              <a:buAutoNum type="romanLcPeriod"/>
            </a:pPr>
            <a:r>
              <a:rPr lang="en-AU"/>
              <a:t>Boolean value of include mapping option</a:t>
            </a:r>
          </a:p>
          <a:p>
            <a:pPr marL="674370" lvl="1" indent="-400050">
              <a:buFont typeface="+mj-lt"/>
              <a:buAutoNum type="romanLcPeriod"/>
            </a:pPr>
            <a:r>
              <a:rPr lang="en-AU"/>
              <a:t>Boolean value of exclude numbers option</a:t>
            </a:r>
          </a:p>
          <a:p>
            <a:pPr marL="674370" lvl="1" indent="-400050">
              <a:buFont typeface="+mj-lt"/>
              <a:buAutoNum type="romanLcPeriod"/>
            </a:pPr>
            <a:r>
              <a:rPr lang="en-AU" err="1"/>
              <a:t>iBoolean</a:t>
            </a:r>
            <a:r>
              <a:rPr lang="en-AU"/>
              <a:t> value of exclude synonyms option</a:t>
            </a:r>
          </a:p>
          <a:p>
            <a:pPr marL="0" indent="0">
              <a:buNone/>
            </a:pPr>
            <a:r>
              <a:rPr lang="en-AU"/>
              <a:t>c. Output of this function will be a JSON object which includes all the definitions for the given text string from specified vocabularies.</a:t>
            </a:r>
          </a:p>
          <a:p>
            <a:pPr marL="0" indent="0">
              <a:buNone/>
            </a:pPr>
            <a:endParaRPr lang="en-US"/>
          </a:p>
        </p:txBody>
      </p:sp>
    </p:spTree>
    <p:extLst>
      <p:ext uri="{BB962C8B-B14F-4D97-AF65-F5344CB8AC3E}">
        <p14:creationId xmlns:p14="http://schemas.microsoft.com/office/powerpoint/2010/main" val="240799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1B14-6D1C-4E46-9FDB-0EBB6A00B03E}"/>
              </a:ext>
            </a:extLst>
          </p:cNvPr>
          <p:cNvSpPr>
            <a:spLocks noGrp="1"/>
          </p:cNvSpPr>
          <p:nvPr>
            <p:ph type="title"/>
          </p:nvPr>
        </p:nvSpPr>
        <p:spPr/>
        <p:txBody>
          <a:bodyPr>
            <a:normAutofit/>
          </a:bodyPr>
          <a:lstStyle/>
          <a:p>
            <a:r>
              <a:rPr lang="en-US"/>
              <a:t>4. Insert To Database</a:t>
            </a:r>
          </a:p>
        </p:txBody>
      </p:sp>
      <p:sp>
        <p:nvSpPr>
          <p:cNvPr id="3" name="Content Placeholder 2">
            <a:extLst>
              <a:ext uri="{FF2B5EF4-FFF2-40B4-BE49-F238E27FC236}">
                <a16:creationId xmlns:a16="http://schemas.microsoft.com/office/drawing/2014/main" id="{7FB7544F-E1B0-1F44-9199-53FDBB5011C1}"/>
              </a:ext>
            </a:extLst>
          </p:cNvPr>
          <p:cNvSpPr>
            <a:spLocks noGrp="1"/>
          </p:cNvSpPr>
          <p:nvPr>
            <p:ph idx="1"/>
          </p:nvPr>
        </p:nvSpPr>
        <p:spPr/>
        <p:txBody>
          <a:bodyPr/>
          <a:lstStyle/>
          <a:p>
            <a:pPr marL="0" indent="0">
              <a:buNone/>
            </a:pPr>
            <a:r>
              <a:rPr lang="en-AU" err="1"/>
              <a:t>insertToDataBase</a:t>
            </a:r>
            <a:r>
              <a:rPr lang="en-AU"/>
              <a:t>(Collection name, Data):</a:t>
            </a:r>
          </a:p>
          <a:p>
            <a:pPr marL="0" indent="0">
              <a:buNone/>
            </a:pPr>
            <a:endParaRPr lang="en-AU"/>
          </a:p>
          <a:p>
            <a:pPr marL="342900" indent="-342900">
              <a:buFont typeface="+mj-lt"/>
              <a:buAutoNum type="alphaLcPeriod"/>
            </a:pPr>
            <a:r>
              <a:rPr lang="en-AU"/>
              <a:t>This function will be used to store newly found results from a vocabulary search in the attached database.</a:t>
            </a:r>
          </a:p>
          <a:p>
            <a:pPr marL="342900" indent="-342900">
              <a:buFont typeface="+mj-lt"/>
              <a:buAutoNum type="alphaLcPeriod"/>
            </a:pPr>
            <a:r>
              <a:rPr lang="en-AU"/>
              <a:t>This function accepts two arguments.</a:t>
            </a:r>
          </a:p>
          <a:p>
            <a:pPr marL="674370" lvl="1" indent="-400050">
              <a:buFont typeface="+mj-lt"/>
              <a:buAutoNum type="romanLcPeriod"/>
            </a:pPr>
            <a:r>
              <a:rPr lang="en-AU"/>
              <a:t>A name for the data collection to identifying purposes</a:t>
            </a:r>
          </a:p>
          <a:p>
            <a:pPr marL="674370" lvl="1" indent="-400050">
              <a:buFont typeface="+mj-lt"/>
              <a:buAutoNum type="romanLcPeriod"/>
            </a:pPr>
            <a:r>
              <a:rPr lang="en-AU"/>
              <a:t>Data that need to be stored. (JSON objects)</a:t>
            </a:r>
          </a:p>
          <a:p>
            <a:pPr marL="342900" indent="-342900">
              <a:buFont typeface="+mj-lt"/>
              <a:buAutoNum type="alphaLcPeriod"/>
            </a:pPr>
            <a:r>
              <a:rPr lang="en-AU"/>
              <a:t>Output of this functions would be a success alert or an error.</a:t>
            </a:r>
          </a:p>
          <a:p>
            <a:pPr marL="0" indent="0">
              <a:buNone/>
            </a:pPr>
            <a:r>
              <a:rPr lang="en-AU"/>
              <a:t> </a:t>
            </a:r>
            <a:endParaRPr lang="en-US"/>
          </a:p>
        </p:txBody>
      </p:sp>
    </p:spTree>
    <p:extLst>
      <p:ext uri="{BB962C8B-B14F-4D97-AF65-F5344CB8AC3E}">
        <p14:creationId xmlns:p14="http://schemas.microsoft.com/office/powerpoint/2010/main" val="165279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C335-5D81-5D4B-A7A9-52733C7D9DAE}"/>
              </a:ext>
            </a:extLst>
          </p:cNvPr>
          <p:cNvSpPr>
            <a:spLocks noGrp="1"/>
          </p:cNvSpPr>
          <p:nvPr>
            <p:ph type="title"/>
          </p:nvPr>
        </p:nvSpPr>
        <p:spPr/>
        <p:txBody>
          <a:bodyPr>
            <a:normAutofit/>
          </a:bodyPr>
          <a:lstStyle/>
          <a:p>
            <a:r>
              <a:rPr lang="en-US"/>
              <a:t>5. Update From Database</a:t>
            </a:r>
          </a:p>
        </p:txBody>
      </p:sp>
      <p:sp>
        <p:nvSpPr>
          <p:cNvPr id="3" name="Content Placeholder 2">
            <a:extLst>
              <a:ext uri="{FF2B5EF4-FFF2-40B4-BE49-F238E27FC236}">
                <a16:creationId xmlns:a16="http://schemas.microsoft.com/office/drawing/2014/main" id="{DD8B7640-461F-4742-8557-F31D7D5ED1CF}"/>
              </a:ext>
            </a:extLst>
          </p:cNvPr>
          <p:cNvSpPr>
            <a:spLocks noGrp="1"/>
          </p:cNvSpPr>
          <p:nvPr>
            <p:ph idx="1"/>
          </p:nvPr>
        </p:nvSpPr>
        <p:spPr/>
        <p:txBody>
          <a:bodyPr/>
          <a:lstStyle/>
          <a:p>
            <a:pPr marL="0" indent="0">
              <a:buNone/>
            </a:pPr>
            <a:r>
              <a:rPr lang="en-AU" err="1"/>
              <a:t>updateFromDataBase</a:t>
            </a:r>
            <a:r>
              <a:rPr lang="en-AU"/>
              <a:t>(Collection name, </a:t>
            </a:r>
            <a:r>
              <a:rPr lang="en-AU" err="1"/>
              <a:t>currentValues</a:t>
            </a:r>
            <a:r>
              <a:rPr lang="en-AU"/>
              <a:t>, </a:t>
            </a:r>
            <a:r>
              <a:rPr lang="en-AU" err="1"/>
              <a:t>newValues</a:t>
            </a:r>
            <a:r>
              <a:rPr lang="en-AU"/>
              <a:t>):</a:t>
            </a:r>
          </a:p>
          <a:p>
            <a:pPr marL="0" indent="0">
              <a:buNone/>
            </a:pPr>
            <a:endParaRPr lang="en-AU"/>
          </a:p>
          <a:p>
            <a:pPr marL="342900" indent="-342900">
              <a:buFont typeface="+mj-lt"/>
              <a:buAutoNum type="alphaLcPeriod"/>
            </a:pPr>
            <a:r>
              <a:rPr lang="en-AU"/>
              <a:t>This function will be used to update an existing data on the database.</a:t>
            </a:r>
          </a:p>
          <a:p>
            <a:pPr marL="342900" indent="-342900">
              <a:buFont typeface="+mj-lt"/>
              <a:buAutoNum type="alphaLcPeriod"/>
            </a:pPr>
            <a:r>
              <a:rPr lang="en-AU"/>
              <a:t>This function accepts three arguments.</a:t>
            </a:r>
          </a:p>
          <a:p>
            <a:pPr marL="674370" lvl="1" indent="-400050">
              <a:buFont typeface="+mj-lt"/>
              <a:buAutoNum type="romanLcPeriod"/>
            </a:pPr>
            <a:r>
              <a:rPr lang="en-AU"/>
              <a:t>A name for the data collection to identifying purposes</a:t>
            </a:r>
          </a:p>
          <a:p>
            <a:pPr marL="674370" lvl="1" indent="-400050">
              <a:buFont typeface="+mj-lt"/>
              <a:buAutoNum type="romanLcPeriod"/>
            </a:pPr>
            <a:r>
              <a:rPr lang="en-AU"/>
              <a:t>Existing data that need to be updated.</a:t>
            </a:r>
          </a:p>
          <a:p>
            <a:pPr marL="674370" lvl="1" indent="-400050">
              <a:buFont typeface="+mj-lt"/>
              <a:buAutoNum type="romanLcPeriod"/>
            </a:pPr>
            <a:r>
              <a:rPr lang="en-AU"/>
              <a:t>New data that need to be saved instead.</a:t>
            </a:r>
          </a:p>
          <a:p>
            <a:pPr marL="342900" indent="-342900">
              <a:buFont typeface="+mj-lt"/>
              <a:buAutoNum type="alphaLcPeriod"/>
            </a:pPr>
            <a:r>
              <a:rPr lang="en-AU"/>
              <a:t>Output of this functions would be a success alert or an error.</a:t>
            </a:r>
          </a:p>
          <a:p>
            <a:pPr marL="0" indent="0">
              <a:buNone/>
            </a:pPr>
            <a:endParaRPr lang="en-US"/>
          </a:p>
        </p:txBody>
      </p:sp>
    </p:spTree>
    <p:extLst>
      <p:ext uri="{BB962C8B-B14F-4D97-AF65-F5344CB8AC3E}">
        <p14:creationId xmlns:p14="http://schemas.microsoft.com/office/powerpoint/2010/main" val="41727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EE15-4DE7-0F48-8737-BB6B57023C1E}"/>
              </a:ext>
            </a:extLst>
          </p:cNvPr>
          <p:cNvSpPr>
            <a:spLocks noGrp="1"/>
          </p:cNvSpPr>
          <p:nvPr>
            <p:ph type="title"/>
          </p:nvPr>
        </p:nvSpPr>
        <p:spPr/>
        <p:txBody>
          <a:bodyPr>
            <a:normAutofit/>
          </a:bodyPr>
          <a:lstStyle/>
          <a:p>
            <a:r>
              <a:rPr lang="en-US"/>
              <a:t>6. Delete From Database</a:t>
            </a:r>
          </a:p>
        </p:txBody>
      </p:sp>
      <p:sp>
        <p:nvSpPr>
          <p:cNvPr id="3" name="Content Placeholder 2">
            <a:extLst>
              <a:ext uri="{FF2B5EF4-FFF2-40B4-BE49-F238E27FC236}">
                <a16:creationId xmlns:a16="http://schemas.microsoft.com/office/drawing/2014/main" id="{C0DA057C-3094-4D40-8D8D-A455BAD6DC9B}"/>
              </a:ext>
            </a:extLst>
          </p:cNvPr>
          <p:cNvSpPr>
            <a:spLocks noGrp="1"/>
          </p:cNvSpPr>
          <p:nvPr>
            <p:ph idx="1"/>
          </p:nvPr>
        </p:nvSpPr>
        <p:spPr/>
        <p:txBody>
          <a:bodyPr/>
          <a:lstStyle/>
          <a:p>
            <a:pPr marL="0" indent="0">
              <a:buNone/>
            </a:pPr>
            <a:r>
              <a:rPr lang="en-AU" err="1"/>
              <a:t>deleteFromDataBase</a:t>
            </a:r>
            <a:r>
              <a:rPr lang="en-AU"/>
              <a:t>(Collection name, Query Object):</a:t>
            </a:r>
          </a:p>
          <a:p>
            <a:pPr marL="0" indent="0">
              <a:buNone/>
            </a:pPr>
            <a:endParaRPr lang="en-AU"/>
          </a:p>
          <a:p>
            <a:pPr marL="342900" indent="-342900">
              <a:buFont typeface="+mj-lt"/>
              <a:buAutoNum type="alphaLcPeriod"/>
            </a:pPr>
            <a:r>
              <a:rPr lang="en-AU"/>
              <a:t>This function will be used to delete an existing record/ object is the database.</a:t>
            </a:r>
          </a:p>
          <a:p>
            <a:pPr marL="342900" indent="-342900">
              <a:buFont typeface="+mj-lt"/>
              <a:buAutoNum type="alphaLcPeriod"/>
            </a:pPr>
            <a:r>
              <a:rPr lang="en-AU"/>
              <a:t>This function accepts two arguments.</a:t>
            </a:r>
          </a:p>
          <a:p>
            <a:pPr marL="674370" lvl="1" indent="-400050">
              <a:buFont typeface="+mj-lt"/>
              <a:buAutoNum type="romanLcPeriod"/>
            </a:pPr>
            <a:r>
              <a:rPr lang="en-AU"/>
              <a:t>A name for the data collection to identifying purposes</a:t>
            </a:r>
          </a:p>
          <a:p>
            <a:pPr marL="674370" lvl="1" indent="-400050">
              <a:buFont typeface="+mj-lt"/>
              <a:buAutoNum type="romanLcPeriod"/>
            </a:pPr>
            <a:r>
              <a:rPr lang="en-AU"/>
              <a:t>Query object which defines the record to delete from database.</a:t>
            </a:r>
          </a:p>
          <a:p>
            <a:pPr marL="342900" indent="-342900">
              <a:buFont typeface="+mj-lt"/>
              <a:buAutoNum type="alphaLcPeriod"/>
            </a:pPr>
            <a:r>
              <a:rPr lang="en-AU"/>
              <a:t>Output of this functions would be a success alert or an error.</a:t>
            </a:r>
          </a:p>
          <a:p>
            <a:pPr marL="0" indent="0">
              <a:buNone/>
            </a:pPr>
            <a:endParaRPr lang="en-US"/>
          </a:p>
        </p:txBody>
      </p:sp>
    </p:spTree>
    <p:extLst>
      <p:ext uri="{BB962C8B-B14F-4D97-AF65-F5344CB8AC3E}">
        <p14:creationId xmlns:p14="http://schemas.microsoft.com/office/powerpoint/2010/main" val="176633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9826-6E7C-1C40-899D-2B4A1FE06733}"/>
              </a:ext>
            </a:extLst>
          </p:cNvPr>
          <p:cNvSpPr>
            <a:spLocks noGrp="1"/>
          </p:cNvSpPr>
          <p:nvPr>
            <p:ph type="title"/>
          </p:nvPr>
        </p:nvSpPr>
        <p:spPr/>
        <p:txBody>
          <a:bodyPr>
            <a:normAutofit/>
          </a:bodyPr>
          <a:lstStyle/>
          <a:p>
            <a:r>
              <a:rPr lang="en-US"/>
              <a:t>7. Search From Database</a:t>
            </a:r>
          </a:p>
        </p:txBody>
      </p:sp>
      <p:sp>
        <p:nvSpPr>
          <p:cNvPr id="3" name="Content Placeholder 2">
            <a:extLst>
              <a:ext uri="{FF2B5EF4-FFF2-40B4-BE49-F238E27FC236}">
                <a16:creationId xmlns:a16="http://schemas.microsoft.com/office/drawing/2014/main" id="{63230E02-86CA-8544-9389-1C85374E4B5F}"/>
              </a:ext>
            </a:extLst>
          </p:cNvPr>
          <p:cNvSpPr>
            <a:spLocks noGrp="1"/>
          </p:cNvSpPr>
          <p:nvPr>
            <p:ph idx="1"/>
          </p:nvPr>
        </p:nvSpPr>
        <p:spPr/>
        <p:txBody>
          <a:bodyPr/>
          <a:lstStyle/>
          <a:p>
            <a:pPr marL="0" indent="0">
              <a:buNone/>
            </a:pPr>
            <a:r>
              <a:rPr lang="en-AU" err="1"/>
              <a:t>searchFromDataBase</a:t>
            </a:r>
            <a:r>
              <a:rPr lang="en-AU"/>
              <a:t>(Collection name, Query Object):</a:t>
            </a:r>
          </a:p>
          <a:p>
            <a:pPr marL="0" indent="0">
              <a:buNone/>
            </a:pPr>
            <a:endParaRPr lang="en-AU"/>
          </a:p>
          <a:p>
            <a:pPr marL="342900" indent="-342900">
              <a:buFont typeface="+mj-lt"/>
              <a:buAutoNum type="alphaLcPeriod"/>
            </a:pPr>
            <a:r>
              <a:rPr lang="en-AU"/>
              <a:t>This function will be used to find previously cached data from the database.</a:t>
            </a:r>
          </a:p>
          <a:p>
            <a:pPr marL="342900" indent="-342900">
              <a:buFont typeface="+mj-lt"/>
              <a:buAutoNum type="alphaLcPeriod"/>
            </a:pPr>
            <a:r>
              <a:rPr lang="en-AU"/>
              <a:t>This function accepts two arguments.</a:t>
            </a:r>
          </a:p>
          <a:p>
            <a:pPr marL="674370" lvl="1" indent="-400050">
              <a:buFont typeface="+mj-lt"/>
              <a:buAutoNum type="romanLcPeriod"/>
            </a:pPr>
            <a:r>
              <a:rPr lang="en-AU"/>
              <a:t>A name for the data collection to identifying purposes</a:t>
            </a:r>
          </a:p>
          <a:p>
            <a:pPr marL="674370" lvl="1" indent="-400050">
              <a:buFont typeface="+mj-lt"/>
              <a:buAutoNum type="romanLcPeriod"/>
            </a:pPr>
            <a:r>
              <a:rPr lang="en-AU"/>
              <a:t>Query object which defines the record to search from database.</a:t>
            </a:r>
          </a:p>
          <a:p>
            <a:pPr marL="342900" indent="-342900">
              <a:buFont typeface="+mj-lt"/>
              <a:buAutoNum type="alphaLcPeriod"/>
            </a:pPr>
            <a:r>
              <a:rPr lang="en-AU"/>
              <a:t>Output of this functions would be JSON object which consists of corresponding results.</a:t>
            </a:r>
          </a:p>
          <a:p>
            <a:pPr marL="0" indent="0">
              <a:buNone/>
            </a:pPr>
            <a:endParaRPr lang="en-US"/>
          </a:p>
        </p:txBody>
      </p:sp>
    </p:spTree>
    <p:extLst>
      <p:ext uri="{BB962C8B-B14F-4D97-AF65-F5344CB8AC3E}">
        <p14:creationId xmlns:p14="http://schemas.microsoft.com/office/powerpoint/2010/main" val="26845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7426-9C58-5D48-81F2-DC16E10D065A}"/>
              </a:ext>
            </a:extLst>
          </p:cNvPr>
          <p:cNvSpPr>
            <a:spLocks noGrp="1"/>
          </p:cNvSpPr>
          <p:nvPr>
            <p:ph type="title"/>
          </p:nvPr>
        </p:nvSpPr>
        <p:spPr/>
        <p:txBody>
          <a:bodyPr>
            <a:normAutofit/>
          </a:bodyPr>
          <a:lstStyle/>
          <a:p>
            <a:r>
              <a:rPr lang="en-US"/>
              <a:t>8. Get Ontology By ID</a:t>
            </a:r>
          </a:p>
        </p:txBody>
      </p:sp>
      <p:sp>
        <p:nvSpPr>
          <p:cNvPr id="3" name="Content Placeholder 2">
            <a:extLst>
              <a:ext uri="{FF2B5EF4-FFF2-40B4-BE49-F238E27FC236}">
                <a16:creationId xmlns:a16="http://schemas.microsoft.com/office/drawing/2014/main" id="{DAB2E867-808C-A649-9E92-FA6885D7F0B2}"/>
              </a:ext>
            </a:extLst>
          </p:cNvPr>
          <p:cNvSpPr>
            <a:spLocks noGrp="1"/>
          </p:cNvSpPr>
          <p:nvPr>
            <p:ph idx="1"/>
          </p:nvPr>
        </p:nvSpPr>
        <p:spPr/>
        <p:txBody>
          <a:bodyPr/>
          <a:lstStyle/>
          <a:p>
            <a:pPr marL="0" indent="0">
              <a:buNone/>
            </a:pPr>
            <a:r>
              <a:rPr lang="en-AU" err="1"/>
              <a:t>getOntologyByID</a:t>
            </a:r>
            <a:r>
              <a:rPr lang="en-AU"/>
              <a:t>(Collection name, Query object):</a:t>
            </a:r>
          </a:p>
          <a:p>
            <a:pPr marL="0" indent="0">
              <a:buNone/>
            </a:pPr>
            <a:endParaRPr lang="en-AU"/>
          </a:p>
          <a:p>
            <a:pPr marL="342900" indent="-342900">
              <a:buFont typeface="+mj-lt"/>
              <a:buAutoNum type="alphaLcPeriod"/>
            </a:pPr>
            <a:r>
              <a:rPr lang="en-AU"/>
              <a:t>This function will be used to find a stored ontology by its ID from the database.</a:t>
            </a:r>
          </a:p>
          <a:p>
            <a:pPr marL="342900" indent="-342900">
              <a:buFont typeface="+mj-lt"/>
              <a:buAutoNum type="alphaLcPeriod"/>
            </a:pPr>
            <a:r>
              <a:rPr lang="en-AU"/>
              <a:t>This function accepts two arguments.</a:t>
            </a:r>
          </a:p>
          <a:p>
            <a:pPr marL="674370" lvl="1" indent="-400050">
              <a:buFont typeface="+mj-lt"/>
              <a:buAutoNum type="romanLcPeriod"/>
            </a:pPr>
            <a:r>
              <a:rPr lang="en-AU"/>
              <a:t>Name for the data collection to identifying purposes.</a:t>
            </a:r>
          </a:p>
          <a:p>
            <a:pPr marL="674370" lvl="1" indent="-400050">
              <a:buFont typeface="+mj-lt"/>
              <a:buAutoNum type="romanLcPeriod"/>
            </a:pPr>
            <a:r>
              <a:rPr lang="en-AU"/>
              <a:t>Query object which defines the record to search from database.</a:t>
            </a:r>
          </a:p>
          <a:p>
            <a:pPr marL="342900" indent="-342900">
              <a:buFont typeface="+mj-lt"/>
              <a:buAutoNum type="alphaLcPeriod"/>
            </a:pPr>
            <a:r>
              <a:rPr lang="en-AU"/>
              <a:t>Output of this functions would be JSON object which consists of corresponding results.</a:t>
            </a:r>
          </a:p>
          <a:p>
            <a:pPr marL="0" indent="0">
              <a:buNone/>
            </a:pPr>
            <a:endParaRPr lang="en-US"/>
          </a:p>
        </p:txBody>
      </p:sp>
    </p:spTree>
    <p:extLst>
      <p:ext uri="{BB962C8B-B14F-4D97-AF65-F5344CB8AC3E}">
        <p14:creationId xmlns:p14="http://schemas.microsoft.com/office/powerpoint/2010/main" val="280161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FCBD-D818-1F4C-A12D-1A2F6E1B3EDF}"/>
              </a:ext>
            </a:extLst>
          </p:cNvPr>
          <p:cNvSpPr>
            <a:spLocks noGrp="1"/>
          </p:cNvSpPr>
          <p:nvPr>
            <p:ph type="title"/>
          </p:nvPr>
        </p:nvSpPr>
        <p:spPr/>
        <p:txBody>
          <a:bodyPr/>
          <a:lstStyle/>
          <a:p>
            <a:r>
              <a:rPr lang="en-US"/>
              <a:t>Team contribution </a:t>
            </a:r>
          </a:p>
        </p:txBody>
      </p:sp>
      <p:sp>
        <p:nvSpPr>
          <p:cNvPr id="3" name="Content Placeholder 2">
            <a:extLst>
              <a:ext uri="{FF2B5EF4-FFF2-40B4-BE49-F238E27FC236}">
                <a16:creationId xmlns:a16="http://schemas.microsoft.com/office/drawing/2014/main" id="{A9510EB0-DD8F-E540-B00B-650B54EB5956}"/>
              </a:ext>
            </a:extLst>
          </p:cNvPr>
          <p:cNvSpPr>
            <a:spLocks noGrp="1"/>
          </p:cNvSpPr>
          <p:nvPr>
            <p:ph idx="1"/>
          </p:nvPr>
        </p:nvSpPr>
        <p:spPr/>
        <p:txBody>
          <a:bodyPr vert="horz" lIns="91440" tIns="45720" rIns="91440" bIns="45720" rtlCol="0" anchor="t">
            <a:normAutofit/>
          </a:bodyPr>
          <a:lstStyle/>
          <a:p>
            <a:r>
              <a:rPr lang="en-AU"/>
              <a:t>Degala Anurag Yadav </a:t>
            </a:r>
          </a:p>
          <a:p>
            <a:r>
              <a:rPr lang="en-AU"/>
              <a:t>Harsha Lakshmipuram </a:t>
            </a:r>
          </a:p>
          <a:p>
            <a:r>
              <a:rPr lang="en-AU"/>
              <a:t>Amelia Wigg </a:t>
            </a:r>
          </a:p>
          <a:p>
            <a:r>
              <a:rPr lang="en-AU"/>
              <a:t>Malayamarutrham Sai Pradmuna </a:t>
            </a:r>
          </a:p>
          <a:p>
            <a:r>
              <a:rPr lang="en-AU"/>
              <a:t>Sai Gautam </a:t>
            </a:r>
            <a:r>
              <a:rPr lang="en-AU" err="1"/>
              <a:t>Mandapati</a:t>
            </a:r>
            <a:r>
              <a:rPr lang="en-AU"/>
              <a:t> </a:t>
            </a:r>
          </a:p>
          <a:p>
            <a:r>
              <a:rPr lang="en-AU"/>
              <a:t>Pavani Gujjarlapudi </a:t>
            </a:r>
          </a:p>
          <a:p>
            <a:r>
              <a:rPr lang="en-AU"/>
              <a:t> Eswar Sai Krishna Gowra </a:t>
            </a:r>
          </a:p>
          <a:p>
            <a:r>
              <a:rPr lang="en-AU"/>
              <a:t> Tarindhu Chamara</a:t>
            </a:r>
          </a:p>
          <a:p>
            <a:endParaRPr lang="en-US"/>
          </a:p>
        </p:txBody>
      </p:sp>
    </p:spTree>
    <p:extLst>
      <p:ext uri="{BB962C8B-B14F-4D97-AF65-F5344CB8AC3E}">
        <p14:creationId xmlns:p14="http://schemas.microsoft.com/office/powerpoint/2010/main" val="115810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C31-27E8-EC4F-95C2-542410149ACA}"/>
              </a:ext>
            </a:extLst>
          </p:cNvPr>
          <p:cNvSpPr>
            <a:spLocks noGrp="1"/>
          </p:cNvSpPr>
          <p:nvPr>
            <p:ph type="title"/>
          </p:nvPr>
        </p:nvSpPr>
        <p:spPr/>
        <p:txBody>
          <a:bodyPr>
            <a:normAutofit/>
          </a:bodyPr>
          <a:lstStyle/>
          <a:p>
            <a:r>
              <a:rPr lang="en-US"/>
              <a:t>9. Disable Existing Ontology</a:t>
            </a:r>
          </a:p>
        </p:txBody>
      </p:sp>
      <p:sp>
        <p:nvSpPr>
          <p:cNvPr id="3" name="Content Placeholder 2">
            <a:extLst>
              <a:ext uri="{FF2B5EF4-FFF2-40B4-BE49-F238E27FC236}">
                <a16:creationId xmlns:a16="http://schemas.microsoft.com/office/drawing/2014/main" id="{5B9342AC-E151-8644-AAA6-033FEC3D72EF}"/>
              </a:ext>
            </a:extLst>
          </p:cNvPr>
          <p:cNvSpPr>
            <a:spLocks noGrp="1"/>
          </p:cNvSpPr>
          <p:nvPr>
            <p:ph idx="1"/>
          </p:nvPr>
        </p:nvSpPr>
        <p:spPr/>
        <p:txBody>
          <a:bodyPr/>
          <a:lstStyle/>
          <a:p>
            <a:pPr marL="0" indent="0">
              <a:buNone/>
            </a:pPr>
            <a:r>
              <a:rPr lang="en-AU" err="1"/>
              <a:t>disableExistingOntology</a:t>
            </a:r>
            <a:r>
              <a:rPr lang="en-AU"/>
              <a:t>(Collection name, Query object, </a:t>
            </a:r>
            <a:r>
              <a:rPr lang="en-AU" err="1"/>
              <a:t>currentValues</a:t>
            </a:r>
            <a:r>
              <a:rPr lang="en-AU"/>
              <a:t>, </a:t>
            </a:r>
            <a:r>
              <a:rPr lang="en-AU" err="1"/>
              <a:t>newValues</a:t>
            </a:r>
            <a:r>
              <a:rPr lang="en-AU"/>
              <a:t>): </a:t>
            </a:r>
          </a:p>
          <a:p>
            <a:pPr marL="0" indent="0">
              <a:buNone/>
            </a:pPr>
            <a:endParaRPr lang="en-AU"/>
          </a:p>
          <a:p>
            <a:pPr marL="342900" indent="-342900">
              <a:buFont typeface="+mj-lt"/>
              <a:buAutoNum type="alphaLcPeriod"/>
            </a:pPr>
            <a:r>
              <a:rPr lang="en-AU"/>
              <a:t>This function will be used to disable an existing ontology from the database.</a:t>
            </a:r>
          </a:p>
          <a:p>
            <a:pPr marL="342900" indent="-342900">
              <a:buFont typeface="+mj-lt"/>
              <a:buAutoNum type="alphaLcPeriod"/>
            </a:pPr>
            <a:r>
              <a:rPr lang="en-AU"/>
              <a:t>This function accepts four arguments.</a:t>
            </a:r>
          </a:p>
          <a:p>
            <a:pPr marL="674370" lvl="1" indent="-400050">
              <a:buFont typeface="+mj-lt"/>
              <a:buAutoNum type="romanLcPeriod"/>
            </a:pPr>
            <a:r>
              <a:rPr lang="en-AU"/>
              <a:t>A name for the data collection to identifying purposes</a:t>
            </a:r>
          </a:p>
          <a:p>
            <a:pPr marL="674370" lvl="1" indent="-400050">
              <a:buFont typeface="+mj-lt"/>
              <a:buAutoNum type="romanLcPeriod"/>
            </a:pPr>
            <a:r>
              <a:rPr lang="en-AU"/>
              <a:t>Query object which defines the record to search from database.</a:t>
            </a:r>
          </a:p>
          <a:p>
            <a:pPr marL="674370" lvl="1" indent="-400050">
              <a:buFont typeface="+mj-lt"/>
              <a:buAutoNum type="romanLcPeriod"/>
            </a:pPr>
            <a:r>
              <a:rPr lang="en-AU"/>
              <a:t>Existing data that need to be updated.</a:t>
            </a:r>
          </a:p>
          <a:p>
            <a:pPr marL="674370" lvl="1" indent="-400050">
              <a:buFont typeface="+mj-lt"/>
              <a:buAutoNum type="romanLcPeriod"/>
            </a:pPr>
            <a:r>
              <a:rPr lang="en-AU"/>
              <a:t>New data that need to be saved instead.</a:t>
            </a:r>
          </a:p>
          <a:p>
            <a:pPr marL="342900" indent="-342900">
              <a:buFont typeface="+mj-lt"/>
              <a:buAutoNum type="alphaLcPeriod"/>
            </a:pPr>
            <a:r>
              <a:rPr lang="en-AU"/>
              <a:t>Output of this functions would be a success alert or an error.</a:t>
            </a:r>
          </a:p>
          <a:p>
            <a:pPr marL="0" indent="0">
              <a:buNone/>
            </a:pPr>
            <a:endParaRPr lang="en-US"/>
          </a:p>
        </p:txBody>
      </p:sp>
    </p:spTree>
    <p:extLst>
      <p:ext uri="{BB962C8B-B14F-4D97-AF65-F5344CB8AC3E}">
        <p14:creationId xmlns:p14="http://schemas.microsoft.com/office/powerpoint/2010/main" val="186924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F993-5318-D545-995A-C2761632708E}"/>
              </a:ext>
            </a:extLst>
          </p:cNvPr>
          <p:cNvSpPr>
            <a:spLocks noGrp="1"/>
          </p:cNvSpPr>
          <p:nvPr>
            <p:ph type="title"/>
          </p:nvPr>
        </p:nvSpPr>
        <p:spPr/>
        <p:txBody>
          <a:bodyPr>
            <a:normAutofit/>
          </a:bodyPr>
          <a:lstStyle/>
          <a:p>
            <a:r>
              <a:rPr lang="en-AU"/>
              <a:t>10. Enable Existing Ontology</a:t>
            </a:r>
            <a:endParaRPr lang="en-US"/>
          </a:p>
        </p:txBody>
      </p:sp>
      <p:sp>
        <p:nvSpPr>
          <p:cNvPr id="3" name="Content Placeholder 2">
            <a:extLst>
              <a:ext uri="{FF2B5EF4-FFF2-40B4-BE49-F238E27FC236}">
                <a16:creationId xmlns:a16="http://schemas.microsoft.com/office/drawing/2014/main" id="{5E89062D-327F-284E-A621-CE58743AE751}"/>
              </a:ext>
            </a:extLst>
          </p:cNvPr>
          <p:cNvSpPr>
            <a:spLocks noGrp="1"/>
          </p:cNvSpPr>
          <p:nvPr>
            <p:ph idx="1"/>
          </p:nvPr>
        </p:nvSpPr>
        <p:spPr/>
        <p:txBody>
          <a:bodyPr/>
          <a:lstStyle/>
          <a:p>
            <a:pPr marL="0" indent="0">
              <a:buNone/>
            </a:pPr>
            <a:r>
              <a:rPr lang="en-AU" err="1"/>
              <a:t>enableExistingOntology</a:t>
            </a:r>
            <a:r>
              <a:rPr lang="en-AU"/>
              <a:t>(Collection name, Query object, </a:t>
            </a:r>
            <a:r>
              <a:rPr lang="en-AU" err="1"/>
              <a:t>currentValues</a:t>
            </a:r>
            <a:r>
              <a:rPr lang="en-AU"/>
              <a:t>, </a:t>
            </a:r>
            <a:r>
              <a:rPr lang="en-AU" err="1"/>
              <a:t>newValues</a:t>
            </a:r>
            <a:r>
              <a:rPr lang="en-AU"/>
              <a:t>): </a:t>
            </a:r>
          </a:p>
          <a:p>
            <a:pPr marL="0" indent="0">
              <a:buNone/>
            </a:pPr>
            <a:endParaRPr lang="en-AU"/>
          </a:p>
          <a:p>
            <a:pPr marL="342900" indent="-342900">
              <a:buFont typeface="+mj-lt"/>
              <a:buAutoNum type="alphaLcPeriod"/>
            </a:pPr>
            <a:r>
              <a:rPr lang="en-AU"/>
              <a:t>This function will be used to enable an existing ontology from the database.</a:t>
            </a:r>
          </a:p>
          <a:p>
            <a:pPr marL="342900" indent="-342900">
              <a:buFont typeface="+mj-lt"/>
              <a:buAutoNum type="alphaLcPeriod"/>
            </a:pPr>
            <a:r>
              <a:rPr lang="en-AU"/>
              <a:t>This function accepts four arguments.</a:t>
            </a:r>
          </a:p>
          <a:p>
            <a:pPr marL="674370" lvl="1" indent="-400050">
              <a:buFont typeface="+mj-lt"/>
              <a:buAutoNum type="romanLcPeriod"/>
            </a:pPr>
            <a:r>
              <a:rPr lang="en-AU"/>
              <a:t>A name for the data collection to identifying purposes</a:t>
            </a:r>
          </a:p>
          <a:p>
            <a:pPr marL="674370" lvl="1" indent="-400050">
              <a:buFont typeface="+mj-lt"/>
              <a:buAutoNum type="romanLcPeriod"/>
            </a:pPr>
            <a:r>
              <a:rPr lang="en-AU"/>
              <a:t>Query object which defines the record to search from database.</a:t>
            </a:r>
          </a:p>
          <a:p>
            <a:pPr marL="674370" lvl="1" indent="-400050">
              <a:buFont typeface="+mj-lt"/>
              <a:buAutoNum type="romanLcPeriod"/>
            </a:pPr>
            <a:r>
              <a:rPr lang="en-AU"/>
              <a:t>Existing data that need to be updated.</a:t>
            </a:r>
          </a:p>
          <a:p>
            <a:pPr marL="674370" lvl="1" indent="-400050">
              <a:buFont typeface="+mj-lt"/>
              <a:buAutoNum type="romanLcPeriod"/>
            </a:pPr>
            <a:r>
              <a:rPr lang="en-AU"/>
              <a:t>New data that need to be saved instead.</a:t>
            </a:r>
          </a:p>
          <a:p>
            <a:pPr marL="342900" indent="-342900">
              <a:buFont typeface="+mj-lt"/>
              <a:buAutoNum type="alphaLcPeriod"/>
            </a:pPr>
            <a:r>
              <a:rPr lang="en-AU"/>
              <a:t>Output of this functions would be a success alert or an error.</a:t>
            </a:r>
          </a:p>
          <a:p>
            <a:pPr marL="0" indent="0">
              <a:buNone/>
            </a:pPr>
            <a:endParaRPr lang="en-US"/>
          </a:p>
        </p:txBody>
      </p:sp>
    </p:spTree>
    <p:extLst>
      <p:ext uri="{BB962C8B-B14F-4D97-AF65-F5344CB8AC3E}">
        <p14:creationId xmlns:p14="http://schemas.microsoft.com/office/powerpoint/2010/main" val="168321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DB56-03B9-7249-B2C0-C4D84C8470DE}"/>
              </a:ext>
            </a:extLst>
          </p:cNvPr>
          <p:cNvSpPr>
            <a:spLocks noGrp="1"/>
          </p:cNvSpPr>
          <p:nvPr>
            <p:ph type="title"/>
          </p:nvPr>
        </p:nvSpPr>
        <p:spPr/>
        <p:txBody>
          <a:bodyPr/>
          <a:lstStyle/>
          <a:p>
            <a:r>
              <a:rPr lang="en-US"/>
              <a:t>Sequence Diagram </a:t>
            </a:r>
          </a:p>
        </p:txBody>
      </p:sp>
      <p:pic>
        <p:nvPicPr>
          <p:cNvPr id="4" name="Picture 3">
            <a:extLst>
              <a:ext uri="{FF2B5EF4-FFF2-40B4-BE49-F238E27FC236}">
                <a16:creationId xmlns:a16="http://schemas.microsoft.com/office/drawing/2014/main" id="{3047D3B8-B643-7C4A-A0D2-2CC92694214E}"/>
              </a:ext>
            </a:extLst>
          </p:cNvPr>
          <p:cNvPicPr/>
          <p:nvPr/>
        </p:nvPicPr>
        <p:blipFill>
          <a:blip r:embed="rId2">
            <a:extLst>
              <a:ext uri="{28A0092B-C50C-407E-A947-70E740481C1C}">
                <a14:useLocalDpi xmlns:a14="http://schemas.microsoft.com/office/drawing/2010/main" val="0"/>
              </a:ext>
            </a:extLst>
          </a:blip>
          <a:stretch>
            <a:fillRect/>
          </a:stretch>
        </p:blipFill>
        <p:spPr>
          <a:xfrm>
            <a:off x="3313385" y="1826040"/>
            <a:ext cx="4720562" cy="4710803"/>
          </a:xfrm>
          <a:prstGeom prst="rect">
            <a:avLst/>
          </a:prstGeom>
        </p:spPr>
      </p:pic>
    </p:spTree>
    <p:extLst>
      <p:ext uri="{BB962C8B-B14F-4D97-AF65-F5344CB8AC3E}">
        <p14:creationId xmlns:p14="http://schemas.microsoft.com/office/powerpoint/2010/main" val="3781271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E959-C596-A84C-812D-7EC83408D311}"/>
              </a:ext>
            </a:extLst>
          </p:cNvPr>
          <p:cNvSpPr>
            <a:spLocks noGrp="1"/>
          </p:cNvSpPr>
          <p:nvPr>
            <p:ph type="title"/>
          </p:nvPr>
        </p:nvSpPr>
        <p:spPr/>
        <p:txBody>
          <a:bodyPr/>
          <a:lstStyle/>
          <a:p>
            <a:r>
              <a:rPr lang="en-US"/>
              <a:t>Activity Diagram </a:t>
            </a:r>
          </a:p>
        </p:txBody>
      </p:sp>
      <p:pic>
        <p:nvPicPr>
          <p:cNvPr id="4" name="Picture 3">
            <a:extLst>
              <a:ext uri="{FF2B5EF4-FFF2-40B4-BE49-F238E27FC236}">
                <a16:creationId xmlns:a16="http://schemas.microsoft.com/office/drawing/2014/main" id="{742089D2-C6AC-6F45-BF69-FA649124384B}"/>
              </a:ext>
            </a:extLst>
          </p:cNvPr>
          <p:cNvPicPr/>
          <p:nvPr/>
        </p:nvPicPr>
        <p:blipFill>
          <a:blip r:embed="rId2">
            <a:extLst>
              <a:ext uri="{28A0092B-C50C-407E-A947-70E740481C1C}">
                <a14:useLocalDpi xmlns:a14="http://schemas.microsoft.com/office/drawing/2010/main" val="0"/>
              </a:ext>
            </a:extLst>
          </a:blip>
          <a:stretch>
            <a:fillRect/>
          </a:stretch>
        </p:blipFill>
        <p:spPr>
          <a:xfrm>
            <a:off x="1066800" y="2107840"/>
            <a:ext cx="10005391" cy="4027915"/>
          </a:xfrm>
          <a:prstGeom prst="rect">
            <a:avLst/>
          </a:prstGeom>
        </p:spPr>
      </p:pic>
    </p:spTree>
    <p:extLst>
      <p:ext uri="{BB962C8B-B14F-4D97-AF65-F5344CB8AC3E}">
        <p14:creationId xmlns:p14="http://schemas.microsoft.com/office/powerpoint/2010/main" val="53401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2C29-70AC-8E48-93EF-5F43597EE28D}"/>
              </a:ext>
            </a:extLst>
          </p:cNvPr>
          <p:cNvSpPr>
            <a:spLocks noGrp="1"/>
          </p:cNvSpPr>
          <p:nvPr>
            <p:ph type="title"/>
          </p:nvPr>
        </p:nvSpPr>
        <p:spPr/>
        <p:txBody>
          <a:bodyPr/>
          <a:lstStyle/>
          <a:p>
            <a:r>
              <a:rPr lang="en-US"/>
              <a:t>Use Case Diagram </a:t>
            </a:r>
          </a:p>
        </p:txBody>
      </p:sp>
      <p:pic>
        <p:nvPicPr>
          <p:cNvPr id="4" name="Picture 3">
            <a:extLst>
              <a:ext uri="{FF2B5EF4-FFF2-40B4-BE49-F238E27FC236}">
                <a16:creationId xmlns:a16="http://schemas.microsoft.com/office/drawing/2014/main" id="{715AADE4-4098-864B-A68E-ED64503ED74A}"/>
              </a:ext>
            </a:extLst>
          </p:cNvPr>
          <p:cNvPicPr/>
          <p:nvPr/>
        </p:nvPicPr>
        <p:blipFill>
          <a:blip r:embed="rId2">
            <a:extLst>
              <a:ext uri="{28A0092B-C50C-407E-A947-70E740481C1C}">
                <a14:useLocalDpi xmlns:a14="http://schemas.microsoft.com/office/drawing/2010/main" val="0"/>
              </a:ext>
            </a:extLst>
          </a:blip>
          <a:stretch>
            <a:fillRect/>
          </a:stretch>
        </p:blipFill>
        <p:spPr>
          <a:xfrm>
            <a:off x="3048001" y="1855168"/>
            <a:ext cx="5362892" cy="4519128"/>
          </a:xfrm>
          <a:prstGeom prst="rect">
            <a:avLst/>
          </a:prstGeom>
        </p:spPr>
      </p:pic>
    </p:spTree>
    <p:extLst>
      <p:ext uri="{BB962C8B-B14F-4D97-AF65-F5344CB8AC3E}">
        <p14:creationId xmlns:p14="http://schemas.microsoft.com/office/powerpoint/2010/main" val="153920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A31F-FE39-44F9-B4AF-90881C7BD9A8}"/>
              </a:ext>
            </a:extLst>
          </p:cNvPr>
          <p:cNvSpPr>
            <a:spLocks noGrp="1"/>
          </p:cNvSpPr>
          <p:nvPr>
            <p:ph type="title"/>
          </p:nvPr>
        </p:nvSpPr>
        <p:spPr/>
        <p:txBody>
          <a:bodyPr/>
          <a:lstStyle/>
          <a:p>
            <a:r>
              <a:rPr lang="en-US"/>
              <a:t>Proposed Technologies </a:t>
            </a:r>
          </a:p>
        </p:txBody>
      </p:sp>
      <p:sp>
        <p:nvSpPr>
          <p:cNvPr id="3" name="Content Placeholder 2">
            <a:extLst>
              <a:ext uri="{FF2B5EF4-FFF2-40B4-BE49-F238E27FC236}">
                <a16:creationId xmlns:a16="http://schemas.microsoft.com/office/drawing/2014/main" id="{D01B220D-0F6D-4AC7-B53C-531B34AE7F6B}"/>
              </a:ext>
            </a:extLst>
          </p:cNvPr>
          <p:cNvSpPr>
            <a:spLocks noGrp="1"/>
          </p:cNvSpPr>
          <p:nvPr>
            <p:ph sz="half" idx="1"/>
          </p:nvPr>
        </p:nvSpPr>
        <p:spPr>
          <a:xfrm>
            <a:off x="1066800" y="2103120"/>
            <a:ext cx="9854997" cy="4020643"/>
          </a:xfrm>
        </p:spPr>
        <p:txBody>
          <a:bodyPr vert="horz" lIns="91440" tIns="45720" rIns="91440" bIns="45720" rtlCol="0" anchor="t">
            <a:normAutofit/>
          </a:bodyPr>
          <a:lstStyle/>
          <a:p>
            <a:pPr marL="0" indent="0">
              <a:buNone/>
            </a:pPr>
            <a:r>
              <a:rPr lang="en-IN">
                <a:ea typeface="+mn-lt"/>
                <a:cs typeface="+mn-lt"/>
              </a:rPr>
              <a:t>This text annotating web application will be developed by using following technologies:</a:t>
            </a:r>
            <a:endParaRPr lang="en-US">
              <a:ea typeface="+mn-lt"/>
              <a:cs typeface="+mn-lt"/>
            </a:endParaRPr>
          </a:p>
          <a:p>
            <a:pPr marL="342900" indent="-342900">
              <a:buAutoNum type="arabicPeriod"/>
            </a:pPr>
            <a:r>
              <a:rPr lang="en-IN">
                <a:ea typeface="+mn-lt"/>
                <a:cs typeface="+mn-lt"/>
              </a:rPr>
              <a:t>HTML/ CSS </a:t>
            </a:r>
            <a:endParaRPr lang="en-US">
              <a:ea typeface="+mn-lt"/>
              <a:cs typeface="+mn-lt"/>
            </a:endParaRPr>
          </a:p>
          <a:p>
            <a:pPr marL="342900" indent="-342900">
              <a:buAutoNum type="arabicPeriod"/>
            </a:pPr>
            <a:r>
              <a:rPr lang="en-IN">
                <a:ea typeface="+mn-lt"/>
                <a:cs typeface="+mn-lt"/>
              </a:rPr>
              <a:t>Bootstrap </a:t>
            </a:r>
            <a:endParaRPr lang="en-US">
              <a:ea typeface="+mn-lt"/>
              <a:cs typeface="+mn-lt"/>
            </a:endParaRPr>
          </a:p>
          <a:p>
            <a:pPr marL="342900" indent="-342900">
              <a:buAutoNum type="arabicPeriod"/>
            </a:pPr>
            <a:r>
              <a:rPr lang="en-IN">
                <a:ea typeface="+mn-lt"/>
                <a:cs typeface="+mn-lt"/>
              </a:rPr>
              <a:t>HTTP/HTTPS </a:t>
            </a:r>
            <a:endParaRPr lang="en-US">
              <a:ea typeface="+mn-lt"/>
              <a:cs typeface="+mn-lt"/>
            </a:endParaRPr>
          </a:p>
          <a:p>
            <a:pPr marL="342900" indent="-342900">
              <a:buAutoNum type="arabicPeriod"/>
            </a:pPr>
            <a:r>
              <a:rPr lang="en-IN">
                <a:ea typeface="+mn-lt"/>
                <a:cs typeface="+mn-lt"/>
              </a:rPr>
              <a:t>JavaScript/ Node.JS (JavaScript runtime) </a:t>
            </a:r>
            <a:endParaRPr lang="en-US">
              <a:ea typeface="+mn-lt"/>
              <a:cs typeface="+mn-lt"/>
            </a:endParaRPr>
          </a:p>
          <a:p>
            <a:pPr marL="342900" indent="-342900">
              <a:buAutoNum type="arabicPeriod"/>
            </a:pPr>
            <a:r>
              <a:rPr lang="en-IN">
                <a:ea typeface="+mn-lt"/>
                <a:cs typeface="+mn-lt"/>
              </a:rPr>
              <a:t>Express.JS (Web application platform) </a:t>
            </a:r>
            <a:endParaRPr lang="en-US">
              <a:ea typeface="+mn-lt"/>
              <a:cs typeface="+mn-lt"/>
            </a:endParaRPr>
          </a:p>
          <a:p>
            <a:pPr marL="342900" indent="-342900">
              <a:buAutoNum type="arabicPeriod"/>
            </a:pPr>
            <a:r>
              <a:rPr lang="en-IN">
                <a:ea typeface="+mn-lt"/>
                <a:cs typeface="+mn-lt"/>
              </a:rPr>
              <a:t>MongoDB (NoSQL database repository) </a:t>
            </a:r>
            <a:endParaRPr lang="en-US">
              <a:ea typeface="+mn-lt"/>
              <a:cs typeface="+mn-lt"/>
            </a:endParaRPr>
          </a:p>
          <a:p>
            <a:endParaRPr lang="en-IN">
              <a:ea typeface="+mn-lt"/>
              <a:cs typeface="+mn-lt"/>
            </a:endParaRPr>
          </a:p>
          <a:p>
            <a:endParaRPr lang="en-US">
              <a:ea typeface="+mn-lt"/>
              <a:cs typeface="+mn-lt"/>
            </a:endParaRPr>
          </a:p>
        </p:txBody>
      </p:sp>
    </p:spTree>
    <p:extLst>
      <p:ext uri="{BB962C8B-B14F-4D97-AF65-F5344CB8AC3E}">
        <p14:creationId xmlns:p14="http://schemas.microsoft.com/office/powerpoint/2010/main" val="1723409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0197-FA84-B449-B390-406630C7459F}"/>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7FDCC95F-128B-7647-A0E5-C188C9D24E79}"/>
              </a:ext>
            </a:extLst>
          </p:cNvPr>
          <p:cNvSpPr>
            <a:spLocks noGrp="1"/>
          </p:cNvSpPr>
          <p:nvPr>
            <p:ph idx="1"/>
          </p:nvPr>
        </p:nvSpPr>
        <p:spPr/>
        <p:txBody>
          <a:bodyPr vert="horz" lIns="91440" tIns="45720" rIns="91440" bIns="45720" rtlCol="0" anchor="t">
            <a:normAutofit lnSpcReduction="10000"/>
          </a:bodyPr>
          <a:lstStyle/>
          <a:p>
            <a:pPr algn="just">
              <a:lnSpc>
                <a:spcPct val="120000"/>
              </a:lnSpc>
              <a:spcBef>
                <a:spcPts val="1000"/>
              </a:spcBef>
            </a:pPr>
            <a:r>
              <a:rPr lang="en-AU">
                <a:ea typeface="+mn-lt"/>
                <a:cs typeface="+mn-lt"/>
              </a:rPr>
              <a:t>Bioportal.bioontology.org. (2019). </a:t>
            </a:r>
            <a:r>
              <a:rPr lang="en-AU" i="1">
                <a:ea typeface="+mn-lt"/>
                <a:cs typeface="+mn-lt"/>
              </a:rPr>
              <a:t>Welcome to the NCBO </a:t>
            </a:r>
            <a:r>
              <a:rPr lang="en-AU" i="1" err="1">
                <a:ea typeface="+mn-lt"/>
                <a:cs typeface="+mn-lt"/>
              </a:rPr>
              <a:t>BioPortal</a:t>
            </a:r>
            <a:r>
              <a:rPr lang="en-AU" i="1">
                <a:ea typeface="+mn-lt"/>
                <a:cs typeface="+mn-lt"/>
              </a:rPr>
              <a:t> | NCBO </a:t>
            </a:r>
            <a:r>
              <a:rPr lang="en-AU" i="1" err="1">
                <a:ea typeface="+mn-lt"/>
                <a:cs typeface="+mn-lt"/>
              </a:rPr>
              <a:t>BioPortal</a:t>
            </a:r>
            <a:r>
              <a:rPr lang="en-AU">
                <a:ea typeface="+mn-lt"/>
                <a:cs typeface="+mn-lt"/>
              </a:rPr>
              <a:t>. [online] Available at: </a:t>
            </a:r>
            <a:r>
              <a:rPr lang="en-AU">
                <a:ea typeface="+mn-lt"/>
                <a:cs typeface="+mn-lt"/>
                <a:hlinkClick r:id="rId2"/>
              </a:rPr>
              <a:t>https://bioportal.bioontology.org/</a:t>
            </a:r>
            <a:r>
              <a:rPr lang="en-AU">
                <a:ea typeface="+mn-lt"/>
                <a:cs typeface="+mn-lt"/>
              </a:rPr>
              <a:t> [Accessed 5 May 2019].</a:t>
            </a:r>
            <a:endParaRPr lang="en-US">
              <a:ea typeface="+mn-lt"/>
              <a:cs typeface="+mn-lt"/>
            </a:endParaRPr>
          </a:p>
          <a:p>
            <a:pPr algn="just">
              <a:lnSpc>
                <a:spcPct val="120000"/>
              </a:lnSpc>
              <a:spcBef>
                <a:spcPts val="1000"/>
              </a:spcBef>
            </a:pPr>
            <a:r>
              <a:rPr lang="en-AU">
                <a:ea typeface="+mn-lt"/>
                <a:cs typeface="+mn-lt"/>
              </a:rPr>
              <a:t>Medium. (2019). </a:t>
            </a:r>
            <a:r>
              <a:rPr lang="en-AU" i="1">
                <a:ea typeface="+mn-lt"/>
                <a:cs typeface="+mn-lt"/>
              </a:rPr>
              <a:t>Announcing </a:t>
            </a:r>
            <a:r>
              <a:rPr lang="en-AU" i="1" err="1">
                <a:ea typeface="+mn-lt"/>
                <a:cs typeface="+mn-lt"/>
              </a:rPr>
              <a:t>LightTag</a:t>
            </a:r>
            <a:r>
              <a:rPr lang="en-AU" i="1">
                <a:ea typeface="+mn-lt"/>
                <a:cs typeface="+mn-lt"/>
              </a:rPr>
              <a:t> — The easy way to Annotate text</a:t>
            </a:r>
            <a:r>
              <a:rPr lang="en-AU">
                <a:ea typeface="+mn-lt"/>
                <a:cs typeface="+mn-lt"/>
              </a:rPr>
              <a:t>. [online] Available at: </a:t>
            </a:r>
            <a:r>
              <a:rPr lang="en-AU">
                <a:ea typeface="+mn-lt"/>
                <a:cs typeface="+mn-lt"/>
                <a:hlinkClick r:id="rId3"/>
              </a:rPr>
              <a:t>https://medium.com/@TalPerry/announcing-lighttag-the-easy-way-to-annotate-text-afb7493a49b8</a:t>
            </a:r>
            <a:r>
              <a:rPr lang="en-AU">
                <a:ea typeface="+mn-lt"/>
                <a:cs typeface="+mn-lt"/>
              </a:rPr>
              <a:t> [Accessed 6 May 2019].</a:t>
            </a:r>
            <a:endParaRPr lang="en-US">
              <a:ea typeface="+mn-lt"/>
              <a:cs typeface="+mn-lt"/>
            </a:endParaRPr>
          </a:p>
          <a:p>
            <a:pPr algn="just">
              <a:lnSpc>
                <a:spcPct val="120000"/>
              </a:lnSpc>
              <a:spcBef>
                <a:spcPts val="1000"/>
              </a:spcBef>
            </a:pPr>
            <a:r>
              <a:rPr lang="en-AU">
                <a:ea typeface="+mn-lt"/>
                <a:cs typeface="+mn-lt"/>
              </a:rPr>
              <a:t>"AI-enabled Text Annotation Tool | PDF, Markdown, CSV, html, tweets, &amp; many more types of Documents", </a:t>
            </a:r>
            <a:r>
              <a:rPr lang="en-AU" i="1">
                <a:ea typeface="+mn-lt"/>
                <a:cs typeface="+mn-lt"/>
              </a:rPr>
              <a:t>Tagtog.net</a:t>
            </a:r>
            <a:r>
              <a:rPr lang="en-AU">
                <a:ea typeface="+mn-lt"/>
                <a:cs typeface="+mn-lt"/>
              </a:rPr>
              <a:t>, 2019. [Online]. Available: </a:t>
            </a:r>
            <a:r>
              <a:rPr lang="en-AU">
                <a:ea typeface="+mn-lt"/>
                <a:cs typeface="+mn-lt"/>
                <a:hlinkClick r:id="rId4"/>
              </a:rPr>
              <a:t>https://www.tagtog.net/</a:t>
            </a:r>
            <a:r>
              <a:rPr lang="en-AU">
                <a:ea typeface="+mn-lt"/>
                <a:cs typeface="+mn-lt"/>
              </a:rPr>
              <a:t>. [Accessed: 08- Apr- 2019].</a:t>
            </a:r>
            <a:endParaRPr lang="en-US">
              <a:ea typeface="+mn-lt"/>
              <a:cs typeface="+mn-lt"/>
            </a:endParaRPr>
          </a:p>
          <a:p>
            <a:pPr algn="just">
              <a:lnSpc>
                <a:spcPct val="120000"/>
              </a:lnSpc>
              <a:spcBef>
                <a:spcPts val="1000"/>
              </a:spcBef>
            </a:pPr>
            <a:r>
              <a:rPr lang="en-AU" i="1">
                <a:ea typeface="+mn-lt"/>
                <a:cs typeface="+mn-lt"/>
              </a:rPr>
              <a:t>Social Annotations, Highlighting and Social Bookmarking</a:t>
            </a:r>
            <a:r>
              <a:rPr lang="en-AU">
                <a:ea typeface="+mn-lt"/>
                <a:cs typeface="+mn-lt"/>
              </a:rPr>
              <a:t>, retrieved 4 July 2006, &lt;https://www.diigo.com/&gt;</a:t>
            </a:r>
            <a:endParaRPr lang="en-US">
              <a:ea typeface="+mn-lt"/>
              <a:cs typeface="+mn-lt"/>
            </a:endParaRPr>
          </a:p>
          <a:p>
            <a:pPr marL="0" indent="0" algn="just">
              <a:lnSpc>
                <a:spcPct val="120000"/>
              </a:lnSpc>
              <a:spcBef>
                <a:spcPts val="1000"/>
              </a:spcBef>
              <a:buNone/>
            </a:pPr>
            <a:endParaRPr lang="en-AU"/>
          </a:p>
          <a:p>
            <a:pPr algn="just">
              <a:lnSpc>
                <a:spcPct val="120000"/>
              </a:lnSpc>
              <a:spcBef>
                <a:spcPts val="1000"/>
              </a:spcBef>
            </a:pPr>
            <a:endParaRPr lang="en-AU"/>
          </a:p>
          <a:p>
            <a:endParaRPr lang="en-US"/>
          </a:p>
        </p:txBody>
      </p:sp>
    </p:spTree>
    <p:extLst>
      <p:ext uri="{BB962C8B-B14F-4D97-AF65-F5344CB8AC3E}">
        <p14:creationId xmlns:p14="http://schemas.microsoft.com/office/powerpoint/2010/main" val="29164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41F3-DA98-BE49-B072-ED013E686224}"/>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74D1D1DF-546B-224B-A037-C17E40176B90}"/>
              </a:ext>
            </a:extLst>
          </p:cNvPr>
          <p:cNvSpPr>
            <a:spLocks noGrp="1"/>
          </p:cNvSpPr>
          <p:nvPr>
            <p:ph idx="1"/>
          </p:nvPr>
        </p:nvSpPr>
        <p:spPr>
          <a:xfrm>
            <a:off x="1066800" y="2103120"/>
            <a:ext cx="10058400" cy="4354415"/>
          </a:xfrm>
        </p:spPr>
        <p:txBody>
          <a:bodyPr vert="horz" lIns="91440" tIns="45720" rIns="91440" bIns="45720" rtlCol="0" anchor="t">
            <a:normAutofit/>
          </a:bodyPr>
          <a:lstStyle/>
          <a:p>
            <a:pPr marL="0" indent="0">
              <a:buNone/>
            </a:pPr>
            <a:endParaRPr lang="en-GB">
              <a:ea typeface="+mn-lt"/>
              <a:cs typeface="+mn-lt"/>
            </a:endParaRPr>
          </a:p>
          <a:p>
            <a:r>
              <a:rPr lang="en-GB">
                <a:ea typeface="+mn-lt"/>
                <a:cs typeface="+mn-lt"/>
              </a:rPr>
              <a:t>The main point is </a:t>
            </a:r>
            <a:r>
              <a:rPr lang="en-AU">
                <a:ea typeface="+mn-lt"/>
                <a:cs typeface="+mn-lt"/>
              </a:rPr>
              <a:t>to develop a web service that annotates text with definitions, taken from controlled online vocabulary services. </a:t>
            </a:r>
            <a:endParaRPr lang="en-US">
              <a:ea typeface="+mn-lt"/>
              <a:cs typeface="+mn-lt"/>
            </a:endParaRPr>
          </a:p>
          <a:p>
            <a:r>
              <a:rPr lang="en-AU">
                <a:ea typeface="+mn-lt"/>
                <a:cs typeface="+mn-lt"/>
              </a:rPr>
              <a:t>Make it easier, simpler and more accurate to get a definition, which has been provided by a collaboration of online vocabulary services. </a:t>
            </a:r>
            <a:endParaRPr lang="en-US">
              <a:ea typeface="+mn-lt"/>
              <a:cs typeface="+mn-lt"/>
            </a:endParaRPr>
          </a:p>
          <a:p>
            <a:r>
              <a:rPr lang="en-AU">
                <a:ea typeface="+mn-lt"/>
                <a:cs typeface="+mn-lt"/>
              </a:rPr>
              <a:t>A quick understanding which is enabled by hyperlinking technical terms to their corresponding definitions.</a:t>
            </a:r>
            <a:r>
              <a:rPr lang="en-AU" i="1">
                <a:ea typeface="+mn-lt"/>
                <a:cs typeface="+mn-lt"/>
              </a:rPr>
              <a:t> </a:t>
            </a:r>
            <a:r>
              <a:rPr lang="en-GB" i="1">
                <a:ea typeface="+mn-lt"/>
                <a:cs typeface="+mn-lt"/>
              </a:rPr>
              <a:t> </a:t>
            </a:r>
            <a:r>
              <a:rPr lang="en-GB">
                <a:ea typeface="+mn-lt"/>
                <a:cs typeface="+mn-lt"/>
              </a:rPr>
              <a:t> </a:t>
            </a:r>
            <a:endParaRPr lang="en-US">
              <a:ea typeface="+mn-lt"/>
              <a:cs typeface="+mn-lt"/>
            </a:endParaRPr>
          </a:p>
          <a:p>
            <a:r>
              <a:rPr lang="en-GB">
                <a:ea typeface="+mn-lt"/>
                <a:cs typeface="+mn-lt"/>
              </a:rPr>
              <a:t>The concept of a </a:t>
            </a:r>
            <a:r>
              <a:rPr lang="en-GB" b="1">
                <a:ea typeface="+mn-lt"/>
                <a:cs typeface="+mn-lt"/>
              </a:rPr>
              <a:t>Reference Architecture</a:t>
            </a:r>
            <a:r>
              <a:rPr lang="en-GB">
                <a:ea typeface="+mn-lt"/>
                <a:cs typeface="+mn-lt"/>
              </a:rPr>
              <a:t> is also introduced as part of the process of creating an interoperable environment</a:t>
            </a:r>
            <a:endParaRPr lang="en-GB"/>
          </a:p>
          <a:p>
            <a:endParaRPr lang="en-US" i="1">
              <a:ea typeface="+mn-lt"/>
              <a:cs typeface="+mn-lt"/>
            </a:endParaRPr>
          </a:p>
        </p:txBody>
      </p:sp>
    </p:spTree>
    <p:extLst>
      <p:ext uri="{BB962C8B-B14F-4D97-AF65-F5344CB8AC3E}">
        <p14:creationId xmlns:p14="http://schemas.microsoft.com/office/powerpoint/2010/main" val="256058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2410-FD1D-AF4A-9AD4-86D78A9C3A6C}"/>
              </a:ext>
            </a:extLst>
          </p:cNvPr>
          <p:cNvSpPr>
            <a:spLocks noGrp="1"/>
          </p:cNvSpPr>
          <p:nvPr>
            <p:ph type="title"/>
          </p:nvPr>
        </p:nvSpPr>
        <p:spPr/>
        <p:txBody>
          <a:bodyPr/>
          <a:lstStyle/>
          <a:p>
            <a:r>
              <a:rPr lang="en-US"/>
              <a:t>Purpose</a:t>
            </a:r>
          </a:p>
        </p:txBody>
      </p:sp>
      <p:sp>
        <p:nvSpPr>
          <p:cNvPr id="3" name="Content Placeholder 2">
            <a:extLst>
              <a:ext uri="{FF2B5EF4-FFF2-40B4-BE49-F238E27FC236}">
                <a16:creationId xmlns:a16="http://schemas.microsoft.com/office/drawing/2014/main" id="{D14410F7-65D9-3D4D-9BF1-C21E0F5F2DD4}"/>
              </a:ext>
            </a:extLst>
          </p:cNvPr>
          <p:cNvSpPr>
            <a:spLocks noGrp="1"/>
          </p:cNvSpPr>
          <p:nvPr>
            <p:ph idx="1"/>
          </p:nvPr>
        </p:nvSpPr>
        <p:spPr/>
        <p:txBody>
          <a:bodyPr vert="horz" lIns="91440" tIns="45720" rIns="91440" bIns="45720" rtlCol="0" anchor="t">
            <a:normAutofit/>
          </a:bodyPr>
          <a:lstStyle/>
          <a:p>
            <a:pPr>
              <a:lnSpc>
                <a:spcPct val="150000"/>
              </a:lnSpc>
            </a:pPr>
            <a:r>
              <a:rPr lang="en-AU">
                <a:ea typeface="+mn-lt"/>
                <a:cs typeface="+mn-lt"/>
              </a:rPr>
              <a:t>Commonly in research papers there are a set of typical words which can derive multiple meanings, easily causing confusion or misunderstanding. </a:t>
            </a:r>
            <a:endParaRPr lang="en-US" i="1">
              <a:ea typeface="+mn-lt"/>
              <a:cs typeface="+mn-lt"/>
            </a:endParaRPr>
          </a:p>
          <a:p>
            <a:pPr>
              <a:lnSpc>
                <a:spcPct val="150000"/>
              </a:lnSpc>
            </a:pPr>
            <a:r>
              <a:rPr lang="en-AU">
                <a:ea typeface="+mn-lt"/>
                <a:cs typeface="+mn-lt"/>
              </a:rPr>
              <a:t>This highlights the need for a tool that provides users with the assistance of hyperlinking text which can provide easy definitions or the term. </a:t>
            </a:r>
            <a:endParaRPr lang="en-US" i="1">
              <a:ea typeface="+mn-lt"/>
              <a:cs typeface="+mn-lt"/>
            </a:endParaRPr>
          </a:p>
          <a:p>
            <a:pPr>
              <a:lnSpc>
                <a:spcPct val="150000"/>
              </a:lnSpc>
            </a:pPr>
            <a:r>
              <a:rPr lang="en-AU">
                <a:ea typeface="+mn-lt"/>
                <a:cs typeface="+mn-lt"/>
              </a:rPr>
              <a:t>Additionally, the user can be redirected to the webpage which can assist in finding a meaning or search for terms in a field. </a:t>
            </a:r>
            <a:r>
              <a:rPr lang="en-GB">
                <a:ea typeface="+mn-lt"/>
                <a:cs typeface="+mn-lt"/>
              </a:rPr>
              <a:t> </a:t>
            </a:r>
            <a:endParaRPr lang="en-US" i="1">
              <a:ea typeface="+mn-lt"/>
              <a:cs typeface="+mn-lt"/>
            </a:endParaRPr>
          </a:p>
        </p:txBody>
      </p:sp>
    </p:spTree>
    <p:extLst>
      <p:ext uri="{BB962C8B-B14F-4D97-AF65-F5344CB8AC3E}">
        <p14:creationId xmlns:p14="http://schemas.microsoft.com/office/powerpoint/2010/main" val="264820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2B11-4397-BE4E-AEDC-E8F872EC4880}"/>
              </a:ext>
            </a:extLst>
          </p:cNvPr>
          <p:cNvSpPr>
            <a:spLocks noGrp="1"/>
          </p:cNvSpPr>
          <p:nvPr>
            <p:ph type="title"/>
          </p:nvPr>
        </p:nvSpPr>
        <p:spPr/>
        <p:txBody>
          <a:bodyPr/>
          <a:lstStyle/>
          <a:p>
            <a:r>
              <a:rPr lang="en-US"/>
              <a:t>Scope </a:t>
            </a:r>
          </a:p>
        </p:txBody>
      </p:sp>
      <p:sp>
        <p:nvSpPr>
          <p:cNvPr id="3" name="Content Placeholder 2">
            <a:extLst>
              <a:ext uri="{FF2B5EF4-FFF2-40B4-BE49-F238E27FC236}">
                <a16:creationId xmlns:a16="http://schemas.microsoft.com/office/drawing/2014/main" id="{47665DF5-A48B-404F-B1DB-46F1A681E117}"/>
              </a:ext>
            </a:extLst>
          </p:cNvPr>
          <p:cNvSpPr>
            <a:spLocks noGrp="1"/>
          </p:cNvSpPr>
          <p:nvPr>
            <p:ph idx="1"/>
          </p:nvPr>
        </p:nvSpPr>
        <p:spPr>
          <a:xfrm>
            <a:off x="825375" y="2012586"/>
            <a:ext cx="10601608" cy="4399680"/>
          </a:xfrm>
        </p:spPr>
        <p:txBody>
          <a:bodyPr vert="horz" lIns="91440" tIns="45720" rIns="91440" bIns="45720" rtlCol="0" anchor="t">
            <a:normAutofit/>
          </a:bodyPr>
          <a:lstStyle/>
          <a:p>
            <a:pPr>
              <a:lnSpc>
                <a:spcPct val="150000"/>
              </a:lnSpc>
            </a:pPr>
            <a:r>
              <a:rPr lang="en-AU">
                <a:ea typeface="+mn-lt"/>
                <a:cs typeface="+mn-lt"/>
              </a:rPr>
              <a:t>There a small number of existing tools which assist in annotating words and providing links to users and there is high demand for this type of tools, due to the complexity and array of meaning in research papers. </a:t>
            </a:r>
            <a:endParaRPr lang="en-US">
              <a:ea typeface="+mn-lt"/>
              <a:cs typeface="+mn-lt"/>
            </a:endParaRPr>
          </a:p>
          <a:p>
            <a:pPr>
              <a:lnSpc>
                <a:spcPct val="150000"/>
              </a:lnSpc>
            </a:pPr>
            <a:r>
              <a:rPr lang="en-AU">
                <a:ea typeface="+mn-lt"/>
                <a:cs typeface="+mn-lt"/>
              </a:rPr>
              <a:t>There are a lot of scientific terms which user may require assistance understanding or comprehending. A tool could have a range of available ontologies and therefore could be useful in a range of different fields.  </a:t>
            </a:r>
            <a:r>
              <a:rPr lang="en-IN">
                <a:ea typeface="+mn-lt"/>
                <a:cs typeface="+mn-lt"/>
              </a:rPr>
              <a:t> </a:t>
            </a:r>
            <a:endParaRPr lang="en-US">
              <a:ea typeface="+mn-lt"/>
              <a:cs typeface="+mn-lt"/>
            </a:endParaRPr>
          </a:p>
          <a:p>
            <a:pPr>
              <a:lnSpc>
                <a:spcPct val="150000"/>
              </a:lnSpc>
            </a:pPr>
            <a:r>
              <a:rPr lang="en-AU">
                <a:ea typeface="+mn-lt"/>
                <a:cs typeface="+mn-lt"/>
              </a:rPr>
              <a:t>Quite often technical documents have complex terminology and specific word, or phrases can denote precise definitions of some concept. In most of the cases a single term has more than one meaning. </a:t>
            </a:r>
            <a:endParaRPr lang="en-US">
              <a:ea typeface="+mn-lt"/>
              <a:cs typeface="+mn-lt"/>
            </a:endParaRPr>
          </a:p>
          <a:p>
            <a:pPr>
              <a:lnSpc>
                <a:spcPct val="150000"/>
              </a:lnSpc>
            </a:pPr>
            <a:endParaRPr lang="en-AU">
              <a:ea typeface="+mn-lt"/>
              <a:cs typeface="+mn-lt"/>
            </a:endParaRPr>
          </a:p>
          <a:p>
            <a:endParaRPr lang="en-US"/>
          </a:p>
        </p:txBody>
      </p:sp>
    </p:spTree>
    <p:extLst>
      <p:ext uri="{BB962C8B-B14F-4D97-AF65-F5344CB8AC3E}">
        <p14:creationId xmlns:p14="http://schemas.microsoft.com/office/powerpoint/2010/main" val="161176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970A-29B5-1E46-B598-D0689EF9F83D}"/>
              </a:ext>
            </a:extLst>
          </p:cNvPr>
          <p:cNvSpPr>
            <a:spLocks noGrp="1"/>
          </p:cNvSpPr>
          <p:nvPr>
            <p:ph type="title"/>
          </p:nvPr>
        </p:nvSpPr>
        <p:spPr/>
        <p:txBody>
          <a:bodyPr/>
          <a:lstStyle/>
          <a:p>
            <a:r>
              <a:rPr lang="en-US"/>
              <a:t>System Architecture</a:t>
            </a:r>
          </a:p>
        </p:txBody>
      </p:sp>
      <p:sp>
        <p:nvSpPr>
          <p:cNvPr id="3" name="Content Placeholder 2">
            <a:extLst>
              <a:ext uri="{FF2B5EF4-FFF2-40B4-BE49-F238E27FC236}">
                <a16:creationId xmlns:a16="http://schemas.microsoft.com/office/drawing/2014/main" id="{6F2F271A-6CC5-C54E-ACF5-4045A5E87181}"/>
              </a:ext>
            </a:extLst>
          </p:cNvPr>
          <p:cNvSpPr>
            <a:spLocks noGrp="1"/>
          </p:cNvSpPr>
          <p:nvPr>
            <p:ph idx="1"/>
          </p:nvPr>
        </p:nvSpPr>
        <p:spPr/>
        <p:txBody>
          <a:bodyPr vert="horz" lIns="91440" tIns="45720" rIns="91440" bIns="45720" rtlCol="0" anchor="t">
            <a:normAutofit/>
          </a:bodyPr>
          <a:lstStyle/>
          <a:p>
            <a:pPr marL="285750" indent="-285750">
              <a:lnSpc>
                <a:spcPct val="150000"/>
              </a:lnSpc>
            </a:pPr>
            <a:r>
              <a:rPr lang="en-US">
                <a:ea typeface="+mn-lt"/>
                <a:cs typeface="+mn-lt"/>
              </a:rPr>
              <a:t>This is about how the proposed system works. The diagram shows the architecture of proposed web application.</a:t>
            </a:r>
            <a:endParaRPr lang="en-US"/>
          </a:p>
          <a:p>
            <a:pPr marL="285750" indent="-285750">
              <a:lnSpc>
                <a:spcPct val="150000"/>
              </a:lnSpc>
            </a:pPr>
            <a:r>
              <a:rPr lang="en-US">
                <a:ea typeface="+mn-lt"/>
                <a:cs typeface="+mn-lt"/>
              </a:rPr>
              <a:t> It consists of three main areas which are Client side, Server side and External sources. </a:t>
            </a:r>
          </a:p>
          <a:p>
            <a:pPr marL="285750" indent="-285750">
              <a:lnSpc>
                <a:spcPct val="150000"/>
              </a:lnSpc>
            </a:pPr>
            <a:r>
              <a:rPr lang="en-US">
                <a:ea typeface="+mn-lt"/>
                <a:cs typeface="+mn-lt"/>
              </a:rPr>
              <a:t>Client side is the area which consists of GUI (Graphical User Interface) and corresponding JavaScript layer to communicate with server side. </a:t>
            </a:r>
          </a:p>
          <a:p>
            <a:pPr marL="285750" indent="-285750">
              <a:lnSpc>
                <a:spcPct val="150000"/>
              </a:lnSpc>
            </a:pPr>
            <a:r>
              <a:rPr lang="en-US">
                <a:ea typeface="+mn-lt"/>
                <a:cs typeface="+mn-lt"/>
              </a:rPr>
              <a:t>As per the meaning of GUI, it will be the interface which can be seen from the client browser and it will be stacked with text fields, buttons etc.</a:t>
            </a:r>
            <a:endParaRPr lang="en-US"/>
          </a:p>
        </p:txBody>
      </p:sp>
    </p:spTree>
    <p:extLst>
      <p:ext uri="{BB962C8B-B14F-4D97-AF65-F5344CB8AC3E}">
        <p14:creationId xmlns:p14="http://schemas.microsoft.com/office/powerpoint/2010/main" val="28483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A4A3-F044-2047-993E-B203EC8BE6EC}"/>
              </a:ext>
            </a:extLst>
          </p:cNvPr>
          <p:cNvSpPr>
            <a:spLocks noGrp="1"/>
          </p:cNvSpPr>
          <p:nvPr>
            <p:ph type="title"/>
          </p:nvPr>
        </p:nvSpPr>
        <p:spPr/>
        <p:txBody>
          <a:bodyPr/>
          <a:lstStyle/>
          <a:p>
            <a:r>
              <a:rPr lang="en-US"/>
              <a:t>System Architecture Diagram</a:t>
            </a:r>
          </a:p>
        </p:txBody>
      </p:sp>
      <p:pic>
        <p:nvPicPr>
          <p:cNvPr id="3" name="Picture 4" descr="A screenshot of a cell phone screen with text&#10;&#10;Description generated with high confidence">
            <a:extLst>
              <a:ext uri="{FF2B5EF4-FFF2-40B4-BE49-F238E27FC236}">
                <a16:creationId xmlns:a16="http://schemas.microsoft.com/office/drawing/2014/main" id="{C25C1E28-309D-4DEE-A39C-4D59E3568EB9}"/>
              </a:ext>
            </a:extLst>
          </p:cNvPr>
          <p:cNvPicPr>
            <a:picLocks noChangeAspect="1"/>
          </p:cNvPicPr>
          <p:nvPr/>
        </p:nvPicPr>
        <p:blipFill>
          <a:blip r:embed="rId2"/>
          <a:stretch>
            <a:fillRect/>
          </a:stretch>
        </p:blipFill>
        <p:spPr>
          <a:xfrm>
            <a:off x="2565400" y="2047422"/>
            <a:ext cx="6943270" cy="4471606"/>
          </a:xfrm>
          <a:prstGeom prst="rect">
            <a:avLst/>
          </a:prstGeom>
        </p:spPr>
      </p:pic>
    </p:spTree>
    <p:extLst>
      <p:ext uri="{BB962C8B-B14F-4D97-AF65-F5344CB8AC3E}">
        <p14:creationId xmlns:p14="http://schemas.microsoft.com/office/powerpoint/2010/main" val="299730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DA03-C818-A948-814A-5AC9734197A0}"/>
              </a:ext>
            </a:extLst>
          </p:cNvPr>
          <p:cNvSpPr>
            <a:spLocks noGrp="1"/>
          </p:cNvSpPr>
          <p:nvPr>
            <p:ph type="title"/>
          </p:nvPr>
        </p:nvSpPr>
        <p:spPr/>
        <p:txBody>
          <a:bodyPr/>
          <a:lstStyle/>
          <a:p>
            <a:r>
              <a:rPr lang="en-US"/>
              <a:t>Technical Architecture</a:t>
            </a:r>
          </a:p>
        </p:txBody>
      </p:sp>
      <p:sp>
        <p:nvSpPr>
          <p:cNvPr id="3" name="Content Placeholder 2">
            <a:extLst>
              <a:ext uri="{FF2B5EF4-FFF2-40B4-BE49-F238E27FC236}">
                <a16:creationId xmlns:a16="http://schemas.microsoft.com/office/drawing/2014/main" id="{F76A632A-5961-1D49-9EFA-DA7B6532D1D2}"/>
              </a:ext>
            </a:extLst>
          </p:cNvPr>
          <p:cNvSpPr>
            <a:spLocks noGrp="1"/>
          </p:cNvSpPr>
          <p:nvPr>
            <p:ph idx="1"/>
          </p:nvPr>
        </p:nvSpPr>
        <p:spPr/>
        <p:txBody>
          <a:bodyPr vert="horz" lIns="91440" tIns="45720" rIns="91440" bIns="45720" rtlCol="0" anchor="t">
            <a:normAutofit/>
          </a:bodyPr>
          <a:lstStyle/>
          <a:p>
            <a:pPr marL="285750" indent="-285750"/>
            <a:r>
              <a:rPr lang="en-US"/>
              <a:t>It consists of three main areas-client side, server side and external sources.</a:t>
            </a:r>
          </a:p>
          <a:p>
            <a:pPr marL="285750" indent="-285750"/>
            <a:r>
              <a:rPr lang="en-US"/>
              <a:t>The java script layer is used for  dynamic content loading or else the client page will be static and  has to reload itself.</a:t>
            </a:r>
          </a:p>
          <a:p>
            <a:pPr marL="285750" indent="-285750"/>
            <a:r>
              <a:rPr lang="en-US"/>
              <a:t>When the client ask for definition HTTP request, the java script layer in client side communicates with server side annotator.js</a:t>
            </a:r>
          </a:p>
          <a:p>
            <a:pPr marL="285750" indent="-285750"/>
            <a:r>
              <a:rPr lang="en-US"/>
              <a:t>The annotator.js will check in the previous cached data in MongoDB whether the request is already exists.</a:t>
            </a:r>
          </a:p>
          <a:p>
            <a:pPr marL="285750" indent="-285750"/>
            <a:r>
              <a:rPr lang="en-US"/>
              <a:t>If the request is exists it directly pulls from that if it does not exist then it connects to the external vocabularies from the server.js file.</a:t>
            </a:r>
          </a:p>
        </p:txBody>
      </p:sp>
    </p:spTree>
    <p:extLst>
      <p:ext uri="{BB962C8B-B14F-4D97-AF65-F5344CB8AC3E}">
        <p14:creationId xmlns:p14="http://schemas.microsoft.com/office/powerpoint/2010/main" val="220592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5391-55D0-064F-8F06-FC1EBB045FA6}"/>
              </a:ext>
            </a:extLst>
          </p:cNvPr>
          <p:cNvSpPr>
            <a:spLocks noGrp="1"/>
          </p:cNvSpPr>
          <p:nvPr>
            <p:ph type="title"/>
          </p:nvPr>
        </p:nvSpPr>
        <p:spPr/>
        <p:txBody>
          <a:bodyPr/>
          <a:lstStyle/>
          <a:p>
            <a:r>
              <a:rPr lang="en-US"/>
              <a:t>Technical Architecture cont.</a:t>
            </a:r>
          </a:p>
        </p:txBody>
      </p:sp>
      <p:sp>
        <p:nvSpPr>
          <p:cNvPr id="3" name="Content Placeholder 2">
            <a:extLst>
              <a:ext uri="{FF2B5EF4-FFF2-40B4-BE49-F238E27FC236}">
                <a16:creationId xmlns:a16="http://schemas.microsoft.com/office/drawing/2014/main" id="{3AE68FC2-F13B-9241-B16A-9483036E1C98}"/>
              </a:ext>
            </a:extLst>
          </p:cNvPr>
          <p:cNvSpPr>
            <a:spLocks noGrp="1"/>
          </p:cNvSpPr>
          <p:nvPr>
            <p:ph idx="1"/>
          </p:nvPr>
        </p:nvSpPr>
        <p:spPr/>
        <p:txBody>
          <a:bodyPr vert="horz" lIns="91440" tIns="45720" rIns="91440" bIns="45720" rtlCol="0" anchor="t">
            <a:normAutofit/>
          </a:bodyPr>
          <a:lstStyle/>
          <a:p>
            <a:r>
              <a:rPr lang="en-US"/>
              <a:t>The response from these vocabularies is in JSON format and in order to use this format an API is built to respond and receive requests. Additionally, an external library "</a:t>
            </a:r>
            <a:r>
              <a:rPr lang="en-US" err="1"/>
              <a:t>BodyParser</a:t>
            </a:r>
            <a:r>
              <a:rPr lang="en-US"/>
              <a:t>" is used o handle JSON data.</a:t>
            </a:r>
          </a:p>
          <a:p>
            <a:r>
              <a:rPr lang="en-IN"/>
              <a:t>The advantage of this structure is if the client wants more external resources he can design another adaptor.js class instead of changing annotator.js class or any other file.</a:t>
            </a:r>
          </a:p>
          <a:p>
            <a:r>
              <a:rPr lang="en-IN"/>
              <a:t>By receiving the required result from external sources annotator.js will save it in MongoDB database for further references using MongooseJS/MongoDB plugin.</a:t>
            </a:r>
          </a:p>
          <a:p>
            <a:r>
              <a:rPr lang="en-IN"/>
              <a:t>Then the annotator.js will send the HTTP response with result data to the client side JS layer which is shown in GUI dynamically.</a:t>
            </a:r>
          </a:p>
          <a:p>
            <a:endParaRPr lang="en-IN"/>
          </a:p>
          <a:p>
            <a:endParaRPr lang="en-US"/>
          </a:p>
        </p:txBody>
      </p:sp>
    </p:spTree>
    <p:extLst>
      <p:ext uri="{BB962C8B-B14F-4D97-AF65-F5344CB8AC3E}">
        <p14:creationId xmlns:p14="http://schemas.microsoft.com/office/powerpoint/2010/main" val="689895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4B7C3F3B6CC4F81D26152F5BE43D6" ma:contentTypeVersion="4" ma:contentTypeDescription="Create a new document." ma:contentTypeScope="" ma:versionID="6b4d761c164e41b2f0bf67df545a0f54">
  <xsd:schema xmlns:xsd="http://www.w3.org/2001/XMLSchema" xmlns:xs="http://www.w3.org/2001/XMLSchema" xmlns:p="http://schemas.microsoft.com/office/2006/metadata/properties" xmlns:ns2="4d55e911-c70d-43ca-9151-c666e84c6e52" xmlns:ns3="da62f8a8-5d91-4e37-9628-dcb295a23e5a" targetNamespace="http://schemas.microsoft.com/office/2006/metadata/properties" ma:root="true" ma:fieldsID="be9f9acd192e94865981e40221cb82dc" ns2:_="" ns3:_="">
    <xsd:import namespace="4d55e911-c70d-43ca-9151-c666e84c6e52"/>
    <xsd:import namespace="da62f8a8-5d91-4e37-9628-dcb295a23e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5e911-c70d-43ca-9151-c666e84c6e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a62f8a8-5d91-4e37-9628-dcb295a23e5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683B3E-DD56-48ED-8107-F1CF957C329C}"/>
</file>

<file path=customXml/itemProps2.xml><?xml version="1.0" encoding="utf-8"?>
<ds:datastoreItem xmlns:ds="http://schemas.openxmlformats.org/officeDocument/2006/customXml" ds:itemID="{77B53E56-9FF5-4CE7-85E9-D6790CF00F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C41391-77BA-44CF-9B20-7C4E3BBB5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{18FFA8B8-EE16-C24D-AD17-A5A05D51C6CE}tf10001067</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Savon</vt:lpstr>
      <vt:lpstr>Text annotator  DESIGN </vt:lpstr>
      <vt:lpstr>Team contribution </vt:lpstr>
      <vt:lpstr>Overview</vt:lpstr>
      <vt:lpstr>Purpose</vt:lpstr>
      <vt:lpstr>Scope </vt:lpstr>
      <vt:lpstr>System Architecture</vt:lpstr>
      <vt:lpstr>System Architecture Diagram</vt:lpstr>
      <vt:lpstr>Technical Architecture</vt:lpstr>
      <vt:lpstr>Technical Architecture cont.</vt:lpstr>
      <vt:lpstr>Technical Architecture Diagram</vt:lpstr>
      <vt:lpstr>Infrastructure Service Overview </vt:lpstr>
      <vt:lpstr>1. Check Ontology Connection </vt:lpstr>
      <vt:lpstr>2. Get All Ontology Names</vt:lpstr>
      <vt:lpstr>3. Get Text Definitions</vt:lpstr>
      <vt:lpstr>4. Insert To Database</vt:lpstr>
      <vt:lpstr>5. Update From Database</vt:lpstr>
      <vt:lpstr>6. Delete From Database</vt:lpstr>
      <vt:lpstr>7. Search From Database</vt:lpstr>
      <vt:lpstr>8. Get Ontology By ID</vt:lpstr>
      <vt:lpstr>9. Disable Existing Ontology</vt:lpstr>
      <vt:lpstr>10. Enable Existing Ontology</vt:lpstr>
      <vt:lpstr>Sequence Diagram </vt:lpstr>
      <vt:lpstr>Activity Diagram </vt:lpstr>
      <vt:lpstr>Use Case Diagram </vt:lpstr>
      <vt:lpstr>Proposed Technologies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CSIRO DESIGN DOCUMENT</dc:title>
  <dc:creator>Amelia Wigg</dc:creator>
  <cp:revision>1</cp:revision>
  <dcterms:created xsi:type="dcterms:W3CDTF">2019-05-17T02:02:50Z</dcterms:created>
  <dcterms:modified xsi:type="dcterms:W3CDTF">2019-05-21T02:49:25Z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0x0101001C34B7C3F3B6CC4F81D26152F5BE43D6</vt:lpwstr>
  </property>
</Properties>
</file>