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aleway SemiBold"/>
      <p:regular r:id="rId16"/>
      <p:bold r:id="rId17"/>
      <p:italic r:id="rId18"/>
      <p:boldItalic r:id="rId19"/>
    </p:embeddedFont>
    <p:embeddedFont>
      <p:font typeface="Raleway"/>
      <p:regular r:id="rId20"/>
      <p:bold r:id="rId21"/>
      <p:italic r:id="rId22"/>
      <p:boldItalic r:id="rId23"/>
    </p:embeddedFont>
    <p:embeddedFont>
      <p:font typeface="Raleway Light"/>
      <p:regular r:id="rId24"/>
      <p:bold r:id="rId25"/>
      <p:italic r:id="rId26"/>
      <p:boldItalic r:id="rId27"/>
    </p:embeddedFont>
    <p:embeddedFont>
      <p:font typeface="Raleway Medium"/>
      <p:regular r:id="rId28"/>
      <p:bold r:id="rId29"/>
      <p:italic r:id="rId30"/>
      <p:boldItalic r:id="rId31"/>
    </p:embeddedFont>
    <p:embeddedFont>
      <p:font typeface="Barlow Medium"/>
      <p:regular r:id="rId32"/>
      <p:bold r:id="rId33"/>
      <p:italic r:id="rId34"/>
      <p:boldItalic r:id="rId35"/>
    </p:embeddedFont>
    <p:embeddedFont>
      <p:font typeface="Barlow Light"/>
      <p:regular r:id="rId36"/>
      <p:bold r:id="rId37"/>
      <p:italic r:id="rId38"/>
      <p:boldItalic r:id="rId39"/>
    </p:embeddedFont>
    <p:embeddedFont>
      <p:font typeface="Barlow"/>
      <p:regular r:id="rId40"/>
      <p:bold r:id="rId41"/>
      <p:italic r:id="rId42"/>
      <p:boldItalic r:id="rId43"/>
    </p:embeddedFont>
    <p:embeddedFont>
      <p:font typeface="Source Sans Pr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arlow-regular.fntdata"/><Relationship Id="rId20" Type="http://schemas.openxmlformats.org/officeDocument/2006/relationships/font" Target="fonts/Raleway-regular.fntdata"/><Relationship Id="rId42" Type="http://schemas.openxmlformats.org/officeDocument/2006/relationships/font" Target="fonts/Barlow-italic.fntdata"/><Relationship Id="rId41" Type="http://schemas.openxmlformats.org/officeDocument/2006/relationships/font" Target="fonts/Barlow-bold.fntdata"/><Relationship Id="rId22" Type="http://schemas.openxmlformats.org/officeDocument/2006/relationships/font" Target="fonts/Raleway-italic.fntdata"/><Relationship Id="rId44" Type="http://schemas.openxmlformats.org/officeDocument/2006/relationships/font" Target="fonts/SourceSansPro-regular.fntdata"/><Relationship Id="rId21" Type="http://schemas.openxmlformats.org/officeDocument/2006/relationships/font" Target="fonts/Raleway-bold.fntdata"/><Relationship Id="rId43" Type="http://schemas.openxmlformats.org/officeDocument/2006/relationships/font" Target="fonts/Barlow-boldItalic.fntdata"/><Relationship Id="rId24" Type="http://schemas.openxmlformats.org/officeDocument/2006/relationships/font" Target="fonts/RalewayLight-regular.fntdata"/><Relationship Id="rId46" Type="http://schemas.openxmlformats.org/officeDocument/2006/relationships/font" Target="fonts/SourceSansPro-italic.fntdata"/><Relationship Id="rId23" Type="http://schemas.openxmlformats.org/officeDocument/2006/relationships/font" Target="fonts/Raleway-boldItalic.fntdata"/><Relationship Id="rId45" Type="http://schemas.openxmlformats.org/officeDocument/2006/relationships/font" Target="fonts/SourceSansPr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Light-italic.fntdata"/><Relationship Id="rId25" Type="http://schemas.openxmlformats.org/officeDocument/2006/relationships/font" Target="fonts/RalewayLight-bold.fntdata"/><Relationship Id="rId47" Type="http://schemas.openxmlformats.org/officeDocument/2006/relationships/font" Target="fonts/SourceSansPro-boldItalic.fntdata"/><Relationship Id="rId28" Type="http://schemas.openxmlformats.org/officeDocument/2006/relationships/font" Target="fonts/RalewayMedium-regular.fntdata"/><Relationship Id="rId27" Type="http://schemas.openxmlformats.org/officeDocument/2006/relationships/font" Target="fonts/RalewayLight-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Medium-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alewayMedium-boldItalic.fntdata"/><Relationship Id="rId30" Type="http://schemas.openxmlformats.org/officeDocument/2006/relationships/font" Target="fonts/RalewayMedium-italic.fntdata"/><Relationship Id="rId11" Type="http://schemas.openxmlformats.org/officeDocument/2006/relationships/slide" Target="slides/slide7.xml"/><Relationship Id="rId33" Type="http://schemas.openxmlformats.org/officeDocument/2006/relationships/font" Target="fonts/BarlowMedium-bold.fntdata"/><Relationship Id="rId10" Type="http://schemas.openxmlformats.org/officeDocument/2006/relationships/slide" Target="slides/slide6.xml"/><Relationship Id="rId32" Type="http://schemas.openxmlformats.org/officeDocument/2006/relationships/font" Target="fonts/BarlowMedium-regular.fntdata"/><Relationship Id="rId13" Type="http://schemas.openxmlformats.org/officeDocument/2006/relationships/slide" Target="slides/slide9.xml"/><Relationship Id="rId35" Type="http://schemas.openxmlformats.org/officeDocument/2006/relationships/font" Target="fonts/BarlowMedium-boldItalic.fntdata"/><Relationship Id="rId12" Type="http://schemas.openxmlformats.org/officeDocument/2006/relationships/slide" Target="slides/slide8.xml"/><Relationship Id="rId34" Type="http://schemas.openxmlformats.org/officeDocument/2006/relationships/font" Target="fonts/BarlowMedium-italic.fntdata"/><Relationship Id="rId15" Type="http://schemas.openxmlformats.org/officeDocument/2006/relationships/slide" Target="slides/slide11.xml"/><Relationship Id="rId37" Type="http://schemas.openxmlformats.org/officeDocument/2006/relationships/font" Target="fonts/BarlowLight-bold.fntdata"/><Relationship Id="rId14" Type="http://schemas.openxmlformats.org/officeDocument/2006/relationships/slide" Target="slides/slide10.xml"/><Relationship Id="rId36" Type="http://schemas.openxmlformats.org/officeDocument/2006/relationships/font" Target="fonts/BarlowLight-regular.fntdata"/><Relationship Id="rId17" Type="http://schemas.openxmlformats.org/officeDocument/2006/relationships/font" Target="fonts/RalewaySemiBold-bold.fntdata"/><Relationship Id="rId39" Type="http://schemas.openxmlformats.org/officeDocument/2006/relationships/font" Target="fonts/BarlowLight-boldItalic.fntdata"/><Relationship Id="rId16" Type="http://schemas.openxmlformats.org/officeDocument/2006/relationships/font" Target="fonts/RalewaySemiBold-regular.fntdata"/><Relationship Id="rId38" Type="http://schemas.openxmlformats.org/officeDocument/2006/relationships/font" Target="fonts/BarlowLight-italic.fntdata"/><Relationship Id="rId19" Type="http://schemas.openxmlformats.org/officeDocument/2006/relationships/font" Target="fonts/RalewaySemiBold-boldItalic.fntdata"/><Relationship Id="rId18" Type="http://schemas.openxmlformats.org/officeDocument/2006/relationships/font" Target="fonts/RalewaySemi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day to all my fellow data </a:t>
            </a:r>
            <a:r>
              <a:rPr lang="en"/>
              <a:t>enthusiasts</a:t>
            </a:r>
            <a:r>
              <a:rPr lang="en"/>
              <a:t> and </a:t>
            </a:r>
            <a:r>
              <a:rPr lang="en"/>
              <a:t>potential</a:t>
            </a:r>
            <a:r>
              <a:rPr lang="en"/>
              <a:t> clients. I am ________ from Neural Data Solutions. We are honoured to day to be presenting at the </a:t>
            </a:r>
            <a:r>
              <a:rPr lang="en">
                <a:solidFill>
                  <a:schemeClr val="dk1"/>
                </a:solidFill>
                <a:highlight>
                  <a:srgbClr val="FFFFFF"/>
                </a:highlight>
              </a:rPr>
              <a:t>7th Edition of DataCon Africa our Climate change believe analysis application ECO-TERRA.</a:t>
            </a:r>
            <a:endParaRPr>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20bbb036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20bbb03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brief outline of our </a:t>
            </a:r>
            <a:r>
              <a:rPr lang="en"/>
              <a:t>presentations</a:t>
            </a:r>
            <a:r>
              <a:rPr lang="en"/>
              <a:t> is as follows…….Introduction…..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6525f1c80_1_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36525f1c80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On this note, </a:t>
            </a:r>
            <a:r>
              <a:rPr lang="en">
                <a:solidFill>
                  <a:schemeClr val="dk1"/>
                </a:solidFill>
                <a:highlight>
                  <a:srgbClr val="FFFFFF"/>
                </a:highlight>
              </a:rPr>
              <a:t>Many companies </a:t>
            </a:r>
            <a:r>
              <a:rPr lang="en">
                <a:solidFill>
                  <a:srgbClr val="121212"/>
                </a:solidFill>
                <a:highlight>
                  <a:srgbClr val="FDFDFD"/>
                </a:highlight>
              </a:rPr>
              <a:t>are committed to a sustainable future and to improving the social, economic and environmental well being of the community and </a:t>
            </a:r>
            <a:r>
              <a:rPr lang="en">
                <a:solidFill>
                  <a:schemeClr val="dk1"/>
                </a:solidFill>
                <a:highlight>
                  <a:srgbClr val="FFFFFF"/>
                </a:highlight>
              </a:rPr>
              <a:t>are built around lessening one’s environmental impact or carbon footprint. They offer products and services that are environmentally friendly and sustainable, in line with their values and ideals. To assist these companies with their market research efforts in gauging how their product/service may be received. </a:t>
            </a:r>
            <a:r>
              <a:rPr lang="en">
                <a:solidFill>
                  <a:srgbClr val="20232D"/>
                </a:solidFill>
              </a:rPr>
              <a:t>We at Neural Data Solutions (NDS), </a:t>
            </a:r>
            <a:r>
              <a:rPr lang="en">
                <a:solidFill>
                  <a:srgbClr val="20232D"/>
                </a:solidFill>
                <a:highlight>
                  <a:srgbClr val="FFFFFF"/>
                </a:highlight>
              </a:rPr>
              <a:t>were tasked with creating an application that is able to classify whether or not a person believes in climate change, based on their novel tweet data.</a:t>
            </a:r>
            <a:endParaRPr sz="10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Data science is an interdisciplinary field that uses scientific methods, processes, algorithms and systems to extract knowledge and insights from noisy, structured and unstructured data</a:t>
            </a:r>
            <a:endParaRPr>
              <a:solidFill>
                <a:schemeClr val="dk1"/>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37ecbb71b1_0_1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37ecbb71b1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5ed75ccf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5ed75ccf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076325" y="1863600"/>
            <a:ext cx="4962600" cy="1416300"/>
          </a:xfrm>
          <a:prstGeom prst="rect">
            <a:avLst/>
          </a:prstGeom>
        </p:spPr>
        <p:txBody>
          <a:bodyPr anchorCtr="0" anchor="ctr" bIns="0" lIns="0" spcFirstLastPara="1" rIns="0" wrap="square" tIns="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p:txBody>
      </p:sp>
      <p:sp>
        <p:nvSpPr>
          <p:cNvPr id="11" name="Google Shape;11;p2"/>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gradFill>
          <a:gsLst>
            <a:gs pos="0">
              <a:schemeClr val="accent1"/>
            </a:gs>
            <a:gs pos="50000">
              <a:schemeClr val="accent1"/>
            </a:gs>
            <a:gs pos="100000">
              <a:schemeClr val="accent2"/>
            </a:gs>
          </a:gsLst>
          <a:lin ang="16200038" scaled="0"/>
        </a:gradFill>
      </p:bgPr>
    </p:bg>
    <p:spTree>
      <p:nvGrpSpPr>
        <p:cNvPr id="56" name="Shape 56"/>
        <p:cNvGrpSpPr/>
        <p:nvPr/>
      </p:nvGrpSpPr>
      <p:grpSpPr>
        <a:xfrm>
          <a:off x="0" y="0"/>
          <a:ext cx="0" cy="0"/>
          <a:chOff x="0" y="0"/>
          <a:chExt cx="0" cy="0"/>
        </a:xfrm>
      </p:grpSpPr>
      <p:sp>
        <p:nvSpPr>
          <p:cNvPr id="57" name="Google Shape;57;p11"/>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sp>
        <p:nvSpPr>
          <p:cNvPr id="13" name="Google Shape;13;p3"/>
          <p:cNvSpPr txBox="1"/>
          <p:nvPr>
            <p:ph type="ctrTitle"/>
          </p:nvPr>
        </p:nvSpPr>
        <p:spPr>
          <a:xfrm>
            <a:off x="1085850" y="2031025"/>
            <a:ext cx="4676700" cy="11598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4" name="Google Shape;14;p3"/>
          <p:cNvSpPr txBox="1"/>
          <p:nvPr>
            <p:ph idx="1" type="subTitle"/>
          </p:nvPr>
        </p:nvSpPr>
        <p:spPr>
          <a:xfrm>
            <a:off x="1085850" y="3287726"/>
            <a:ext cx="4676700" cy="3837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15" name="Google Shape;15;p3"/>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accent1"/>
            </a:gs>
            <a:gs pos="50000">
              <a:schemeClr val="accent1"/>
            </a:gs>
            <a:gs pos="100000">
              <a:schemeClr val="accent2"/>
            </a:gs>
          </a:gsLst>
          <a:lin ang="16200038" scaled="0"/>
        </a:gradFill>
      </p:bgPr>
    </p:bg>
    <p:spTree>
      <p:nvGrpSpPr>
        <p:cNvPr id="16"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p:nvPr/>
        </p:nvSpPr>
        <p:spPr>
          <a:xfrm rot="5400000">
            <a:off x="-303375" y="927405"/>
            <a:ext cx="1416300" cy="8097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1039050" y="1028325"/>
            <a:ext cx="4742700" cy="3579900"/>
          </a:xfrm>
          <a:prstGeom prst="rect">
            <a:avLst/>
          </a:prstGeom>
        </p:spPr>
        <p:txBody>
          <a:bodyPr anchorCtr="0" anchor="t" bIns="0" lIns="0" spcFirstLastPara="1" rIns="0" wrap="square" tIns="0">
            <a:noAutofit/>
          </a:bodyPr>
          <a:lstStyle>
            <a:lvl1pPr indent="-431800" lvl="0" marL="457200" rtl="0">
              <a:spcBef>
                <a:spcPts val="600"/>
              </a:spcBef>
              <a:spcAft>
                <a:spcPts val="0"/>
              </a:spcAft>
              <a:buClr>
                <a:schemeClr val="lt1"/>
              </a:buClr>
              <a:buSzPts val="3200"/>
              <a:buChar char="▸"/>
              <a:defRPr sz="3200">
                <a:solidFill>
                  <a:schemeClr val="lt1"/>
                </a:solidFill>
              </a:defRPr>
            </a:lvl1pPr>
            <a:lvl2pPr indent="-431800" lvl="1" marL="914400" rtl="0">
              <a:spcBef>
                <a:spcPts val="600"/>
              </a:spcBef>
              <a:spcAft>
                <a:spcPts val="0"/>
              </a:spcAft>
              <a:buClr>
                <a:schemeClr val="lt1"/>
              </a:buClr>
              <a:buSzPts val="3200"/>
              <a:buChar char="▹"/>
              <a:defRPr sz="3200">
                <a:solidFill>
                  <a:schemeClr val="lt1"/>
                </a:solidFill>
              </a:defRPr>
            </a:lvl2pPr>
            <a:lvl3pPr indent="-431800" lvl="2" marL="1371600" rtl="0">
              <a:spcBef>
                <a:spcPts val="600"/>
              </a:spcBef>
              <a:spcAft>
                <a:spcPts val="0"/>
              </a:spcAft>
              <a:buClr>
                <a:schemeClr val="lt1"/>
              </a:buClr>
              <a:buSzPts val="3200"/>
              <a:buChar char="▹"/>
              <a:defRPr sz="3200">
                <a:solidFill>
                  <a:schemeClr val="lt1"/>
                </a:solidFill>
              </a:defRPr>
            </a:lvl3pPr>
            <a:lvl4pPr indent="-431800" lvl="3" marL="1828800" rtl="0">
              <a:spcBef>
                <a:spcPts val="600"/>
              </a:spcBef>
              <a:spcAft>
                <a:spcPts val="0"/>
              </a:spcAft>
              <a:buClr>
                <a:schemeClr val="lt1"/>
              </a:buClr>
              <a:buSzPts val="3200"/>
              <a:buChar char="▹"/>
              <a:defRPr sz="3200">
                <a:solidFill>
                  <a:schemeClr val="lt1"/>
                </a:solidFill>
              </a:defRPr>
            </a:lvl4pPr>
            <a:lvl5pPr indent="-431800" lvl="4" marL="2286000" rtl="0">
              <a:spcBef>
                <a:spcPts val="600"/>
              </a:spcBef>
              <a:spcAft>
                <a:spcPts val="0"/>
              </a:spcAft>
              <a:buClr>
                <a:schemeClr val="lt1"/>
              </a:buClr>
              <a:buSzPts val="3200"/>
              <a:buChar char="▹"/>
              <a:defRPr sz="3200">
                <a:solidFill>
                  <a:schemeClr val="lt1"/>
                </a:solidFill>
              </a:defRPr>
            </a:lvl5pPr>
            <a:lvl6pPr indent="-431800" lvl="5" marL="2743200" rtl="0">
              <a:spcBef>
                <a:spcPts val="600"/>
              </a:spcBef>
              <a:spcAft>
                <a:spcPts val="0"/>
              </a:spcAft>
              <a:buClr>
                <a:schemeClr val="lt1"/>
              </a:buClr>
              <a:buSzPts val="3200"/>
              <a:buChar char="▹"/>
              <a:defRPr sz="3200">
                <a:solidFill>
                  <a:schemeClr val="lt1"/>
                </a:solidFill>
              </a:defRPr>
            </a:lvl6pPr>
            <a:lvl7pPr indent="-431800" lvl="6" marL="3200400" rtl="0">
              <a:spcBef>
                <a:spcPts val="600"/>
              </a:spcBef>
              <a:spcAft>
                <a:spcPts val="0"/>
              </a:spcAft>
              <a:buClr>
                <a:schemeClr val="lt1"/>
              </a:buClr>
              <a:buSzPts val="3200"/>
              <a:buChar char="▹"/>
              <a:defRPr sz="3200">
                <a:solidFill>
                  <a:schemeClr val="lt1"/>
                </a:solidFill>
              </a:defRPr>
            </a:lvl7pPr>
            <a:lvl8pPr indent="-431800" lvl="7" marL="3657600" rtl="0">
              <a:spcBef>
                <a:spcPts val="600"/>
              </a:spcBef>
              <a:spcAft>
                <a:spcPts val="0"/>
              </a:spcAft>
              <a:buClr>
                <a:schemeClr val="lt1"/>
              </a:buClr>
              <a:buSzPts val="3200"/>
              <a:buChar char="▹"/>
              <a:defRPr sz="3200">
                <a:solidFill>
                  <a:schemeClr val="lt1"/>
                </a:solidFill>
              </a:defRPr>
            </a:lvl8pPr>
            <a:lvl9pPr indent="-431800" lvl="8" marL="4114800">
              <a:spcBef>
                <a:spcPts val="600"/>
              </a:spcBef>
              <a:spcAft>
                <a:spcPts val="0"/>
              </a:spcAft>
              <a:buClr>
                <a:schemeClr val="lt1"/>
              </a:buClr>
              <a:buSzPts val="3200"/>
              <a:buChar char="▹"/>
              <a:defRPr sz="3200">
                <a:solidFill>
                  <a:schemeClr val="lt1"/>
                </a:solidFill>
              </a:defRPr>
            </a:lvl9pPr>
          </a:lstStyle>
          <a:p/>
        </p:txBody>
      </p:sp>
      <p:sp>
        <p:nvSpPr>
          <p:cNvPr id="20" name="Google Shape;20;p4"/>
          <p:cNvSpPr txBox="1"/>
          <p:nvPr/>
        </p:nvSpPr>
        <p:spPr>
          <a:xfrm>
            <a:off x="19050" y="933775"/>
            <a:ext cx="5310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8600">
                <a:solidFill>
                  <a:schemeClr val="accent2"/>
                </a:solidFill>
                <a:latin typeface="Raleway"/>
                <a:ea typeface="Raleway"/>
                <a:cs typeface="Raleway"/>
                <a:sym typeface="Raleway"/>
              </a:rPr>
              <a:t>“</a:t>
            </a:r>
            <a:endParaRPr b="1" sz="8600">
              <a:solidFill>
                <a:schemeClr val="accent2"/>
              </a:solidFill>
              <a:latin typeface="Raleway"/>
              <a:ea typeface="Raleway"/>
              <a:cs typeface="Raleway"/>
              <a:sym typeface="Raleway"/>
            </a:endParaRPr>
          </a:p>
        </p:txBody>
      </p:sp>
      <p:sp>
        <p:nvSpPr>
          <p:cNvPr id="21" name="Google Shape;21;p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6" name="Google Shape;26;p5"/>
          <p:cNvSpPr txBox="1"/>
          <p:nvPr>
            <p:ph idx="1" type="body"/>
          </p:nvPr>
        </p:nvSpPr>
        <p:spPr>
          <a:xfrm>
            <a:off x="457200" y="1995750"/>
            <a:ext cx="5640900" cy="26409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a:lvl1pPr>
            <a:lvl2pPr indent="-342900" lvl="1" marL="914400">
              <a:spcBef>
                <a:spcPts val="600"/>
              </a:spcBef>
              <a:spcAft>
                <a:spcPts val="0"/>
              </a:spcAft>
              <a:buSzPts val="1800"/>
              <a:buChar char="▹"/>
              <a:defRPr/>
            </a:lvl2pPr>
            <a:lvl3pPr indent="-342900" lvl="2" marL="1371600">
              <a:spcBef>
                <a:spcPts val="600"/>
              </a:spcBef>
              <a:spcAft>
                <a:spcPts val="0"/>
              </a:spcAft>
              <a:buSzPts val="1800"/>
              <a:buChar char="▹"/>
              <a:defRPr/>
            </a:lvl3pPr>
            <a:lvl4pPr indent="-355600" lvl="3" marL="1828800">
              <a:spcBef>
                <a:spcPts val="600"/>
              </a:spcBef>
              <a:spcAft>
                <a:spcPts val="0"/>
              </a:spcAft>
              <a:buSzPts val="2000"/>
              <a:buChar char="▹"/>
              <a:defRPr/>
            </a:lvl4pPr>
            <a:lvl5pPr indent="-355600" lvl="4" marL="2286000">
              <a:spcBef>
                <a:spcPts val="600"/>
              </a:spcBef>
              <a:spcAft>
                <a:spcPts val="0"/>
              </a:spcAft>
              <a:buSzPts val="2000"/>
              <a:buChar char="▹"/>
              <a:defRPr/>
            </a:lvl5pPr>
            <a:lvl6pPr indent="-355600" lvl="5" marL="2743200">
              <a:spcBef>
                <a:spcPts val="600"/>
              </a:spcBef>
              <a:spcAft>
                <a:spcPts val="0"/>
              </a:spcAft>
              <a:buSzPts val="2000"/>
              <a:buChar char="▹"/>
              <a:defRPr/>
            </a:lvl6pPr>
            <a:lvl7pPr indent="-355600" lvl="6" marL="3200400">
              <a:spcBef>
                <a:spcPts val="600"/>
              </a:spcBef>
              <a:spcAft>
                <a:spcPts val="0"/>
              </a:spcAft>
              <a:buSzPts val="2000"/>
              <a:buChar char="▹"/>
              <a:defRPr/>
            </a:lvl7pPr>
            <a:lvl8pPr indent="-355600" lvl="7" marL="3657600">
              <a:spcBef>
                <a:spcPts val="600"/>
              </a:spcBef>
              <a:spcAft>
                <a:spcPts val="0"/>
              </a:spcAft>
              <a:buSzPts val="2000"/>
              <a:buChar char="▹"/>
              <a:defRPr/>
            </a:lvl8pPr>
            <a:lvl9pPr indent="-355600" lvl="8" marL="4114800">
              <a:spcBef>
                <a:spcPts val="600"/>
              </a:spcBef>
              <a:spcAft>
                <a:spcPts val="0"/>
              </a:spcAft>
              <a:buSzPts val="2000"/>
              <a:buChar char="▹"/>
              <a:defRPr/>
            </a:lvl9pPr>
          </a:lstStyle>
          <a:p/>
        </p:txBody>
      </p:sp>
      <p:sp>
        <p:nvSpPr>
          <p:cNvPr id="27" name="Google Shape;27;p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8"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2" name="Google Shape;32;p6"/>
          <p:cNvSpPr txBox="1"/>
          <p:nvPr>
            <p:ph idx="1" type="body"/>
          </p:nvPr>
        </p:nvSpPr>
        <p:spPr>
          <a:xfrm>
            <a:off x="457200" y="1995750"/>
            <a:ext cx="2682600" cy="26790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600"/>
              </a:spcBef>
              <a:spcAft>
                <a:spcPts val="0"/>
              </a:spcAft>
              <a:buSzPts val="1800"/>
              <a:buChar char="▹"/>
              <a:defRPr sz="1800"/>
            </a:lvl2pPr>
            <a:lvl3pPr indent="-342900" lvl="2" marL="1371600">
              <a:spcBef>
                <a:spcPts val="600"/>
              </a:spcBef>
              <a:spcAft>
                <a:spcPts val="0"/>
              </a:spcAft>
              <a:buSzPts val="1800"/>
              <a:buChar char="▹"/>
              <a:defRPr sz="1800"/>
            </a:lvl3pPr>
            <a:lvl4pPr indent="-342900" lvl="3" marL="1828800">
              <a:spcBef>
                <a:spcPts val="600"/>
              </a:spcBef>
              <a:spcAft>
                <a:spcPts val="0"/>
              </a:spcAft>
              <a:buSzPts val="1800"/>
              <a:buChar char="▹"/>
              <a:defRPr sz="1800"/>
            </a:lvl4pPr>
            <a:lvl5pPr indent="-342900" lvl="4" marL="2286000">
              <a:spcBef>
                <a:spcPts val="600"/>
              </a:spcBef>
              <a:spcAft>
                <a:spcPts val="0"/>
              </a:spcAft>
              <a:buSzPts val="1800"/>
              <a:buChar char="▹"/>
              <a:defRPr sz="1800"/>
            </a:lvl5pPr>
            <a:lvl6pPr indent="-342900" lvl="5" marL="2743200">
              <a:spcBef>
                <a:spcPts val="600"/>
              </a:spcBef>
              <a:spcAft>
                <a:spcPts val="0"/>
              </a:spcAft>
              <a:buSzPts val="1800"/>
              <a:buChar char="▹"/>
              <a:defRPr sz="1800"/>
            </a:lvl6pPr>
            <a:lvl7pPr indent="-342900" lvl="6" marL="3200400">
              <a:spcBef>
                <a:spcPts val="600"/>
              </a:spcBef>
              <a:spcAft>
                <a:spcPts val="0"/>
              </a:spcAft>
              <a:buSzPts val="1800"/>
              <a:buChar char="▹"/>
              <a:defRPr sz="1800"/>
            </a:lvl7pPr>
            <a:lvl8pPr indent="-342900" lvl="7" marL="3657600">
              <a:spcBef>
                <a:spcPts val="600"/>
              </a:spcBef>
              <a:spcAft>
                <a:spcPts val="0"/>
              </a:spcAft>
              <a:buSzPts val="1800"/>
              <a:buChar char="▹"/>
              <a:defRPr sz="1800"/>
            </a:lvl8pPr>
            <a:lvl9pPr indent="-342900" lvl="8" marL="4114800">
              <a:spcBef>
                <a:spcPts val="600"/>
              </a:spcBef>
              <a:spcAft>
                <a:spcPts val="0"/>
              </a:spcAft>
              <a:buSzPts val="1800"/>
              <a:buChar char="▹"/>
              <a:defRPr sz="1800"/>
            </a:lvl9pPr>
          </a:lstStyle>
          <a:p/>
        </p:txBody>
      </p:sp>
      <p:sp>
        <p:nvSpPr>
          <p:cNvPr id="33" name="Google Shape;33;p6"/>
          <p:cNvSpPr txBox="1"/>
          <p:nvPr>
            <p:ph idx="2" type="body"/>
          </p:nvPr>
        </p:nvSpPr>
        <p:spPr>
          <a:xfrm>
            <a:off x="3415578" y="1995750"/>
            <a:ext cx="2682600" cy="26790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600"/>
              </a:spcBef>
              <a:spcAft>
                <a:spcPts val="0"/>
              </a:spcAft>
              <a:buSzPts val="1800"/>
              <a:buChar char="▹"/>
              <a:defRPr sz="1800"/>
            </a:lvl2pPr>
            <a:lvl3pPr indent="-342900" lvl="2" marL="1371600">
              <a:spcBef>
                <a:spcPts val="600"/>
              </a:spcBef>
              <a:spcAft>
                <a:spcPts val="0"/>
              </a:spcAft>
              <a:buSzPts val="1800"/>
              <a:buChar char="▹"/>
              <a:defRPr sz="1800"/>
            </a:lvl3pPr>
            <a:lvl4pPr indent="-342900" lvl="3" marL="1828800">
              <a:spcBef>
                <a:spcPts val="600"/>
              </a:spcBef>
              <a:spcAft>
                <a:spcPts val="0"/>
              </a:spcAft>
              <a:buSzPts val="1800"/>
              <a:buChar char="▹"/>
              <a:defRPr sz="1800"/>
            </a:lvl4pPr>
            <a:lvl5pPr indent="-342900" lvl="4" marL="2286000">
              <a:spcBef>
                <a:spcPts val="600"/>
              </a:spcBef>
              <a:spcAft>
                <a:spcPts val="0"/>
              </a:spcAft>
              <a:buSzPts val="1800"/>
              <a:buChar char="▹"/>
              <a:defRPr sz="1800"/>
            </a:lvl5pPr>
            <a:lvl6pPr indent="-342900" lvl="5" marL="2743200">
              <a:spcBef>
                <a:spcPts val="600"/>
              </a:spcBef>
              <a:spcAft>
                <a:spcPts val="0"/>
              </a:spcAft>
              <a:buSzPts val="1800"/>
              <a:buChar char="▹"/>
              <a:defRPr sz="1800"/>
            </a:lvl6pPr>
            <a:lvl7pPr indent="-342900" lvl="6" marL="3200400">
              <a:spcBef>
                <a:spcPts val="600"/>
              </a:spcBef>
              <a:spcAft>
                <a:spcPts val="0"/>
              </a:spcAft>
              <a:buSzPts val="1800"/>
              <a:buChar char="▹"/>
              <a:defRPr sz="1800"/>
            </a:lvl7pPr>
            <a:lvl8pPr indent="-342900" lvl="7" marL="3657600">
              <a:spcBef>
                <a:spcPts val="600"/>
              </a:spcBef>
              <a:spcAft>
                <a:spcPts val="0"/>
              </a:spcAft>
              <a:buSzPts val="1800"/>
              <a:buChar char="▹"/>
              <a:defRPr sz="1800"/>
            </a:lvl8pPr>
            <a:lvl9pPr indent="-342900" lvl="8" marL="4114800">
              <a:spcBef>
                <a:spcPts val="600"/>
              </a:spcBef>
              <a:spcAft>
                <a:spcPts val="0"/>
              </a:spcAft>
              <a:buSzPts val="1800"/>
              <a:buChar char="▹"/>
              <a:defRPr sz="1800"/>
            </a:lvl9pPr>
          </a:lstStyle>
          <a:p/>
        </p:txBody>
      </p:sp>
      <p:sp>
        <p:nvSpPr>
          <p:cNvPr id="34" name="Google Shape;34;p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5"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39" name="Google Shape;39;p7"/>
          <p:cNvSpPr txBox="1"/>
          <p:nvPr>
            <p:ph idx="1" type="body"/>
          </p:nvPr>
        </p:nvSpPr>
        <p:spPr>
          <a:xfrm>
            <a:off x="4572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0" name="Google Shape;40;p7"/>
          <p:cNvSpPr txBox="1"/>
          <p:nvPr>
            <p:ph idx="2" type="body"/>
          </p:nvPr>
        </p:nvSpPr>
        <p:spPr>
          <a:xfrm>
            <a:off x="329025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1" name="Google Shape;41;p7"/>
          <p:cNvSpPr txBox="1"/>
          <p:nvPr>
            <p:ph idx="3" type="body"/>
          </p:nvPr>
        </p:nvSpPr>
        <p:spPr>
          <a:xfrm>
            <a:off x="61233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2" name="Google Shape;42;p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8"/>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47" name="Google Shape;47;p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9"/>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
          <p:cNvSpPr/>
          <p:nvPr/>
        </p:nvSpPr>
        <p:spPr>
          <a:xfrm rot="5400000">
            <a:off x="-100350" y="4448760"/>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9"/>
          <p:cNvSpPr txBox="1"/>
          <p:nvPr>
            <p:ph idx="1" type="body"/>
          </p:nvPr>
        </p:nvSpPr>
        <p:spPr>
          <a:xfrm>
            <a:off x="457200" y="4406309"/>
            <a:ext cx="82296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800"/>
              <a:buNone/>
              <a:defRPr sz="1800"/>
            </a:lvl1pPr>
          </a:lstStyle>
          <a:p/>
        </p:txBody>
      </p:sp>
      <p:sp>
        <p:nvSpPr>
          <p:cNvPr id="52" name="Google Shape;52;p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lt1"/>
            </a:gs>
            <a:gs pos="50000">
              <a:schemeClr val="lt1"/>
            </a:gs>
            <a:gs pos="100000">
              <a:schemeClr val="lt2"/>
            </a:gs>
          </a:gsLst>
          <a:lin ang="16200038"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p:txBody>
      </p:sp>
      <p:sp>
        <p:nvSpPr>
          <p:cNvPr id="7" name="Google Shape;7;p1"/>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indent="-342900" lvl="1" marL="9144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indent="-342900" lvl="2" marL="13716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indent="-355600" lvl="3" marL="18288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indent="-355600" lvl="4" marL="22860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indent="-355600" lvl="5" marL="27432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indent="-355600" lvl="6" marL="32004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indent="-355600" lvl="7" marL="3657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indent="-355600" lvl="8" marL="41148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2"/>
          <p:cNvPicPr preferRelativeResize="0"/>
          <p:nvPr/>
        </p:nvPicPr>
        <p:blipFill>
          <a:blip r:embed="rId3">
            <a:alphaModFix/>
          </a:blip>
          <a:stretch>
            <a:fillRect/>
          </a:stretch>
        </p:blipFill>
        <p:spPr>
          <a:xfrm>
            <a:off x="3525175" y="403950"/>
            <a:ext cx="5438400" cy="4274575"/>
          </a:xfrm>
          <a:prstGeom prst="rect">
            <a:avLst/>
          </a:prstGeom>
          <a:noFill/>
          <a:ln>
            <a:noFill/>
          </a:ln>
        </p:spPr>
      </p:pic>
      <p:sp>
        <p:nvSpPr>
          <p:cNvPr id="64" name="Google Shape;64;p12"/>
          <p:cNvSpPr txBox="1"/>
          <p:nvPr>
            <p:ph idx="4294967295" type="body"/>
          </p:nvPr>
        </p:nvSpPr>
        <p:spPr>
          <a:xfrm>
            <a:off x="2728200" y="3632825"/>
            <a:ext cx="3687600" cy="1161300"/>
          </a:xfrm>
          <a:prstGeom prst="rect">
            <a:avLst/>
          </a:prstGeom>
          <a:solidFill>
            <a:srgbClr val="3E7EFF">
              <a:alpha val="9800"/>
            </a:srgbClr>
          </a:solidFill>
          <a:ln cap="flat" cmpd="sng" w="9525">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rtl="0" algn="ctr">
              <a:spcBef>
                <a:spcPts val="600"/>
              </a:spcBef>
              <a:spcAft>
                <a:spcPts val="0"/>
              </a:spcAft>
              <a:buNone/>
            </a:pPr>
            <a:r>
              <a:rPr b="1" lang="en" sz="1900">
                <a:solidFill>
                  <a:schemeClr val="accent2"/>
                </a:solidFill>
                <a:latin typeface="Raleway"/>
                <a:ea typeface="Raleway"/>
                <a:cs typeface="Raleway"/>
                <a:sym typeface="Raleway"/>
              </a:rPr>
              <a:t>BY</a:t>
            </a:r>
            <a:endParaRPr b="1" sz="1900">
              <a:solidFill>
                <a:schemeClr val="accent2"/>
              </a:solidFill>
              <a:latin typeface="Raleway"/>
              <a:ea typeface="Raleway"/>
              <a:cs typeface="Raleway"/>
              <a:sym typeface="Raleway"/>
            </a:endParaRPr>
          </a:p>
          <a:p>
            <a:pPr indent="0" lvl="0" marL="0" rtl="0" algn="ctr">
              <a:lnSpc>
                <a:spcPct val="90000"/>
              </a:lnSpc>
              <a:spcBef>
                <a:spcPts val="1000"/>
              </a:spcBef>
              <a:spcAft>
                <a:spcPts val="0"/>
              </a:spcAft>
              <a:buNone/>
            </a:pPr>
            <a:r>
              <a:rPr b="1" lang="en" sz="2500">
                <a:solidFill>
                  <a:srgbClr val="002060"/>
                </a:solidFill>
                <a:latin typeface="Raleway"/>
                <a:ea typeface="Raleway"/>
                <a:cs typeface="Raleway"/>
                <a:sym typeface="Raleway"/>
              </a:rPr>
              <a:t>Emmanuel Adetunji</a:t>
            </a:r>
            <a:endParaRPr b="1" sz="2500">
              <a:solidFill>
                <a:srgbClr val="002060"/>
              </a:solidFill>
              <a:latin typeface="Raleway"/>
              <a:ea typeface="Raleway"/>
              <a:cs typeface="Raleway"/>
              <a:sym typeface="Raleway"/>
            </a:endParaRPr>
          </a:p>
          <a:p>
            <a:pPr indent="0" lvl="0" marL="0" rtl="0" algn="ctr">
              <a:lnSpc>
                <a:spcPct val="90000"/>
              </a:lnSpc>
              <a:spcBef>
                <a:spcPts val="0"/>
              </a:spcBef>
              <a:spcAft>
                <a:spcPts val="0"/>
              </a:spcAft>
              <a:buNone/>
            </a:pPr>
            <a:r>
              <a:rPr lang="en" sz="1400">
                <a:solidFill>
                  <a:srgbClr val="002060"/>
                </a:solidFill>
                <a:latin typeface="Raleway Medium"/>
                <a:ea typeface="Raleway Medium"/>
                <a:cs typeface="Raleway Medium"/>
                <a:sym typeface="Raleway Medium"/>
              </a:rPr>
              <a:t>(Data scientist)</a:t>
            </a:r>
            <a:endParaRPr sz="1400">
              <a:solidFill>
                <a:schemeClr val="accent2"/>
              </a:solidFill>
              <a:latin typeface="Raleway Medium"/>
              <a:ea typeface="Raleway Medium"/>
              <a:cs typeface="Raleway Medium"/>
              <a:sym typeface="Raleway Medium"/>
            </a:endParaRPr>
          </a:p>
        </p:txBody>
      </p:sp>
      <p:pic>
        <p:nvPicPr>
          <p:cNvPr id="65" name="Google Shape;65;p12"/>
          <p:cNvPicPr preferRelativeResize="0"/>
          <p:nvPr/>
        </p:nvPicPr>
        <p:blipFill>
          <a:blip r:embed="rId4">
            <a:alphaModFix/>
          </a:blip>
          <a:stretch>
            <a:fillRect/>
          </a:stretch>
        </p:blipFill>
        <p:spPr>
          <a:xfrm>
            <a:off x="915500" y="491850"/>
            <a:ext cx="2322075" cy="1624325"/>
          </a:xfrm>
          <a:prstGeom prst="rect">
            <a:avLst/>
          </a:prstGeom>
          <a:noFill/>
          <a:ln>
            <a:noFill/>
          </a:ln>
        </p:spPr>
      </p:pic>
      <p:sp>
        <p:nvSpPr>
          <p:cNvPr id="66" name="Google Shape;66;p12"/>
          <p:cNvSpPr/>
          <p:nvPr/>
        </p:nvSpPr>
        <p:spPr>
          <a:xfrm rot="44">
            <a:off x="1045251" y="618964"/>
            <a:ext cx="2021504" cy="285395"/>
          </a:xfrm>
          <a:prstGeom prst="rect">
            <a:avLst/>
          </a:prstGeom>
        </p:spPr>
        <p:txBody>
          <a:bodyPr>
            <a:prstTxWarp prst="textPlain"/>
          </a:bodyPr>
          <a:lstStyle/>
          <a:p>
            <a:pPr lvl="0" algn="ctr"/>
            <a:r>
              <a:rPr b="0" i="1">
                <a:ln cap="flat" cmpd="sng" w="9525">
                  <a:solidFill>
                    <a:srgbClr val="0000FF"/>
                  </a:solidFill>
                  <a:prstDash val="solid"/>
                  <a:round/>
                  <a:headEnd len="sm" w="sm" type="none"/>
                  <a:tailEnd len="sm" w="sm" type="none"/>
                </a:ln>
                <a:solidFill>
                  <a:srgbClr val="FF0000"/>
                </a:solidFill>
                <a:latin typeface="Raleway;800"/>
              </a:rPr>
              <a:t>Inn the Neighborhood</a:t>
            </a:r>
          </a:p>
        </p:txBody>
      </p:sp>
      <p:sp>
        <p:nvSpPr>
          <p:cNvPr id="67" name="Google Shape;67;p12"/>
          <p:cNvSpPr/>
          <p:nvPr/>
        </p:nvSpPr>
        <p:spPr>
          <a:xfrm>
            <a:off x="1141938" y="2666725"/>
            <a:ext cx="5990301" cy="511008"/>
          </a:xfrm>
          <a:prstGeom prst="rect">
            <a:avLst/>
          </a:prstGeom>
        </p:spPr>
        <p:txBody>
          <a:bodyPr>
            <a:prstTxWarp prst="textPlain"/>
          </a:bodyPr>
          <a:lstStyle/>
          <a:p>
            <a:pPr lvl="0" algn="ctr"/>
            <a:r>
              <a:rPr b="1" i="0">
                <a:ln cap="flat" cmpd="sng" w="19050">
                  <a:solidFill>
                    <a:srgbClr val="0000FF"/>
                  </a:solidFill>
                  <a:prstDash val="solid"/>
                  <a:round/>
                  <a:headEnd len="sm" w="sm" type="none"/>
                  <a:tailEnd len="sm" w="sm" type="none"/>
                </a:ln>
                <a:solidFill>
                  <a:srgbClr val="CC0000"/>
                </a:solidFill>
                <a:latin typeface="Barlow"/>
              </a:rPr>
              <a:t>PRICE ESTIMATION OF PROPERTY RENTALS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2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accent2"/>
                </a:solidFill>
              </a:rPr>
              <a:t>‹#›</a:t>
            </a:fld>
            <a:endParaRPr>
              <a:solidFill>
                <a:schemeClr val="accent2"/>
              </a:solidFill>
            </a:endParaRPr>
          </a:p>
        </p:txBody>
      </p:sp>
      <p:grpSp>
        <p:nvGrpSpPr>
          <p:cNvPr id="555" name="Google Shape;555;p21"/>
          <p:cNvGrpSpPr/>
          <p:nvPr/>
        </p:nvGrpSpPr>
        <p:grpSpPr>
          <a:xfrm>
            <a:off x="3824899" y="1241117"/>
            <a:ext cx="4542205" cy="2661224"/>
            <a:chOff x="1177450" y="241631"/>
            <a:chExt cx="6173152" cy="3616776"/>
          </a:xfrm>
        </p:grpSpPr>
        <p:sp>
          <p:nvSpPr>
            <p:cNvPr id="556" name="Google Shape;556;p21"/>
            <p:cNvSpPr/>
            <p:nvPr/>
          </p:nvSpPr>
          <p:spPr>
            <a:xfrm>
              <a:off x="1682275" y="241631"/>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lt1"/>
                </a:gs>
                <a:gs pos="50000">
                  <a:schemeClr val="lt1"/>
                </a:gs>
                <a:gs pos="100000">
                  <a:schemeClr val="lt2"/>
                </a:gs>
              </a:gsLst>
              <a:lin ang="1619866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7" name="Google Shape;557;p21"/>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D5D6E0"/>
            </a:solidFill>
            <a:ln>
              <a:noFill/>
            </a:ln>
            <a:effectLst>
              <a:outerShdw blurRad="100013" rotWithShape="0" algn="bl" dir="5400000" dist="28575">
                <a:srgbClr val="38226D">
                  <a:alpha val="3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8" name="Google Shape;558;p21"/>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9" name="Google Shape;559;p21"/>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60" name="Google Shape;560;p21"/>
          <p:cNvGrpSpPr/>
          <p:nvPr/>
        </p:nvGrpSpPr>
        <p:grpSpPr>
          <a:xfrm>
            <a:off x="7620717" y="2944180"/>
            <a:ext cx="1214233" cy="1885000"/>
            <a:chOff x="6492887" y="4126007"/>
            <a:chExt cx="271993" cy="422295"/>
          </a:xfrm>
        </p:grpSpPr>
        <p:sp>
          <p:nvSpPr>
            <p:cNvPr id="561" name="Google Shape;561;p21"/>
            <p:cNvSpPr/>
            <p:nvPr/>
          </p:nvSpPr>
          <p:spPr>
            <a:xfrm rot="10800000">
              <a:off x="6492887" y="4392220"/>
              <a:ext cx="271993" cy="156082"/>
            </a:xfrm>
            <a:custGeom>
              <a:rect b="b" l="l" r="r" t="t"/>
              <a:pathLst>
                <a:path extrusionOk="0" h="369950" w="644687">
                  <a:moveTo>
                    <a:pt x="258217" y="369951"/>
                  </a:moveTo>
                  <a:lnTo>
                    <a:pt x="0" y="221837"/>
                  </a:lnTo>
                  <a:lnTo>
                    <a:pt x="386471" y="0"/>
                  </a:lnTo>
                  <a:lnTo>
                    <a:pt x="644688" y="148114"/>
                  </a:lnTo>
                  <a:lnTo>
                    <a:pt x="258217" y="369951"/>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2" name="Google Shape;562;p21"/>
            <p:cNvSpPr/>
            <p:nvPr/>
          </p:nvSpPr>
          <p:spPr>
            <a:xfrm flipH="1">
              <a:off x="6563431" y="4299082"/>
              <a:ext cx="180447" cy="104443"/>
            </a:xfrm>
            <a:custGeom>
              <a:rect b="b" l="l" r="r" t="t"/>
              <a:pathLst>
                <a:path extrusionOk="0" h="247554" w="427701">
                  <a:moveTo>
                    <a:pt x="213851" y="247555"/>
                  </a:moveTo>
                  <a:lnTo>
                    <a:pt x="0" y="123730"/>
                  </a:lnTo>
                  <a:lnTo>
                    <a:pt x="213851" y="0"/>
                  </a:lnTo>
                  <a:lnTo>
                    <a:pt x="427702" y="123730"/>
                  </a:lnTo>
                  <a:lnTo>
                    <a:pt x="213851" y="247555"/>
                  </a:lnTo>
                  <a:close/>
                </a:path>
              </a:pathLst>
            </a:custGeom>
            <a:solidFill>
              <a:srgbClr val="E9EA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3" name="Google Shape;563;p21"/>
            <p:cNvSpPr/>
            <p:nvPr/>
          </p:nvSpPr>
          <p:spPr>
            <a:xfrm flipH="1">
              <a:off x="6653655" y="4351284"/>
              <a:ext cx="90223" cy="156685"/>
            </a:xfrm>
            <a:custGeom>
              <a:rect b="b" l="l" r="r" t="t"/>
              <a:pathLst>
                <a:path extrusionOk="0" h="371379" w="213850">
                  <a:moveTo>
                    <a:pt x="213851" y="371380"/>
                  </a:moveTo>
                  <a:lnTo>
                    <a:pt x="0" y="247555"/>
                  </a:lnTo>
                  <a:lnTo>
                    <a:pt x="0" y="0"/>
                  </a:lnTo>
                  <a:lnTo>
                    <a:pt x="213851" y="123825"/>
                  </a:lnTo>
                  <a:lnTo>
                    <a:pt x="213851" y="371380"/>
                  </a:lnTo>
                  <a:close/>
                </a:path>
              </a:pathLst>
            </a:custGeom>
            <a:solidFill>
              <a:srgbClr val="C5C7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21"/>
            <p:cNvSpPr/>
            <p:nvPr/>
          </p:nvSpPr>
          <p:spPr>
            <a:xfrm flipH="1">
              <a:off x="6563431" y="4351284"/>
              <a:ext cx="90223" cy="156685"/>
            </a:xfrm>
            <a:custGeom>
              <a:rect b="b" l="l" r="r" t="t"/>
              <a:pathLst>
                <a:path extrusionOk="0" h="371379" w="213850">
                  <a:moveTo>
                    <a:pt x="213851" y="247555"/>
                  </a:moveTo>
                  <a:lnTo>
                    <a:pt x="0" y="371380"/>
                  </a:lnTo>
                  <a:lnTo>
                    <a:pt x="0" y="123825"/>
                  </a:lnTo>
                  <a:lnTo>
                    <a:pt x="213851" y="0"/>
                  </a:lnTo>
                  <a:lnTo>
                    <a:pt x="213851" y="247555"/>
                  </a:lnTo>
                  <a:close/>
                </a:path>
              </a:pathLst>
            </a:custGeom>
            <a:solidFill>
              <a:srgbClr val="D5D6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5" name="Google Shape;565;p21"/>
            <p:cNvSpPr/>
            <p:nvPr/>
          </p:nvSpPr>
          <p:spPr>
            <a:xfrm>
              <a:off x="6631565" y="4127172"/>
              <a:ext cx="91680" cy="134039"/>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6" name="Google Shape;566;p21"/>
            <p:cNvSpPr/>
            <p:nvPr/>
          </p:nvSpPr>
          <p:spPr>
            <a:xfrm>
              <a:off x="6638516" y="4126007"/>
              <a:ext cx="43914" cy="54116"/>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7" name="Google Shape;567;p21"/>
            <p:cNvSpPr/>
            <p:nvPr/>
          </p:nvSpPr>
          <p:spPr>
            <a:xfrm>
              <a:off x="6647100" y="4184749"/>
              <a:ext cx="54168" cy="60624"/>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8" name="Google Shape;568;p21"/>
            <p:cNvSpPr/>
            <p:nvPr/>
          </p:nvSpPr>
          <p:spPr>
            <a:xfrm>
              <a:off x="6554604" y="4208935"/>
              <a:ext cx="102224" cy="145520"/>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9" name="Google Shape;569;p21"/>
            <p:cNvSpPr/>
            <p:nvPr/>
          </p:nvSpPr>
          <p:spPr>
            <a:xfrm>
              <a:off x="6631332" y="4204595"/>
              <a:ext cx="78964" cy="104158"/>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F7B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0" name="Google Shape;570;p21"/>
            <p:cNvSpPr/>
            <p:nvPr/>
          </p:nvSpPr>
          <p:spPr>
            <a:xfrm>
              <a:off x="6645396" y="4130153"/>
              <a:ext cx="58090" cy="71561"/>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1" name="Google Shape;571;p21"/>
            <p:cNvSpPr/>
            <p:nvPr/>
          </p:nvSpPr>
          <p:spPr>
            <a:xfrm>
              <a:off x="6647754" y="4129873"/>
              <a:ext cx="58319" cy="54888"/>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2" name="Google Shape;572;p21"/>
            <p:cNvSpPr/>
            <p:nvPr/>
          </p:nvSpPr>
          <p:spPr>
            <a:xfrm>
              <a:off x="6577749" y="4490229"/>
              <a:ext cx="45861" cy="34982"/>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3" name="Google Shape;573;p21"/>
            <p:cNvSpPr/>
            <p:nvPr/>
          </p:nvSpPr>
          <p:spPr>
            <a:xfrm>
              <a:off x="6577951" y="4501389"/>
              <a:ext cx="45653" cy="23835"/>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4" name="Google Shape;574;p21"/>
            <p:cNvSpPr/>
            <p:nvPr/>
          </p:nvSpPr>
          <p:spPr>
            <a:xfrm>
              <a:off x="6554804" y="4475155"/>
              <a:ext cx="41980" cy="32521"/>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5" name="Google Shape;575;p21"/>
            <p:cNvSpPr/>
            <p:nvPr/>
          </p:nvSpPr>
          <p:spPr>
            <a:xfrm>
              <a:off x="6554997" y="4485886"/>
              <a:ext cx="41814" cy="21828"/>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6" name="Google Shape;576;p21"/>
            <p:cNvSpPr/>
            <p:nvPr/>
          </p:nvSpPr>
          <p:spPr>
            <a:xfrm>
              <a:off x="6570371" y="4307401"/>
              <a:ext cx="99964" cy="172414"/>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7" name="Google Shape;577;p21"/>
            <p:cNvSpPr/>
            <p:nvPr/>
          </p:nvSpPr>
          <p:spPr>
            <a:xfrm>
              <a:off x="6597627" y="4307742"/>
              <a:ext cx="99521" cy="186686"/>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8" name="Google Shape;578;p21"/>
            <p:cNvSpPr/>
            <p:nvPr/>
          </p:nvSpPr>
          <p:spPr>
            <a:xfrm>
              <a:off x="6560564" y="4295988"/>
              <a:ext cx="148825" cy="136991"/>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9" name="Google Shape;579;p21"/>
            <p:cNvSpPr/>
            <p:nvPr/>
          </p:nvSpPr>
          <p:spPr>
            <a:xfrm>
              <a:off x="6680201" y="4215053"/>
              <a:ext cx="51721" cy="181324"/>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0" name="Google Shape;580;p21"/>
            <p:cNvSpPr/>
            <p:nvPr/>
          </p:nvSpPr>
          <p:spPr>
            <a:xfrm>
              <a:off x="6690335" y="4212768"/>
              <a:ext cx="31273" cy="39773"/>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1" name="Google Shape;581;p21"/>
            <p:cNvSpPr/>
            <p:nvPr/>
          </p:nvSpPr>
          <p:spPr>
            <a:xfrm>
              <a:off x="6629015" y="4204538"/>
              <a:ext cx="26751" cy="28086"/>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82" name="Google Shape;582;p21"/>
            <p:cNvGrpSpPr/>
            <p:nvPr/>
          </p:nvGrpSpPr>
          <p:grpSpPr>
            <a:xfrm>
              <a:off x="6551528" y="4270928"/>
              <a:ext cx="147953" cy="112133"/>
              <a:chOff x="6621095" y="1452181"/>
              <a:chExt cx="330894" cy="250785"/>
            </a:xfrm>
          </p:grpSpPr>
          <p:sp>
            <p:nvSpPr>
              <p:cNvPr id="583" name="Google Shape;583;p21"/>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21"/>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5" name="Google Shape;585;p21"/>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6" name="Google Shape;586;p21"/>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7" name="Google Shape;587;p21"/>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588" name="Google Shape;588;p21"/>
          <p:cNvSpPr txBox="1"/>
          <p:nvPr/>
        </p:nvSpPr>
        <p:spPr>
          <a:xfrm>
            <a:off x="312425" y="446300"/>
            <a:ext cx="7561800" cy="5787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lang="en" sz="3200">
                <a:solidFill>
                  <a:schemeClr val="lt1"/>
                </a:solidFill>
                <a:latin typeface="Raleway SemiBold"/>
                <a:ea typeface="Raleway SemiBold"/>
                <a:cs typeface="Raleway SemiBold"/>
                <a:sym typeface="Raleway SemiBold"/>
              </a:rPr>
              <a:t>CONCLUSION &amp; </a:t>
            </a:r>
            <a:r>
              <a:rPr lang="en" sz="3200">
                <a:solidFill>
                  <a:schemeClr val="lt1"/>
                </a:solidFill>
                <a:latin typeface="Raleway SemiBold"/>
                <a:ea typeface="Raleway SemiBold"/>
                <a:cs typeface="Raleway SemiBold"/>
                <a:sym typeface="Raleway SemiBold"/>
              </a:rPr>
              <a:t>RECOMMENDATION</a:t>
            </a:r>
            <a:endParaRPr sz="4800">
              <a:solidFill>
                <a:schemeClr val="lt1"/>
              </a:solidFill>
              <a:latin typeface="Raleway SemiBold"/>
              <a:ea typeface="Raleway SemiBold"/>
              <a:cs typeface="Raleway SemiBold"/>
              <a:sym typeface="Raleway SemiBold"/>
            </a:endParaRPr>
          </a:p>
        </p:txBody>
      </p:sp>
      <p:sp>
        <p:nvSpPr>
          <p:cNvPr id="589" name="Google Shape;589;p21"/>
          <p:cNvSpPr txBox="1"/>
          <p:nvPr/>
        </p:nvSpPr>
        <p:spPr>
          <a:xfrm>
            <a:off x="5054250" y="1930200"/>
            <a:ext cx="1272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Barlow Light"/>
                <a:ea typeface="Barlow Light"/>
                <a:cs typeface="Barlow Light"/>
                <a:sym typeface="Barlow Light"/>
              </a:rPr>
              <a:t>Screenshot of </a:t>
            </a:r>
            <a:r>
              <a:rPr lang="en">
                <a:solidFill>
                  <a:schemeClr val="lt1"/>
                </a:solidFill>
                <a:latin typeface="Barlow Light"/>
                <a:ea typeface="Barlow Light"/>
                <a:cs typeface="Barlow Light"/>
                <a:sym typeface="Barlow Light"/>
              </a:rPr>
              <a:t>the app will go here</a:t>
            </a:r>
            <a:endParaRPr>
              <a:solidFill>
                <a:schemeClr val="lt1"/>
              </a:solidFill>
              <a:latin typeface="Barlow Light"/>
              <a:ea typeface="Barlow Light"/>
              <a:cs typeface="Barlow Light"/>
              <a:sym typeface="Barlow Light"/>
            </a:endParaRPr>
          </a:p>
        </p:txBody>
      </p:sp>
      <p:sp>
        <p:nvSpPr>
          <p:cNvPr id="590" name="Google Shape;590;p21"/>
          <p:cNvSpPr txBox="1"/>
          <p:nvPr/>
        </p:nvSpPr>
        <p:spPr>
          <a:xfrm>
            <a:off x="317750" y="1231275"/>
            <a:ext cx="270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Barlow Light"/>
              <a:ea typeface="Barlow Light"/>
              <a:cs typeface="Barlow Light"/>
              <a:sym typeface="Barlow Light"/>
            </a:endParaRPr>
          </a:p>
        </p:txBody>
      </p:sp>
      <p:sp>
        <p:nvSpPr>
          <p:cNvPr id="591" name="Google Shape;591;p21"/>
          <p:cNvSpPr txBox="1"/>
          <p:nvPr/>
        </p:nvSpPr>
        <p:spPr>
          <a:xfrm>
            <a:off x="312425" y="1231275"/>
            <a:ext cx="3437100" cy="29862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0"/>
              </a:spcAft>
              <a:buNone/>
            </a:pPr>
            <a:r>
              <a:rPr lang="en">
                <a:solidFill>
                  <a:schemeClr val="lt1"/>
                </a:solidFill>
                <a:latin typeface="Barlow Light"/>
                <a:ea typeface="Barlow Light"/>
                <a:cs typeface="Barlow Light"/>
                <a:sym typeface="Barlow Light"/>
              </a:rPr>
              <a:t>Based on the insights from the data:</a:t>
            </a:r>
            <a:endParaRPr>
              <a:solidFill>
                <a:schemeClr val="lt1"/>
              </a:solidFill>
              <a:latin typeface="Barlow Light"/>
              <a:ea typeface="Barlow Light"/>
              <a:cs typeface="Barlow Light"/>
              <a:sym typeface="Barlow Light"/>
            </a:endParaRPr>
          </a:p>
          <a:p>
            <a:pPr indent="0" lvl="0" marL="0" rtl="0" algn="just">
              <a:lnSpc>
                <a:spcPct val="100000"/>
              </a:lnSpc>
              <a:spcBef>
                <a:spcPts val="0"/>
              </a:spcBef>
              <a:spcAft>
                <a:spcPts val="0"/>
              </a:spcAft>
              <a:buNone/>
            </a:pPr>
            <a:r>
              <a:t/>
            </a:r>
            <a:endParaRPr>
              <a:solidFill>
                <a:schemeClr val="lt1"/>
              </a:solidFill>
              <a:latin typeface="Barlow Light"/>
              <a:ea typeface="Barlow Light"/>
              <a:cs typeface="Barlow Light"/>
              <a:sym typeface="Barlow Light"/>
            </a:endParaRPr>
          </a:p>
          <a:p>
            <a:pPr indent="-317500" lvl="0" marL="457200" rtl="0" algn="just">
              <a:lnSpc>
                <a:spcPct val="100000"/>
              </a:lnSpc>
              <a:spcBef>
                <a:spcPts val="0"/>
              </a:spcBef>
              <a:spcAft>
                <a:spcPts val="0"/>
              </a:spcAft>
              <a:buClr>
                <a:schemeClr val="lt1"/>
              </a:buClr>
              <a:buSzPts val="1400"/>
              <a:buFont typeface="Barlow Light"/>
              <a:buChar char="●"/>
            </a:pPr>
            <a:r>
              <a:rPr lang="en">
                <a:solidFill>
                  <a:schemeClr val="lt1"/>
                </a:solidFill>
                <a:latin typeface="Barlow Light"/>
                <a:ea typeface="Barlow Light"/>
                <a:cs typeface="Barlow Light"/>
                <a:sym typeface="Barlow Light"/>
              </a:rPr>
              <a:t>The Model can do with more good features like “Bathrooms and Bedrooms</a:t>
            </a:r>
            <a:endParaRPr>
              <a:solidFill>
                <a:schemeClr val="lt1"/>
              </a:solidFill>
              <a:latin typeface="Barlow Light"/>
              <a:ea typeface="Barlow Light"/>
              <a:cs typeface="Barlow Light"/>
              <a:sym typeface="Barlow Light"/>
            </a:endParaRPr>
          </a:p>
          <a:p>
            <a:pPr indent="0" lvl="0" marL="0" rtl="0" algn="just">
              <a:lnSpc>
                <a:spcPct val="100000"/>
              </a:lnSpc>
              <a:spcBef>
                <a:spcPts val="0"/>
              </a:spcBef>
              <a:spcAft>
                <a:spcPts val="0"/>
              </a:spcAft>
              <a:buNone/>
            </a:pPr>
            <a:r>
              <a:t/>
            </a:r>
            <a:endParaRPr>
              <a:solidFill>
                <a:schemeClr val="lt1"/>
              </a:solidFill>
              <a:latin typeface="Barlow Light"/>
              <a:ea typeface="Barlow Light"/>
              <a:cs typeface="Barlow Light"/>
              <a:sym typeface="Barlow Light"/>
            </a:endParaRPr>
          </a:p>
          <a:p>
            <a:pPr indent="-317500" lvl="0" marL="457200" rtl="0" algn="just">
              <a:lnSpc>
                <a:spcPct val="100000"/>
              </a:lnSpc>
              <a:spcBef>
                <a:spcPts val="0"/>
              </a:spcBef>
              <a:spcAft>
                <a:spcPts val="0"/>
              </a:spcAft>
              <a:buClr>
                <a:schemeClr val="lt1"/>
              </a:buClr>
              <a:buSzPts val="1400"/>
              <a:buFont typeface="Barlow Light"/>
              <a:buChar char="●"/>
            </a:pPr>
            <a:r>
              <a:rPr lang="en">
                <a:solidFill>
                  <a:schemeClr val="lt1"/>
                </a:solidFill>
                <a:latin typeface="Barlow Light"/>
                <a:ea typeface="Barlow Light"/>
                <a:cs typeface="Barlow Light"/>
                <a:sym typeface="Barlow Light"/>
              </a:rPr>
              <a:t>The solution we provide can give insight and predict the estimated price of property rentals</a:t>
            </a:r>
            <a:endParaRPr>
              <a:solidFill>
                <a:schemeClr val="lt1"/>
              </a:solidFill>
              <a:latin typeface="Barlow Light"/>
              <a:ea typeface="Barlow Light"/>
              <a:cs typeface="Barlow Light"/>
              <a:sym typeface="Barlow Light"/>
            </a:endParaRPr>
          </a:p>
          <a:p>
            <a:pPr indent="0" lvl="0" marL="0" rtl="0" algn="just">
              <a:lnSpc>
                <a:spcPct val="100000"/>
              </a:lnSpc>
              <a:spcBef>
                <a:spcPts val="0"/>
              </a:spcBef>
              <a:spcAft>
                <a:spcPts val="0"/>
              </a:spcAft>
              <a:buNone/>
            </a:pPr>
            <a:r>
              <a:t/>
            </a:r>
            <a:endParaRPr>
              <a:solidFill>
                <a:schemeClr val="lt1"/>
              </a:solidFill>
              <a:latin typeface="Barlow Light"/>
              <a:ea typeface="Barlow Light"/>
              <a:cs typeface="Barlow Light"/>
              <a:sym typeface="Barlow Light"/>
            </a:endParaRPr>
          </a:p>
          <a:p>
            <a:pPr indent="0" lvl="0" marL="0" rtl="0" algn="just">
              <a:lnSpc>
                <a:spcPct val="100000"/>
              </a:lnSpc>
              <a:spcBef>
                <a:spcPts val="0"/>
              </a:spcBef>
              <a:spcAft>
                <a:spcPts val="0"/>
              </a:spcAft>
              <a:buNone/>
            </a:pPr>
            <a:r>
              <a:rPr lang="en">
                <a:solidFill>
                  <a:schemeClr val="lt1"/>
                </a:solidFill>
                <a:latin typeface="Barlow Light"/>
                <a:ea typeface="Barlow Light"/>
                <a:cs typeface="Barlow Light"/>
                <a:sym typeface="Barlow Light"/>
              </a:rPr>
              <a:t>I would recommend that price of property can be regularized and new data can well inform future project</a:t>
            </a:r>
            <a:endParaRPr>
              <a:solidFill>
                <a:schemeClr val="lt1"/>
              </a:solidFill>
              <a:latin typeface="Barlow Light"/>
              <a:ea typeface="Barlow Light"/>
              <a:cs typeface="Barlow Light"/>
              <a:sym typeface="Barlow Light"/>
            </a:endParaRPr>
          </a:p>
        </p:txBody>
      </p:sp>
      <p:pic>
        <p:nvPicPr>
          <p:cNvPr id="592" name="Google Shape;592;p21"/>
          <p:cNvPicPr preferRelativeResize="0"/>
          <p:nvPr/>
        </p:nvPicPr>
        <p:blipFill>
          <a:blip r:embed="rId3">
            <a:alphaModFix/>
          </a:blip>
          <a:stretch>
            <a:fillRect/>
          </a:stretch>
        </p:blipFill>
        <p:spPr>
          <a:xfrm>
            <a:off x="4386850" y="1421200"/>
            <a:ext cx="3437100" cy="2192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22"/>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598" name="Google Shape;598;p22"/>
          <p:cNvGrpSpPr/>
          <p:nvPr/>
        </p:nvGrpSpPr>
        <p:grpSpPr>
          <a:xfrm>
            <a:off x="5410301" y="719490"/>
            <a:ext cx="3356124" cy="3829046"/>
            <a:chOff x="2602525" y="317054"/>
            <a:chExt cx="4174283" cy="4762495"/>
          </a:xfrm>
        </p:grpSpPr>
        <p:sp>
          <p:nvSpPr>
            <p:cNvPr id="599" name="Google Shape;599;p22"/>
            <p:cNvSpPr/>
            <p:nvPr/>
          </p:nvSpPr>
          <p:spPr>
            <a:xfrm>
              <a:off x="3677747" y="776267"/>
              <a:ext cx="2670951" cy="3350306"/>
            </a:xfrm>
            <a:custGeom>
              <a:rect b="b" l="l" r="r" t="t"/>
              <a:pathLst>
                <a:path extrusionOk="0" h="3350306" w="2670951">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0" name="Google Shape;600;p22"/>
            <p:cNvSpPr/>
            <p:nvPr/>
          </p:nvSpPr>
          <p:spPr>
            <a:xfrm>
              <a:off x="3662233" y="794118"/>
              <a:ext cx="2655076" cy="3335369"/>
            </a:xfrm>
            <a:custGeom>
              <a:rect b="b" l="l" r="r" t="t"/>
              <a:pathLst>
                <a:path extrusionOk="0" h="3335369" w="2655076">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1" name="Google Shape;601;p22"/>
            <p:cNvSpPr/>
            <p:nvPr/>
          </p:nvSpPr>
          <p:spPr>
            <a:xfrm>
              <a:off x="3763407" y="1012375"/>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2" name="Google Shape;602;p22"/>
            <p:cNvSpPr/>
            <p:nvPr/>
          </p:nvSpPr>
          <p:spPr>
            <a:xfrm>
              <a:off x="3763407" y="1170775"/>
              <a:ext cx="1493432" cy="908399"/>
            </a:xfrm>
            <a:custGeom>
              <a:rect b="b" l="l" r="r" t="t"/>
              <a:pathLst>
                <a:path extrusionOk="0" h="908399" w="1493432">
                  <a:moveTo>
                    <a:pt x="1493433" y="908399"/>
                  </a:moveTo>
                  <a:lnTo>
                    <a:pt x="0" y="45434"/>
                  </a:lnTo>
                  <a:lnTo>
                    <a:pt x="0" y="0"/>
                  </a:lnTo>
                  <a:lnTo>
                    <a:pt x="1493433" y="862965"/>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3" name="Google Shape;603;p22"/>
            <p:cNvSpPr/>
            <p:nvPr/>
          </p:nvSpPr>
          <p:spPr>
            <a:xfrm>
              <a:off x="3763407" y="1252119"/>
              <a:ext cx="1319638" cy="808005"/>
            </a:xfrm>
            <a:custGeom>
              <a:rect b="b" l="l" r="r" t="t"/>
              <a:pathLst>
                <a:path extrusionOk="0" h="808005" w="1319638">
                  <a:moveTo>
                    <a:pt x="1319638" y="808006"/>
                  </a:moveTo>
                  <a:lnTo>
                    <a:pt x="0" y="45434"/>
                  </a:lnTo>
                  <a:lnTo>
                    <a:pt x="0" y="0"/>
                  </a:lnTo>
                  <a:lnTo>
                    <a:pt x="1319638" y="762572"/>
                  </a:lnTo>
                  <a:lnTo>
                    <a:pt x="1319638" y="80800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4" name="Google Shape;604;p22"/>
            <p:cNvSpPr/>
            <p:nvPr/>
          </p:nvSpPr>
          <p:spPr>
            <a:xfrm>
              <a:off x="3763407" y="1333558"/>
              <a:ext cx="1235786" cy="759428"/>
            </a:xfrm>
            <a:custGeom>
              <a:rect b="b" l="l" r="r" t="t"/>
              <a:pathLst>
                <a:path extrusionOk="0" h="759428" w="1235786">
                  <a:moveTo>
                    <a:pt x="1235787" y="759428"/>
                  </a:moveTo>
                  <a:lnTo>
                    <a:pt x="0" y="45434"/>
                  </a:lnTo>
                  <a:lnTo>
                    <a:pt x="0" y="0"/>
                  </a:lnTo>
                  <a:lnTo>
                    <a:pt x="1235787" y="713994"/>
                  </a:lnTo>
                  <a:lnTo>
                    <a:pt x="1235787" y="759428"/>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5" name="Google Shape;605;p22"/>
            <p:cNvSpPr/>
            <p:nvPr/>
          </p:nvSpPr>
          <p:spPr>
            <a:xfrm>
              <a:off x="5632982" y="2768594"/>
              <a:ext cx="578775" cy="425291"/>
            </a:xfrm>
            <a:custGeom>
              <a:rect b="b" l="l" r="r" t="t"/>
              <a:pathLst>
                <a:path extrusionOk="0" h="425291" w="578775">
                  <a:moveTo>
                    <a:pt x="578775" y="425291"/>
                  </a:moveTo>
                  <a:lnTo>
                    <a:pt x="0" y="90869"/>
                  </a:lnTo>
                  <a:lnTo>
                    <a:pt x="0" y="0"/>
                  </a:lnTo>
                  <a:lnTo>
                    <a:pt x="578775" y="334328"/>
                  </a:lnTo>
                  <a:lnTo>
                    <a:pt x="578775" y="42529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6" name="Google Shape;606;p22"/>
            <p:cNvSpPr/>
            <p:nvPr/>
          </p:nvSpPr>
          <p:spPr>
            <a:xfrm>
              <a:off x="5632982" y="2926995"/>
              <a:ext cx="548794" cy="362521"/>
            </a:xfrm>
            <a:custGeom>
              <a:rect b="b" l="l" r="r" t="t"/>
              <a:pathLst>
                <a:path extrusionOk="0" h="362521" w="548794">
                  <a:moveTo>
                    <a:pt x="548795" y="362521"/>
                  </a:moveTo>
                  <a:lnTo>
                    <a:pt x="0" y="45434"/>
                  </a:lnTo>
                  <a:lnTo>
                    <a:pt x="0" y="0"/>
                  </a:lnTo>
                  <a:lnTo>
                    <a:pt x="548795" y="317087"/>
                  </a:lnTo>
                  <a:lnTo>
                    <a:pt x="548795" y="362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7" name="Google Shape;607;p22"/>
            <p:cNvSpPr/>
            <p:nvPr/>
          </p:nvSpPr>
          <p:spPr>
            <a:xfrm>
              <a:off x="5632982" y="3008338"/>
              <a:ext cx="484930" cy="325659"/>
            </a:xfrm>
            <a:custGeom>
              <a:rect b="b" l="l" r="r" t="t"/>
              <a:pathLst>
                <a:path extrusionOk="0" h="325659" w="484930">
                  <a:moveTo>
                    <a:pt x="484930" y="325660"/>
                  </a:moveTo>
                  <a:lnTo>
                    <a:pt x="0" y="45434"/>
                  </a:lnTo>
                  <a:lnTo>
                    <a:pt x="0" y="0"/>
                  </a:lnTo>
                  <a:lnTo>
                    <a:pt x="484930" y="280226"/>
                  </a:lnTo>
                  <a:lnTo>
                    <a:pt x="484930" y="325660"/>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8" name="Google Shape;608;p22"/>
            <p:cNvSpPr/>
            <p:nvPr/>
          </p:nvSpPr>
          <p:spPr>
            <a:xfrm>
              <a:off x="5632982" y="3089777"/>
              <a:ext cx="454092" cy="307752"/>
            </a:xfrm>
            <a:custGeom>
              <a:rect b="b" l="l" r="r" t="t"/>
              <a:pathLst>
                <a:path extrusionOk="0" h="307752" w="454092">
                  <a:moveTo>
                    <a:pt x="454093" y="307753"/>
                  </a:moveTo>
                  <a:lnTo>
                    <a:pt x="0" y="45434"/>
                  </a:lnTo>
                  <a:lnTo>
                    <a:pt x="0" y="0"/>
                  </a:lnTo>
                  <a:lnTo>
                    <a:pt x="454093" y="262319"/>
                  </a:lnTo>
                  <a:lnTo>
                    <a:pt x="454093" y="3077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9" name="Google Shape;609;p22"/>
            <p:cNvSpPr/>
            <p:nvPr/>
          </p:nvSpPr>
          <p:spPr>
            <a:xfrm>
              <a:off x="3763407" y="1505008"/>
              <a:ext cx="1575095" cy="1000982"/>
            </a:xfrm>
            <a:custGeom>
              <a:rect b="b" l="l" r="r" t="t"/>
              <a:pathLst>
                <a:path extrusionOk="0" h="1000982" w="1575095">
                  <a:moveTo>
                    <a:pt x="1575095" y="1000982"/>
                  </a:moveTo>
                  <a:lnTo>
                    <a:pt x="0" y="90868"/>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0" name="Google Shape;610;p22"/>
            <p:cNvSpPr/>
            <p:nvPr/>
          </p:nvSpPr>
          <p:spPr>
            <a:xfrm>
              <a:off x="3763407" y="1663408"/>
              <a:ext cx="1493432" cy="908399"/>
            </a:xfrm>
            <a:custGeom>
              <a:rect b="b" l="l" r="r" t="t"/>
              <a:pathLst>
                <a:path extrusionOk="0" h="908399" w="1493432">
                  <a:moveTo>
                    <a:pt x="1493433" y="908399"/>
                  </a:moveTo>
                  <a:lnTo>
                    <a:pt x="0" y="45529"/>
                  </a:lnTo>
                  <a:lnTo>
                    <a:pt x="0" y="0"/>
                  </a:lnTo>
                  <a:lnTo>
                    <a:pt x="1493433" y="862965"/>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1" name="Google Shape;611;p22"/>
            <p:cNvSpPr/>
            <p:nvPr/>
          </p:nvSpPr>
          <p:spPr>
            <a:xfrm>
              <a:off x="3763407" y="1744847"/>
              <a:ext cx="1319638" cy="807910"/>
            </a:xfrm>
            <a:custGeom>
              <a:rect b="b" l="l" r="r" t="t"/>
              <a:pathLst>
                <a:path extrusionOk="0" h="807910" w="1319638">
                  <a:moveTo>
                    <a:pt x="1319638" y="807911"/>
                  </a:moveTo>
                  <a:lnTo>
                    <a:pt x="0" y="45434"/>
                  </a:lnTo>
                  <a:lnTo>
                    <a:pt x="0" y="0"/>
                  </a:lnTo>
                  <a:lnTo>
                    <a:pt x="1319638" y="762476"/>
                  </a:lnTo>
                  <a:lnTo>
                    <a:pt x="1319638" y="80791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2" name="Google Shape;612;p22"/>
            <p:cNvSpPr/>
            <p:nvPr/>
          </p:nvSpPr>
          <p:spPr>
            <a:xfrm>
              <a:off x="3763407" y="1826191"/>
              <a:ext cx="1235786" cy="759523"/>
            </a:xfrm>
            <a:custGeom>
              <a:rect b="b" l="l" r="r" t="t"/>
              <a:pathLst>
                <a:path extrusionOk="0" h="759523" w="1235786">
                  <a:moveTo>
                    <a:pt x="1235787" y="759523"/>
                  </a:moveTo>
                  <a:lnTo>
                    <a:pt x="0" y="45434"/>
                  </a:lnTo>
                  <a:lnTo>
                    <a:pt x="0" y="0"/>
                  </a:lnTo>
                  <a:lnTo>
                    <a:pt x="1235787" y="713994"/>
                  </a:lnTo>
                  <a:lnTo>
                    <a:pt x="1235787" y="75952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3" name="Google Shape;613;p22"/>
            <p:cNvSpPr/>
            <p:nvPr/>
          </p:nvSpPr>
          <p:spPr>
            <a:xfrm>
              <a:off x="3763407" y="1997641"/>
              <a:ext cx="1575095" cy="1001077"/>
            </a:xfrm>
            <a:custGeom>
              <a:rect b="b" l="l" r="r" t="t"/>
              <a:pathLst>
                <a:path extrusionOk="0" h="1001077" w="1575095">
                  <a:moveTo>
                    <a:pt x="1575095" y="1001078"/>
                  </a:moveTo>
                  <a:lnTo>
                    <a:pt x="0" y="90964"/>
                  </a:lnTo>
                  <a:lnTo>
                    <a:pt x="0" y="0"/>
                  </a:lnTo>
                  <a:lnTo>
                    <a:pt x="1575095" y="910209"/>
                  </a:lnTo>
                  <a:lnTo>
                    <a:pt x="1575095" y="1001078"/>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4" name="Google Shape;614;p22"/>
            <p:cNvSpPr/>
            <p:nvPr/>
          </p:nvSpPr>
          <p:spPr>
            <a:xfrm>
              <a:off x="3763407" y="2156137"/>
              <a:ext cx="1493432" cy="908399"/>
            </a:xfrm>
            <a:custGeom>
              <a:rect b="b" l="l" r="r" t="t"/>
              <a:pathLst>
                <a:path extrusionOk="0" h="908399" w="1493432">
                  <a:moveTo>
                    <a:pt x="1493433" y="908399"/>
                  </a:moveTo>
                  <a:lnTo>
                    <a:pt x="0" y="45434"/>
                  </a:lnTo>
                  <a:lnTo>
                    <a:pt x="0" y="0"/>
                  </a:lnTo>
                  <a:lnTo>
                    <a:pt x="1493433" y="862870"/>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5" name="Google Shape;615;p22"/>
            <p:cNvSpPr/>
            <p:nvPr/>
          </p:nvSpPr>
          <p:spPr>
            <a:xfrm>
              <a:off x="3763407" y="2237480"/>
              <a:ext cx="1319638" cy="808005"/>
            </a:xfrm>
            <a:custGeom>
              <a:rect b="b" l="l" r="r" t="t"/>
              <a:pathLst>
                <a:path extrusionOk="0" h="808005" w="1319638">
                  <a:moveTo>
                    <a:pt x="1319638" y="808006"/>
                  </a:moveTo>
                  <a:lnTo>
                    <a:pt x="0" y="45434"/>
                  </a:lnTo>
                  <a:lnTo>
                    <a:pt x="0" y="0"/>
                  </a:lnTo>
                  <a:lnTo>
                    <a:pt x="1319638" y="762476"/>
                  </a:lnTo>
                  <a:lnTo>
                    <a:pt x="1319638" y="80800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6" name="Google Shape;616;p22"/>
            <p:cNvSpPr/>
            <p:nvPr/>
          </p:nvSpPr>
          <p:spPr>
            <a:xfrm>
              <a:off x="3763407" y="2318824"/>
              <a:ext cx="1235786" cy="759523"/>
            </a:xfrm>
            <a:custGeom>
              <a:rect b="b" l="l" r="r" t="t"/>
              <a:pathLst>
                <a:path extrusionOk="0" h="759523" w="1235786">
                  <a:moveTo>
                    <a:pt x="1235787" y="759523"/>
                  </a:moveTo>
                  <a:lnTo>
                    <a:pt x="0" y="45529"/>
                  </a:lnTo>
                  <a:lnTo>
                    <a:pt x="0" y="0"/>
                  </a:lnTo>
                  <a:lnTo>
                    <a:pt x="1235787" y="714089"/>
                  </a:lnTo>
                  <a:lnTo>
                    <a:pt x="1235787" y="75952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7" name="Google Shape;617;p22"/>
            <p:cNvSpPr/>
            <p:nvPr/>
          </p:nvSpPr>
          <p:spPr>
            <a:xfrm>
              <a:off x="3763407" y="2490369"/>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8" name="Google Shape;618;p22"/>
            <p:cNvSpPr/>
            <p:nvPr/>
          </p:nvSpPr>
          <p:spPr>
            <a:xfrm>
              <a:off x="3763407" y="2648770"/>
              <a:ext cx="1493528" cy="887920"/>
            </a:xfrm>
            <a:custGeom>
              <a:rect b="b" l="l" r="r" t="t"/>
              <a:pathLst>
                <a:path extrusionOk="0" h="887920" w="1493528">
                  <a:moveTo>
                    <a:pt x="1493528" y="862965"/>
                  </a:moveTo>
                  <a:lnTo>
                    <a:pt x="1493528" y="887920"/>
                  </a:lnTo>
                  <a:lnTo>
                    <a:pt x="0" y="24955"/>
                  </a:lnTo>
                  <a:lnTo>
                    <a:pt x="0" y="0"/>
                  </a:lnTo>
                  <a:lnTo>
                    <a:pt x="1493528" y="862965"/>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9" name="Google Shape;619;p22"/>
            <p:cNvSpPr/>
            <p:nvPr/>
          </p:nvSpPr>
          <p:spPr>
            <a:xfrm>
              <a:off x="5633267" y="2100963"/>
              <a:ext cx="578489" cy="901329"/>
            </a:xfrm>
            <a:custGeom>
              <a:rect b="b" l="l" r="r" t="t"/>
              <a:pathLst>
                <a:path extrusionOk="0" h="901329" w="578489">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0" name="Google Shape;620;p22"/>
            <p:cNvSpPr/>
            <p:nvPr/>
          </p:nvSpPr>
          <p:spPr>
            <a:xfrm>
              <a:off x="3680697" y="317054"/>
              <a:ext cx="2667830" cy="1909376"/>
            </a:xfrm>
            <a:custGeom>
              <a:rect b="b" l="l" r="r" t="t"/>
              <a:pathLst>
                <a:path extrusionOk="0" h="1909376" w="266783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1" name="Google Shape;621;p22"/>
            <p:cNvSpPr/>
            <p:nvPr/>
          </p:nvSpPr>
          <p:spPr>
            <a:xfrm>
              <a:off x="3662233" y="334831"/>
              <a:ext cx="2655171" cy="1893451"/>
            </a:xfrm>
            <a:custGeom>
              <a:rect b="b" l="l" r="r" t="t"/>
              <a:pathLst>
                <a:path extrusionOk="0" h="1893451" w="2655171">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2" name="Google Shape;622;p22"/>
            <p:cNvSpPr/>
            <p:nvPr/>
          </p:nvSpPr>
          <p:spPr>
            <a:xfrm>
              <a:off x="3763692" y="506668"/>
              <a:ext cx="2448064" cy="1546988"/>
            </a:xfrm>
            <a:custGeom>
              <a:rect b="b" l="l" r="r" t="t"/>
              <a:pathLst>
                <a:path extrusionOk="0" h="1546988" w="2448064">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22"/>
            <p:cNvSpPr/>
            <p:nvPr/>
          </p:nvSpPr>
          <p:spPr>
            <a:xfrm>
              <a:off x="6042246" y="1815046"/>
              <a:ext cx="173984" cy="241344"/>
            </a:xfrm>
            <a:custGeom>
              <a:rect b="b" l="l" r="r" t="t"/>
              <a:pathLst>
                <a:path extrusionOk="0" h="241344" w="173984">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22"/>
            <p:cNvSpPr/>
            <p:nvPr/>
          </p:nvSpPr>
          <p:spPr>
            <a:xfrm>
              <a:off x="3824606" y="578160"/>
              <a:ext cx="40165" cy="72472"/>
            </a:xfrm>
            <a:custGeom>
              <a:rect b="b" l="l" r="r" t="t"/>
              <a:pathLst>
                <a:path extrusionOk="0" h="72472" w="40165">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5" name="Google Shape;625;p22"/>
            <p:cNvSpPr/>
            <p:nvPr/>
          </p:nvSpPr>
          <p:spPr>
            <a:xfrm>
              <a:off x="3871213" y="621212"/>
              <a:ext cx="35348" cy="54941"/>
            </a:xfrm>
            <a:custGeom>
              <a:rect b="b" l="l" r="r" t="t"/>
              <a:pathLst>
                <a:path extrusionOk="0" h="54941" w="35348">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6" name="Google Shape;626;p22"/>
            <p:cNvSpPr/>
            <p:nvPr/>
          </p:nvSpPr>
          <p:spPr>
            <a:xfrm>
              <a:off x="3913502" y="644554"/>
              <a:ext cx="33883" cy="60925"/>
            </a:xfrm>
            <a:custGeom>
              <a:rect b="b" l="l" r="r" t="t"/>
              <a:pathLst>
                <a:path extrusionOk="0" h="60925" w="33883">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7" name="Google Shape;627;p22"/>
            <p:cNvSpPr/>
            <p:nvPr/>
          </p:nvSpPr>
          <p:spPr>
            <a:xfrm>
              <a:off x="3956522" y="663093"/>
              <a:ext cx="19892" cy="51720"/>
            </a:xfrm>
            <a:custGeom>
              <a:rect b="b" l="l" r="r" t="t"/>
              <a:pathLst>
                <a:path extrusionOk="0" h="51720" w="19892">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8" name="Google Shape;628;p22"/>
            <p:cNvSpPr/>
            <p:nvPr/>
          </p:nvSpPr>
          <p:spPr>
            <a:xfrm>
              <a:off x="3980286" y="683824"/>
              <a:ext cx="34675" cy="54516"/>
            </a:xfrm>
            <a:custGeom>
              <a:rect b="b" l="l" r="r" t="t"/>
              <a:pathLst>
                <a:path extrusionOk="0" h="54516" w="34675">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9" name="Google Shape;629;p22"/>
            <p:cNvSpPr/>
            <p:nvPr/>
          </p:nvSpPr>
          <p:spPr>
            <a:xfrm>
              <a:off x="4022575" y="681666"/>
              <a:ext cx="32718" cy="85915"/>
            </a:xfrm>
            <a:custGeom>
              <a:rect b="b" l="l" r="r" t="t"/>
              <a:pathLst>
                <a:path extrusionOk="0" h="85915" w="32718">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0" name="Google Shape;630;p22"/>
            <p:cNvSpPr/>
            <p:nvPr/>
          </p:nvSpPr>
          <p:spPr>
            <a:xfrm>
              <a:off x="4065860" y="766513"/>
              <a:ext cx="8800" cy="10615"/>
            </a:xfrm>
            <a:custGeom>
              <a:rect b="b" l="l" r="r" t="t"/>
              <a:pathLst>
                <a:path extrusionOk="0" h="10615" w="880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1" name="Google Shape;631;p22"/>
            <p:cNvSpPr/>
            <p:nvPr/>
          </p:nvSpPr>
          <p:spPr>
            <a:xfrm>
              <a:off x="4086317" y="778377"/>
              <a:ext cx="8807" cy="10445"/>
            </a:xfrm>
            <a:custGeom>
              <a:rect b="b" l="l" r="r" t="t"/>
              <a:pathLst>
                <a:path extrusionOk="0" h="10445" w="8807">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2" name="Google Shape;632;p22"/>
            <p:cNvSpPr/>
            <p:nvPr/>
          </p:nvSpPr>
          <p:spPr>
            <a:xfrm>
              <a:off x="4106781" y="790188"/>
              <a:ext cx="8804" cy="10445"/>
            </a:xfrm>
            <a:custGeom>
              <a:rect b="b" l="l" r="r" t="t"/>
              <a:pathLst>
                <a:path extrusionOk="0" h="10445" w="8804">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3" name="Google Shape;633;p22"/>
            <p:cNvSpPr/>
            <p:nvPr/>
          </p:nvSpPr>
          <p:spPr>
            <a:xfrm>
              <a:off x="6091738" y="1886219"/>
              <a:ext cx="73770" cy="113063"/>
            </a:xfrm>
            <a:custGeom>
              <a:rect b="b" l="l" r="r" t="t"/>
              <a:pathLst>
                <a:path extrusionOk="0" h="113063" w="7377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4" name="Google Shape;634;p22"/>
            <p:cNvSpPr/>
            <p:nvPr/>
          </p:nvSpPr>
          <p:spPr>
            <a:xfrm>
              <a:off x="5099606" y="2084115"/>
              <a:ext cx="833576" cy="1053763"/>
            </a:xfrm>
            <a:custGeom>
              <a:rect b="b" l="l" r="r" t="t"/>
              <a:pathLst>
                <a:path extrusionOk="0" h="1053763" w="833576">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5" name="Google Shape;635;p22"/>
            <p:cNvSpPr/>
            <p:nvPr/>
          </p:nvSpPr>
          <p:spPr>
            <a:xfrm>
              <a:off x="4974070" y="2163744"/>
              <a:ext cx="820424" cy="1006964"/>
            </a:xfrm>
            <a:custGeom>
              <a:rect b="b" l="l" r="r" t="t"/>
              <a:pathLst>
                <a:path extrusionOk="0" h="1006964" w="820424">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6" name="Google Shape;636;p22"/>
            <p:cNvSpPr/>
            <p:nvPr/>
          </p:nvSpPr>
          <p:spPr>
            <a:xfrm>
              <a:off x="5034477" y="2242227"/>
              <a:ext cx="618491" cy="852150"/>
            </a:xfrm>
            <a:custGeom>
              <a:rect b="b" l="l" r="r" t="t"/>
              <a:pathLst>
                <a:path extrusionOk="0" h="852150" w="618491">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7" name="Google Shape;637;p22"/>
            <p:cNvSpPr/>
            <p:nvPr/>
          </p:nvSpPr>
          <p:spPr>
            <a:xfrm>
              <a:off x="5108865" y="2242623"/>
              <a:ext cx="621582" cy="807149"/>
            </a:xfrm>
            <a:custGeom>
              <a:rect b="b" l="l" r="r" t="t"/>
              <a:pathLst>
                <a:path extrusionOk="0" h="807149" w="621582">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8" name="Google Shape;638;p22"/>
            <p:cNvSpPr/>
            <p:nvPr/>
          </p:nvSpPr>
          <p:spPr>
            <a:xfrm>
              <a:off x="5831808" y="2838412"/>
              <a:ext cx="311135" cy="259746"/>
            </a:xfrm>
            <a:custGeom>
              <a:rect b="b" l="l" r="r" t="t"/>
              <a:pathLst>
                <a:path extrusionOk="0" h="259746" w="311135">
                  <a:moveTo>
                    <a:pt x="0" y="0"/>
                  </a:moveTo>
                  <a:lnTo>
                    <a:pt x="311136" y="179546"/>
                  </a:lnTo>
                  <a:lnTo>
                    <a:pt x="311136" y="259747"/>
                  </a:lnTo>
                  <a:lnTo>
                    <a:pt x="0" y="80201"/>
                  </a:lnTo>
                  <a:lnTo>
                    <a:pt x="0" y="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9" name="Google Shape;639;p22"/>
            <p:cNvSpPr/>
            <p:nvPr/>
          </p:nvSpPr>
          <p:spPr>
            <a:xfrm>
              <a:off x="5831808" y="2798312"/>
              <a:ext cx="380520" cy="219646"/>
            </a:xfrm>
            <a:custGeom>
              <a:rect b="b" l="l" r="r" t="t"/>
              <a:pathLst>
                <a:path extrusionOk="0" h="219646" w="380520">
                  <a:moveTo>
                    <a:pt x="69384" y="0"/>
                  </a:moveTo>
                  <a:lnTo>
                    <a:pt x="380520" y="179546"/>
                  </a:lnTo>
                  <a:lnTo>
                    <a:pt x="311136" y="219646"/>
                  </a:lnTo>
                  <a:lnTo>
                    <a:pt x="0" y="40100"/>
                  </a:lnTo>
                  <a:lnTo>
                    <a:pt x="69384" y="0"/>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0" name="Google Shape;640;p22"/>
            <p:cNvSpPr/>
            <p:nvPr/>
          </p:nvSpPr>
          <p:spPr>
            <a:xfrm>
              <a:off x="6056214" y="2910510"/>
              <a:ext cx="696628" cy="514166"/>
            </a:xfrm>
            <a:custGeom>
              <a:rect b="b" l="l" r="r" t="t"/>
              <a:pathLst>
                <a:path extrusionOk="0" h="514166" w="696628">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1" name="Google Shape;641;p22"/>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2" name="Google Shape;642;p22"/>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3" name="Google Shape;643;p22"/>
            <p:cNvSpPr/>
            <p:nvPr/>
          </p:nvSpPr>
          <p:spPr>
            <a:xfrm>
              <a:off x="3797207" y="2991392"/>
              <a:ext cx="2353338" cy="1403876"/>
            </a:xfrm>
            <a:custGeom>
              <a:rect b="b" l="l" r="r" t="t"/>
              <a:pathLst>
                <a:path extrusionOk="0" h="1403876" w="2353338">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4" name="Google Shape;644;p22"/>
            <p:cNvSpPr/>
            <p:nvPr/>
          </p:nvSpPr>
          <p:spPr>
            <a:xfrm>
              <a:off x="2602525" y="4569200"/>
              <a:ext cx="891148" cy="510349"/>
            </a:xfrm>
            <a:custGeom>
              <a:rect b="b" l="l" r="r" t="t"/>
              <a:pathLst>
                <a:path extrusionOk="0" h="510349" w="891148">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5" name="Google Shape;645;p22"/>
            <p:cNvSpPr/>
            <p:nvPr/>
          </p:nvSpPr>
          <p:spPr>
            <a:xfrm>
              <a:off x="2671243" y="4325932"/>
              <a:ext cx="591243" cy="341661"/>
            </a:xfrm>
            <a:custGeom>
              <a:rect b="b" l="l" r="r" t="t"/>
              <a:pathLst>
                <a:path extrusionOk="0" h="341661" w="591243">
                  <a:moveTo>
                    <a:pt x="295622" y="341662"/>
                  </a:moveTo>
                  <a:lnTo>
                    <a:pt x="0" y="170783"/>
                  </a:lnTo>
                  <a:lnTo>
                    <a:pt x="295622" y="0"/>
                  </a:lnTo>
                  <a:lnTo>
                    <a:pt x="591244" y="170783"/>
                  </a:lnTo>
                  <a:lnTo>
                    <a:pt x="295622" y="341662"/>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6" name="Google Shape;646;p22"/>
            <p:cNvSpPr/>
            <p:nvPr/>
          </p:nvSpPr>
          <p:spPr>
            <a:xfrm>
              <a:off x="2671243" y="4496715"/>
              <a:ext cx="295621" cy="512444"/>
            </a:xfrm>
            <a:custGeom>
              <a:rect b="b" l="l" r="r" t="t"/>
              <a:pathLst>
                <a:path extrusionOk="0" h="512444" w="295621">
                  <a:moveTo>
                    <a:pt x="295622" y="512445"/>
                  </a:moveTo>
                  <a:lnTo>
                    <a:pt x="0" y="341662"/>
                  </a:lnTo>
                  <a:lnTo>
                    <a:pt x="0" y="0"/>
                  </a:lnTo>
                  <a:lnTo>
                    <a:pt x="295622" y="170879"/>
                  </a:lnTo>
                  <a:lnTo>
                    <a:pt x="295622" y="512445"/>
                  </a:lnTo>
                  <a:close/>
                </a:path>
              </a:pathLst>
            </a:custGeom>
            <a:solidFill>
              <a:srgbClr val="B1B6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7" name="Google Shape;647;p22"/>
            <p:cNvSpPr/>
            <p:nvPr/>
          </p:nvSpPr>
          <p:spPr>
            <a:xfrm>
              <a:off x="2966865" y="4496715"/>
              <a:ext cx="295621" cy="512444"/>
            </a:xfrm>
            <a:custGeom>
              <a:rect b="b" l="l" r="r" t="t"/>
              <a:pathLst>
                <a:path extrusionOk="0" h="512444" w="295621">
                  <a:moveTo>
                    <a:pt x="295622" y="341662"/>
                  </a:moveTo>
                  <a:lnTo>
                    <a:pt x="0" y="512445"/>
                  </a:lnTo>
                  <a:lnTo>
                    <a:pt x="0" y="170879"/>
                  </a:lnTo>
                  <a:lnTo>
                    <a:pt x="295622" y="0"/>
                  </a:lnTo>
                  <a:lnTo>
                    <a:pt x="295622" y="341662"/>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8" name="Google Shape;648;p22"/>
            <p:cNvSpPr/>
            <p:nvPr/>
          </p:nvSpPr>
          <p:spPr>
            <a:xfrm>
              <a:off x="3352925" y="4700698"/>
              <a:ext cx="220640" cy="124389"/>
            </a:xfrm>
            <a:custGeom>
              <a:rect b="b" l="l" r="r" t="t"/>
              <a:pathLst>
                <a:path extrusionOk="0" h="124389" w="22064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9" name="Google Shape;649;p22"/>
            <p:cNvSpPr/>
            <p:nvPr/>
          </p:nvSpPr>
          <p:spPr>
            <a:xfrm>
              <a:off x="3356617" y="4721600"/>
              <a:ext cx="217074" cy="103773"/>
            </a:xfrm>
            <a:custGeom>
              <a:rect b="b" l="l" r="r" t="t"/>
              <a:pathLst>
                <a:path extrusionOk="0" h="103773" w="217074">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0" name="Google Shape;650;p22"/>
            <p:cNvSpPr/>
            <p:nvPr/>
          </p:nvSpPr>
          <p:spPr>
            <a:xfrm>
              <a:off x="3173533" y="4605067"/>
              <a:ext cx="220687" cy="124551"/>
            </a:xfrm>
            <a:custGeom>
              <a:rect b="b" l="l" r="r" t="t"/>
              <a:pathLst>
                <a:path extrusionOk="0" h="124551" w="220687">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1" name="Google Shape;651;p22"/>
            <p:cNvSpPr/>
            <p:nvPr/>
          </p:nvSpPr>
          <p:spPr>
            <a:xfrm>
              <a:off x="3177588" y="4625969"/>
              <a:ext cx="217074" cy="103649"/>
            </a:xfrm>
            <a:custGeom>
              <a:rect b="b" l="l" r="r" t="t"/>
              <a:pathLst>
                <a:path extrusionOk="0" h="103649" w="217074">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2" name="Google Shape;652;p22"/>
            <p:cNvSpPr/>
            <p:nvPr/>
          </p:nvSpPr>
          <p:spPr>
            <a:xfrm>
              <a:off x="2766014" y="4132721"/>
              <a:ext cx="711887" cy="612953"/>
            </a:xfrm>
            <a:custGeom>
              <a:rect b="b" l="l" r="r" t="t"/>
              <a:pathLst>
                <a:path extrusionOk="0" h="612953" w="711887">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3" name="Google Shape;653;p22"/>
            <p:cNvSpPr/>
            <p:nvPr/>
          </p:nvSpPr>
          <p:spPr>
            <a:xfrm>
              <a:off x="2706078" y="4012750"/>
              <a:ext cx="153426" cy="268033"/>
            </a:xfrm>
            <a:custGeom>
              <a:rect b="b" l="l" r="r" t="t"/>
              <a:pathLst>
                <a:path extrusionOk="0" h="268033" w="153426">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4" name="Google Shape;654;p22"/>
            <p:cNvSpPr/>
            <p:nvPr/>
          </p:nvSpPr>
          <p:spPr>
            <a:xfrm>
              <a:off x="2694181" y="3854621"/>
              <a:ext cx="102411" cy="197244"/>
            </a:xfrm>
            <a:custGeom>
              <a:rect b="b" l="l" r="r" t="t"/>
              <a:pathLst>
                <a:path extrusionOk="0" h="197244" w="102411">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5" name="Google Shape;655;p22"/>
            <p:cNvSpPr/>
            <p:nvPr/>
          </p:nvSpPr>
          <p:spPr>
            <a:xfrm>
              <a:off x="2799755" y="3593223"/>
              <a:ext cx="234442" cy="375527"/>
            </a:xfrm>
            <a:custGeom>
              <a:rect b="b" l="l" r="r" t="t"/>
              <a:pathLst>
                <a:path extrusionOk="0" h="375527" w="234442">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56" name="Google Shape;656;p22"/>
            <p:cNvGrpSpPr/>
            <p:nvPr/>
          </p:nvGrpSpPr>
          <p:grpSpPr>
            <a:xfrm>
              <a:off x="2941619" y="3895613"/>
              <a:ext cx="483621" cy="510995"/>
              <a:chOff x="4345944" y="4626313"/>
              <a:chExt cx="483621" cy="510995"/>
            </a:xfrm>
          </p:grpSpPr>
          <p:grpSp>
            <p:nvGrpSpPr>
              <p:cNvPr id="657" name="Google Shape;657;p22"/>
              <p:cNvGrpSpPr/>
              <p:nvPr/>
            </p:nvGrpSpPr>
            <p:grpSpPr>
              <a:xfrm>
                <a:off x="4345944" y="4852987"/>
                <a:ext cx="474200" cy="284321"/>
                <a:chOff x="4345944" y="4852987"/>
                <a:chExt cx="474200" cy="284321"/>
              </a:xfrm>
            </p:grpSpPr>
            <p:sp>
              <p:nvSpPr>
                <p:cNvPr id="658" name="Google Shape;658;p22"/>
                <p:cNvSpPr/>
                <p:nvPr/>
              </p:nvSpPr>
              <p:spPr>
                <a:xfrm>
                  <a:off x="4346061" y="4969668"/>
                  <a:ext cx="474083" cy="167618"/>
                </a:xfrm>
                <a:custGeom>
                  <a:rect b="b" l="l" r="r" t="t"/>
                  <a:pathLst>
                    <a:path extrusionOk="0" h="167618" w="474083">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9" name="Google Shape;659;p22"/>
                <p:cNvSpPr/>
                <p:nvPr/>
              </p:nvSpPr>
              <p:spPr>
                <a:xfrm>
                  <a:off x="4619603" y="5013483"/>
                  <a:ext cx="200539" cy="123825"/>
                </a:xfrm>
                <a:custGeom>
                  <a:rect b="b" l="l" r="r" t="t"/>
                  <a:pathLst>
                    <a:path extrusionOk="0" h="123825" w="200539">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0" name="Google Shape;660;p22"/>
                <p:cNvSpPr/>
                <p:nvPr/>
              </p:nvSpPr>
              <p:spPr>
                <a:xfrm>
                  <a:off x="4345944" y="4852987"/>
                  <a:ext cx="474198" cy="274003"/>
                </a:xfrm>
                <a:custGeom>
                  <a:rect b="b" l="l" r="r" t="t"/>
                  <a:pathLst>
                    <a:path extrusionOk="0" h="274003" w="474198">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61" name="Google Shape;661;p22"/>
                <p:cNvGrpSpPr/>
                <p:nvPr/>
              </p:nvGrpSpPr>
              <p:grpSpPr>
                <a:xfrm>
                  <a:off x="4457040" y="4985575"/>
                  <a:ext cx="133724" cy="77247"/>
                  <a:chOff x="4457040" y="4985575"/>
                  <a:chExt cx="133724" cy="77247"/>
                </a:xfrm>
              </p:grpSpPr>
              <p:sp>
                <p:nvSpPr>
                  <p:cNvPr id="662" name="Google Shape;662;p22"/>
                  <p:cNvSpPr/>
                  <p:nvPr/>
                </p:nvSpPr>
                <p:spPr>
                  <a:xfrm>
                    <a:off x="4457040" y="4985575"/>
                    <a:ext cx="133724" cy="77247"/>
                  </a:xfrm>
                  <a:custGeom>
                    <a:rect b="b" l="l" r="r" t="t"/>
                    <a:pathLst>
                      <a:path extrusionOk="0" h="77247" w="133724">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3" name="Google Shape;663;p22"/>
                  <p:cNvSpPr/>
                  <p:nvPr/>
                </p:nvSpPr>
                <p:spPr>
                  <a:xfrm>
                    <a:off x="4458372" y="4987099"/>
                    <a:ext cx="131154" cy="75723"/>
                  </a:xfrm>
                  <a:custGeom>
                    <a:rect b="b" l="l" r="r" t="t"/>
                    <a:pathLst>
                      <a:path extrusionOk="0" h="75723" w="131154">
                        <a:moveTo>
                          <a:pt x="0" y="26861"/>
                        </a:moveTo>
                        <a:lnTo>
                          <a:pt x="84613" y="75724"/>
                        </a:lnTo>
                        <a:lnTo>
                          <a:pt x="131155" y="48863"/>
                        </a:lnTo>
                        <a:lnTo>
                          <a:pt x="46447" y="0"/>
                        </a:lnTo>
                        <a:lnTo>
                          <a:pt x="0" y="26861"/>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64" name="Google Shape;664;p22"/>
                <p:cNvSpPr/>
                <p:nvPr/>
              </p:nvSpPr>
              <p:spPr>
                <a:xfrm>
                  <a:off x="4747605" y="5011693"/>
                  <a:ext cx="29363" cy="16916"/>
                </a:xfrm>
                <a:custGeom>
                  <a:rect b="b" l="l" r="r" t="t"/>
                  <a:pathLst>
                    <a:path extrusionOk="0" h="16916" w="29363">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5" name="Google Shape;665;p22"/>
                <p:cNvSpPr/>
                <p:nvPr/>
              </p:nvSpPr>
              <p:spPr>
                <a:xfrm>
                  <a:off x="4730414" y="5001691"/>
                  <a:ext cx="29303" cy="16916"/>
                </a:xfrm>
                <a:custGeom>
                  <a:rect b="b" l="l" r="r" t="t"/>
                  <a:pathLst>
                    <a:path extrusionOk="0" h="16916" w="29303">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6" name="Google Shape;666;p22"/>
                <p:cNvSpPr/>
                <p:nvPr/>
              </p:nvSpPr>
              <p:spPr>
                <a:xfrm>
                  <a:off x="4713055" y="4991690"/>
                  <a:ext cx="29363" cy="16916"/>
                </a:xfrm>
                <a:custGeom>
                  <a:rect b="b" l="l" r="r" t="t"/>
                  <a:pathLst>
                    <a:path extrusionOk="0" h="16916" w="29363">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7" name="Google Shape;667;p22"/>
                <p:cNvSpPr/>
                <p:nvPr/>
              </p:nvSpPr>
              <p:spPr>
                <a:xfrm>
                  <a:off x="4695787" y="4981117"/>
                  <a:ext cx="29345" cy="17487"/>
                </a:xfrm>
                <a:custGeom>
                  <a:rect b="b" l="l" r="r" t="t"/>
                  <a:pathLst>
                    <a:path extrusionOk="0" h="17487" w="29345">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8" name="Google Shape;668;p22"/>
                <p:cNvSpPr/>
                <p:nvPr/>
              </p:nvSpPr>
              <p:spPr>
                <a:xfrm>
                  <a:off x="4678497" y="4971592"/>
                  <a:ext cx="29372" cy="17487"/>
                </a:xfrm>
                <a:custGeom>
                  <a:rect b="b" l="l" r="r" t="t"/>
                  <a:pathLst>
                    <a:path extrusionOk="0" h="17487" w="29372">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22"/>
                <p:cNvSpPr/>
                <p:nvPr/>
              </p:nvSpPr>
              <p:spPr>
                <a:xfrm>
                  <a:off x="4661184" y="4961591"/>
                  <a:ext cx="29363" cy="17011"/>
                </a:xfrm>
                <a:custGeom>
                  <a:rect b="b" l="l" r="r" t="t"/>
                  <a:pathLst>
                    <a:path extrusionOk="0" h="17011" w="29363">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22"/>
                <p:cNvSpPr/>
                <p:nvPr/>
              </p:nvSpPr>
              <p:spPr>
                <a:xfrm>
                  <a:off x="4643896" y="4951685"/>
                  <a:ext cx="29270" cy="17011"/>
                </a:xfrm>
                <a:custGeom>
                  <a:rect b="b" l="l" r="r" t="t"/>
                  <a:pathLst>
                    <a:path extrusionOk="0" h="17011" w="2927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22"/>
                <p:cNvSpPr/>
                <p:nvPr/>
              </p:nvSpPr>
              <p:spPr>
                <a:xfrm>
                  <a:off x="4626634" y="4941779"/>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2" name="Google Shape;672;p22"/>
                <p:cNvSpPr/>
                <p:nvPr/>
              </p:nvSpPr>
              <p:spPr>
                <a:xfrm>
                  <a:off x="4609300" y="4931587"/>
                  <a:ext cx="29374" cy="17106"/>
                </a:xfrm>
                <a:custGeom>
                  <a:rect b="b" l="l" r="r" t="t"/>
                  <a:pathLst>
                    <a:path extrusionOk="0" h="17106" w="29374">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3" name="Google Shape;673;p22"/>
                <p:cNvSpPr/>
                <p:nvPr/>
              </p:nvSpPr>
              <p:spPr>
                <a:xfrm>
                  <a:off x="4592048" y="4921776"/>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4" name="Google Shape;674;p22"/>
                <p:cNvSpPr/>
                <p:nvPr/>
              </p:nvSpPr>
              <p:spPr>
                <a:xfrm>
                  <a:off x="4574762" y="491177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5" name="Google Shape;675;p22"/>
                <p:cNvSpPr/>
                <p:nvPr/>
              </p:nvSpPr>
              <p:spPr>
                <a:xfrm>
                  <a:off x="4557452" y="4901679"/>
                  <a:ext cx="29387" cy="16983"/>
                </a:xfrm>
                <a:custGeom>
                  <a:rect b="b" l="l" r="r" t="t"/>
                  <a:pathLst>
                    <a:path extrusionOk="0" h="16983" w="29387">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6" name="Google Shape;676;p22"/>
                <p:cNvSpPr/>
                <p:nvPr/>
              </p:nvSpPr>
              <p:spPr>
                <a:xfrm>
                  <a:off x="4540118" y="4891677"/>
                  <a:ext cx="29458" cy="17011"/>
                </a:xfrm>
                <a:custGeom>
                  <a:rect b="b" l="l" r="r" t="t"/>
                  <a:pathLst>
                    <a:path extrusionOk="0" h="17011" w="29458">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7" name="Google Shape;677;p22"/>
                <p:cNvSpPr/>
                <p:nvPr/>
              </p:nvSpPr>
              <p:spPr>
                <a:xfrm>
                  <a:off x="4514573" y="4876818"/>
                  <a:ext cx="37680" cy="21809"/>
                </a:xfrm>
                <a:custGeom>
                  <a:rect b="b" l="l" r="r" t="t"/>
                  <a:pathLst>
                    <a:path extrusionOk="0" h="21809" w="3768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8" name="Google Shape;678;p22"/>
                <p:cNvSpPr/>
                <p:nvPr/>
              </p:nvSpPr>
              <p:spPr>
                <a:xfrm>
                  <a:off x="4705251" y="5006549"/>
                  <a:ext cx="29363" cy="16916"/>
                </a:xfrm>
                <a:custGeom>
                  <a:rect b="b" l="l" r="r" t="t"/>
                  <a:pathLst>
                    <a:path extrusionOk="0" h="16916" w="29363">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9" name="Google Shape;679;p22"/>
                <p:cNvSpPr/>
                <p:nvPr/>
              </p:nvSpPr>
              <p:spPr>
                <a:xfrm>
                  <a:off x="4687929" y="4996548"/>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0" name="Google Shape;680;p22"/>
                <p:cNvSpPr/>
                <p:nvPr/>
              </p:nvSpPr>
              <p:spPr>
                <a:xfrm>
                  <a:off x="4670606" y="4986547"/>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1" name="Google Shape;681;p22"/>
                <p:cNvSpPr/>
                <p:nvPr/>
              </p:nvSpPr>
              <p:spPr>
                <a:xfrm>
                  <a:off x="4653308" y="4976545"/>
                  <a:ext cx="29434" cy="16916"/>
                </a:xfrm>
                <a:custGeom>
                  <a:rect b="b" l="l" r="r" t="t"/>
                  <a:pathLst>
                    <a:path extrusionOk="0" h="16916" w="29434">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2" name="Google Shape;682;p22"/>
                <p:cNvSpPr/>
                <p:nvPr/>
              </p:nvSpPr>
              <p:spPr>
                <a:xfrm>
                  <a:off x="4636115" y="4966449"/>
                  <a:ext cx="29341" cy="17047"/>
                </a:xfrm>
                <a:custGeom>
                  <a:rect b="b" l="l" r="r" t="t"/>
                  <a:pathLst>
                    <a:path extrusionOk="0" h="17047" w="29341">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3" name="Google Shape;683;p22"/>
                <p:cNvSpPr/>
                <p:nvPr/>
              </p:nvSpPr>
              <p:spPr>
                <a:xfrm>
                  <a:off x="4618793" y="4956352"/>
                  <a:ext cx="29341" cy="17106"/>
                </a:xfrm>
                <a:custGeom>
                  <a:rect b="b" l="l" r="r" t="t"/>
                  <a:pathLst>
                    <a:path extrusionOk="0" h="17106" w="29341">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4" name="Google Shape;684;p22"/>
                <p:cNvSpPr/>
                <p:nvPr/>
              </p:nvSpPr>
              <p:spPr>
                <a:xfrm>
                  <a:off x="4601470" y="4946446"/>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5" name="Google Shape;685;p22"/>
                <p:cNvSpPr/>
                <p:nvPr/>
              </p:nvSpPr>
              <p:spPr>
                <a:xfrm>
                  <a:off x="4584137" y="4936445"/>
                  <a:ext cx="29291" cy="17011"/>
                </a:xfrm>
                <a:custGeom>
                  <a:rect b="b" l="l" r="r" t="t"/>
                  <a:pathLst>
                    <a:path extrusionOk="0" h="17011" w="29291">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6" name="Google Shape;686;p22"/>
                <p:cNvSpPr/>
                <p:nvPr/>
              </p:nvSpPr>
              <p:spPr>
                <a:xfrm>
                  <a:off x="4566835" y="4926444"/>
                  <a:ext cx="29390" cy="17011"/>
                </a:xfrm>
                <a:custGeom>
                  <a:rect b="b" l="l" r="r" t="t"/>
                  <a:pathLst>
                    <a:path extrusionOk="0" h="17011" w="2939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7" name="Google Shape;687;p22"/>
                <p:cNvSpPr/>
                <p:nvPr/>
              </p:nvSpPr>
              <p:spPr>
                <a:xfrm>
                  <a:off x="4549576" y="4916443"/>
                  <a:ext cx="29326" cy="17011"/>
                </a:xfrm>
                <a:custGeom>
                  <a:rect b="b" l="l" r="r" t="t"/>
                  <a:pathLst>
                    <a:path extrusionOk="0" h="17011" w="29326">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8" name="Google Shape;688;p22"/>
                <p:cNvSpPr/>
                <p:nvPr/>
              </p:nvSpPr>
              <p:spPr>
                <a:xfrm>
                  <a:off x="4532218" y="4906536"/>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9" name="Google Shape;689;p22"/>
                <p:cNvSpPr/>
                <p:nvPr/>
              </p:nvSpPr>
              <p:spPr>
                <a:xfrm>
                  <a:off x="4514896" y="489653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0" name="Google Shape;690;p22"/>
                <p:cNvSpPr/>
                <p:nvPr/>
              </p:nvSpPr>
              <p:spPr>
                <a:xfrm>
                  <a:off x="4722536" y="5016484"/>
                  <a:ext cx="37680" cy="21745"/>
                </a:xfrm>
                <a:custGeom>
                  <a:rect b="b" l="l" r="r" t="t"/>
                  <a:pathLst>
                    <a:path extrusionOk="0" h="21745" w="3768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1" name="Google Shape;691;p22"/>
                <p:cNvSpPr/>
                <p:nvPr/>
              </p:nvSpPr>
              <p:spPr>
                <a:xfrm>
                  <a:off x="4481005" y="4886460"/>
                  <a:ext cx="46109" cy="24112"/>
                </a:xfrm>
                <a:custGeom>
                  <a:rect b="b" l="l" r="r" t="t"/>
                  <a:pathLst>
                    <a:path extrusionOk="0" h="24112" w="46109">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2" name="Google Shape;692;p22"/>
                <p:cNvSpPr/>
                <p:nvPr/>
              </p:nvSpPr>
              <p:spPr>
                <a:xfrm>
                  <a:off x="4680529" y="5050364"/>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3" name="Google Shape;693;p22"/>
                <p:cNvSpPr/>
                <p:nvPr/>
              </p:nvSpPr>
              <p:spPr>
                <a:xfrm>
                  <a:off x="4663322" y="5040268"/>
                  <a:ext cx="28938" cy="17011"/>
                </a:xfrm>
                <a:custGeom>
                  <a:rect b="b" l="l" r="r" t="t"/>
                  <a:pathLst>
                    <a:path extrusionOk="0" h="17011" w="28938">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4" name="Google Shape;694;p22"/>
                <p:cNvSpPr/>
                <p:nvPr/>
              </p:nvSpPr>
              <p:spPr>
                <a:xfrm>
                  <a:off x="4646050" y="5030457"/>
                  <a:ext cx="29363" cy="16916"/>
                </a:xfrm>
                <a:custGeom>
                  <a:rect b="b" l="l" r="r" t="t"/>
                  <a:pathLst>
                    <a:path extrusionOk="0" h="16916" w="29363">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5" name="Google Shape;695;p22"/>
                <p:cNvSpPr/>
                <p:nvPr/>
              </p:nvSpPr>
              <p:spPr>
                <a:xfrm>
                  <a:off x="4499297" y="4945494"/>
                  <a:ext cx="29352" cy="17011"/>
                </a:xfrm>
                <a:custGeom>
                  <a:rect b="b" l="l" r="r" t="t"/>
                  <a:pathLst>
                    <a:path extrusionOk="0" h="17011" w="29352">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6" name="Google Shape;696;p22"/>
                <p:cNvSpPr/>
                <p:nvPr/>
              </p:nvSpPr>
              <p:spPr>
                <a:xfrm>
                  <a:off x="4482022" y="4935683"/>
                  <a:ext cx="29376" cy="16916"/>
                </a:xfrm>
                <a:custGeom>
                  <a:rect b="b" l="l" r="r" t="t"/>
                  <a:pathLst>
                    <a:path extrusionOk="0" h="16916" w="29376">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7" name="Google Shape;697;p22"/>
                <p:cNvSpPr/>
                <p:nvPr/>
              </p:nvSpPr>
              <p:spPr>
                <a:xfrm>
                  <a:off x="4464795" y="4925682"/>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8" name="Google Shape;698;p22"/>
                <p:cNvSpPr/>
                <p:nvPr/>
              </p:nvSpPr>
              <p:spPr>
                <a:xfrm>
                  <a:off x="4447522" y="4915490"/>
                  <a:ext cx="29387" cy="17202"/>
                </a:xfrm>
                <a:custGeom>
                  <a:rect b="b" l="l" r="r" t="t"/>
                  <a:pathLst>
                    <a:path extrusionOk="0" h="17202" w="29387">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9" name="Google Shape;699;p22"/>
                <p:cNvSpPr/>
                <p:nvPr/>
              </p:nvSpPr>
              <p:spPr>
                <a:xfrm>
                  <a:off x="4624469" y="5017884"/>
                  <a:ext cx="34098" cy="19393"/>
                </a:xfrm>
                <a:custGeom>
                  <a:rect b="b" l="l" r="r" t="t"/>
                  <a:pathLst>
                    <a:path extrusionOk="0" h="19393" w="34098">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0" name="Google Shape;700;p22"/>
                <p:cNvSpPr/>
                <p:nvPr/>
              </p:nvSpPr>
              <p:spPr>
                <a:xfrm>
                  <a:off x="4516514" y="4955590"/>
                  <a:ext cx="33778" cy="19392"/>
                </a:xfrm>
                <a:custGeom>
                  <a:rect b="b" l="l" r="r" t="t"/>
                  <a:pathLst>
                    <a:path extrusionOk="0" h="19392" w="33778">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22"/>
                <p:cNvSpPr/>
                <p:nvPr/>
              </p:nvSpPr>
              <p:spPr>
                <a:xfrm>
                  <a:off x="4538177" y="4968068"/>
                  <a:ext cx="98308" cy="56826"/>
                </a:xfrm>
                <a:custGeom>
                  <a:rect b="b" l="l" r="r" t="t"/>
                  <a:pathLst>
                    <a:path extrusionOk="0" h="56826" w="98308">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22"/>
                <p:cNvSpPr/>
                <p:nvPr/>
              </p:nvSpPr>
              <p:spPr>
                <a:xfrm>
                  <a:off x="4683753" y="5013502"/>
                  <a:ext cx="29387" cy="16916"/>
                </a:xfrm>
                <a:custGeom>
                  <a:rect b="b" l="l" r="r" t="t"/>
                  <a:pathLst>
                    <a:path extrusionOk="0" h="16916" w="29387">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22"/>
                <p:cNvSpPr/>
                <p:nvPr/>
              </p:nvSpPr>
              <p:spPr>
                <a:xfrm>
                  <a:off x="4666502" y="5003310"/>
                  <a:ext cx="29374" cy="17106"/>
                </a:xfrm>
                <a:custGeom>
                  <a:rect b="b" l="l" r="r" t="t"/>
                  <a:pathLst>
                    <a:path extrusionOk="0" h="17106" w="29374">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4" name="Google Shape;704;p22"/>
                <p:cNvSpPr/>
                <p:nvPr/>
              </p:nvSpPr>
              <p:spPr>
                <a:xfrm>
                  <a:off x="4649277" y="4993405"/>
                  <a:ext cx="29313" cy="17011"/>
                </a:xfrm>
                <a:custGeom>
                  <a:rect b="b" l="l" r="r" t="t"/>
                  <a:pathLst>
                    <a:path extrusionOk="0" h="17011" w="29313">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5" name="Google Shape;705;p22"/>
                <p:cNvSpPr/>
                <p:nvPr/>
              </p:nvSpPr>
              <p:spPr>
                <a:xfrm>
                  <a:off x="4631964" y="4983594"/>
                  <a:ext cx="29363" cy="16916"/>
                </a:xfrm>
                <a:custGeom>
                  <a:rect b="b" l="l" r="r" t="t"/>
                  <a:pathLst>
                    <a:path extrusionOk="0" h="16916" w="29363">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6" name="Google Shape;706;p22"/>
                <p:cNvSpPr/>
                <p:nvPr/>
              </p:nvSpPr>
              <p:spPr>
                <a:xfrm>
                  <a:off x="4614700" y="4973593"/>
                  <a:ext cx="29376" cy="16916"/>
                </a:xfrm>
                <a:custGeom>
                  <a:rect b="b" l="l" r="r" t="t"/>
                  <a:pathLst>
                    <a:path extrusionOk="0" h="16916" w="29376">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7" name="Google Shape;707;p22"/>
                <p:cNvSpPr/>
                <p:nvPr/>
              </p:nvSpPr>
              <p:spPr>
                <a:xfrm>
                  <a:off x="4597237" y="4963591"/>
                  <a:ext cx="29541" cy="16916"/>
                </a:xfrm>
                <a:custGeom>
                  <a:rect b="b" l="l" r="r" t="t"/>
                  <a:pathLst>
                    <a:path extrusionOk="0" h="16916" w="29541">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8" name="Google Shape;708;p22"/>
                <p:cNvSpPr/>
                <p:nvPr/>
              </p:nvSpPr>
              <p:spPr>
                <a:xfrm>
                  <a:off x="4580242" y="4953400"/>
                  <a:ext cx="29308" cy="17106"/>
                </a:xfrm>
                <a:custGeom>
                  <a:rect b="b" l="l" r="r" t="t"/>
                  <a:pathLst>
                    <a:path extrusionOk="0" h="17106" w="29308">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9" name="Google Shape;709;p22"/>
                <p:cNvSpPr/>
                <p:nvPr/>
              </p:nvSpPr>
              <p:spPr>
                <a:xfrm>
                  <a:off x="4562889" y="4943589"/>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0" name="Google Shape;710;p22"/>
                <p:cNvSpPr/>
                <p:nvPr/>
              </p:nvSpPr>
              <p:spPr>
                <a:xfrm>
                  <a:off x="4545668" y="4933492"/>
                  <a:ext cx="29333" cy="17487"/>
                </a:xfrm>
                <a:custGeom>
                  <a:rect b="b" l="l" r="r" t="t"/>
                  <a:pathLst>
                    <a:path extrusionOk="0" h="17487" w="29333">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1" name="Google Shape;711;p22"/>
                <p:cNvSpPr/>
                <p:nvPr/>
              </p:nvSpPr>
              <p:spPr>
                <a:xfrm>
                  <a:off x="4528402" y="4923967"/>
                  <a:ext cx="29313" cy="16630"/>
                </a:xfrm>
                <a:custGeom>
                  <a:rect b="b" l="l" r="r" t="t"/>
                  <a:pathLst>
                    <a:path extrusionOk="0" h="16630" w="29313">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2" name="Google Shape;712;p22"/>
                <p:cNvSpPr/>
                <p:nvPr/>
              </p:nvSpPr>
              <p:spPr>
                <a:xfrm>
                  <a:off x="4511410" y="4913585"/>
                  <a:ext cx="29041" cy="17011"/>
                </a:xfrm>
                <a:custGeom>
                  <a:rect b="b" l="l" r="r" t="t"/>
                  <a:pathLst>
                    <a:path extrusionOk="0" h="17011" w="29041">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22"/>
                <p:cNvSpPr/>
                <p:nvPr/>
              </p:nvSpPr>
              <p:spPr>
                <a:xfrm>
                  <a:off x="4493824" y="4903774"/>
                  <a:ext cx="29376" cy="16916"/>
                </a:xfrm>
                <a:custGeom>
                  <a:rect b="b" l="l" r="r" t="t"/>
                  <a:pathLst>
                    <a:path extrusionOk="0" h="16916" w="29376">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4" name="Google Shape;714;p22"/>
                <p:cNvSpPr/>
                <p:nvPr/>
              </p:nvSpPr>
              <p:spPr>
                <a:xfrm>
                  <a:off x="4701039" y="5023503"/>
                  <a:ext cx="42331" cy="24441"/>
                </a:xfrm>
                <a:custGeom>
                  <a:rect b="b" l="l" r="r" t="t"/>
                  <a:pathLst>
                    <a:path extrusionOk="0" h="24441" w="42331">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5" name="Google Shape;715;p22"/>
                <p:cNvSpPr/>
                <p:nvPr/>
              </p:nvSpPr>
              <p:spPr>
                <a:xfrm>
                  <a:off x="4675609" y="5027945"/>
                  <a:ext cx="29345" cy="17142"/>
                </a:xfrm>
                <a:custGeom>
                  <a:rect b="b" l="l" r="r" t="t"/>
                  <a:pathLst>
                    <a:path extrusionOk="0" h="17142" w="29345">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6" name="Google Shape;716;p22"/>
                <p:cNvSpPr/>
                <p:nvPr/>
              </p:nvSpPr>
              <p:spPr>
                <a:xfrm>
                  <a:off x="4658328" y="5018170"/>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7" name="Google Shape;717;p22"/>
                <p:cNvSpPr/>
                <p:nvPr/>
              </p:nvSpPr>
              <p:spPr>
                <a:xfrm>
                  <a:off x="4641064" y="5008168"/>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8" name="Google Shape;718;p22"/>
                <p:cNvSpPr/>
                <p:nvPr/>
              </p:nvSpPr>
              <p:spPr>
                <a:xfrm>
                  <a:off x="4623779" y="4998072"/>
                  <a:ext cx="29363" cy="17011"/>
                </a:xfrm>
                <a:custGeom>
                  <a:rect b="b" l="l" r="r" t="t"/>
                  <a:pathLst>
                    <a:path extrusionOk="0" h="17011" w="29363">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9" name="Google Shape;719;p22"/>
                <p:cNvSpPr/>
                <p:nvPr/>
              </p:nvSpPr>
              <p:spPr>
                <a:xfrm>
                  <a:off x="4606671" y="4988070"/>
                  <a:ext cx="29244" cy="17106"/>
                </a:xfrm>
                <a:custGeom>
                  <a:rect b="b" l="l" r="r" t="t"/>
                  <a:pathLst>
                    <a:path extrusionOk="0" h="17106" w="29244">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0" name="Google Shape;720;p22"/>
                <p:cNvSpPr/>
                <p:nvPr/>
              </p:nvSpPr>
              <p:spPr>
                <a:xfrm>
                  <a:off x="4589253" y="4978260"/>
                  <a:ext cx="29376" cy="16916"/>
                </a:xfrm>
                <a:custGeom>
                  <a:rect b="b" l="l" r="r" t="t"/>
                  <a:pathLst>
                    <a:path extrusionOk="0" h="16916" w="29376">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1" name="Google Shape;721;p22"/>
                <p:cNvSpPr/>
                <p:nvPr/>
              </p:nvSpPr>
              <p:spPr>
                <a:xfrm>
                  <a:off x="4572002" y="4968259"/>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2" name="Google Shape;722;p22"/>
                <p:cNvSpPr/>
                <p:nvPr/>
              </p:nvSpPr>
              <p:spPr>
                <a:xfrm>
                  <a:off x="4554738" y="4958162"/>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3" name="Google Shape;723;p22"/>
                <p:cNvSpPr/>
                <p:nvPr/>
              </p:nvSpPr>
              <p:spPr>
                <a:xfrm>
                  <a:off x="4537453" y="4948351"/>
                  <a:ext cx="29363" cy="16916"/>
                </a:xfrm>
                <a:custGeom>
                  <a:rect b="b" l="l" r="r" t="t"/>
                  <a:pathLst>
                    <a:path extrusionOk="0" h="16916" w="29363">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4" name="Google Shape;724;p22"/>
                <p:cNvSpPr/>
                <p:nvPr/>
              </p:nvSpPr>
              <p:spPr>
                <a:xfrm>
                  <a:off x="4520202" y="4938350"/>
                  <a:ext cx="29291" cy="16916"/>
                </a:xfrm>
                <a:custGeom>
                  <a:rect b="b" l="l" r="r" t="t"/>
                  <a:pathLst>
                    <a:path extrusionOk="0" h="16916" w="29291">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5" name="Google Shape;725;p22"/>
                <p:cNvSpPr/>
                <p:nvPr/>
              </p:nvSpPr>
              <p:spPr>
                <a:xfrm>
                  <a:off x="4502927" y="4928253"/>
                  <a:ext cx="29376" cy="17011"/>
                </a:xfrm>
                <a:custGeom>
                  <a:rect b="b" l="l" r="r" t="t"/>
                  <a:pathLst>
                    <a:path extrusionOk="0" h="17011" w="29376">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6" name="Google Shape;726;p22"/>
                <p:cNvSpPr/>
                <p:nvPr/>
              </p:nvSpPr>
              <p:spPr>
                <a:xfrm>
                  <a:off x="4464204" y="4906060"/>
                  <a:ext cx="50834" cy="28917"/>
                </a:xfrm>
                <a:custGeom>
                  <a:rect b="b" l="l" r="r" t="t"/>
                  <a:pathLst>
                    <a:path extrusionOk="0" h="28917" w="50834">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7" name="Google Shape;727;p22"/>
                <p:cNvSpPr/>
                <p:nvPr/>
              </p:nvSpPr>
              <p:spPr>
                <a:xfrm>
                  <a:off x="4692687" y="5037982"/>
                  <a:ext cx="33968" cy="19459"/>
                </a:xfrm>
                <a:custGeom>
                  <a:rect b="b" l="l" r="r" t="t"/>
                  <a:pathLst>
                    <a:path extrusionOk="0" h="19459" w="33968">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28" name="Google Shape;728;p22"/>
              <p:cNvGrpSpPr/>
              <p:nvPr/>
            </p:nvGrpSpPr>
            <p:grpSpPr>
              <a:xfrm>
                <a:off x="4543079" y="4626313"/>
                <a:ext cx="286486" cy="386884"/>
                <a:chOff x="4543079" y="4626313"/>
                <a:chExt cx="286486" cy="386884"/>
              </a:xfrm>
            </p:grpSpPr>
            <p:grpSp>
              <p:nvGrpSpPr>
                <p:cNvPr id="729" name="Google Shape;729;p22"/>
                <p:cNvGrpSpPr/>
                <p:nvPr/>
              </p:nvGrpSpPr>
              <p:grpSpPr>
                <a:xfrm>
                  <a:off x="4543079" y="4626313"/>
                  <a:ext cx="286486" cy="386884"/>
                  <a:chOff x="4543079" y="4626313"/>
                  <a:chExt cx="286486" cy="386884"/>
                </a:xfrm>
              </p:grpSpPr>
              <p:sp>
                <p:nvSpPr>
                  <p:cNvPr id="730" name="Google Shape;730;p22"/>
                  <p:cNvSpPr/>
                  <p:nvPr/>
                </p:nvSpPr>
                <p:spPr>
                  <a:xfrm>
                    <a:off x="4543081" y="4626313"/>
                    <a:ext cx="286484" cy="386884"/>
                  </a:xfrm>
                  <a:custGeom>
                    <a:rect b="b" l="l" r="r" t="t"/>
                    <a:pathLst>
                      <a:path extrusionOk="0" h="386884" w="286484">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1" name="Google Shape;731;p22"/>
                  <p:cNvSpPr/>
                  <p:nvPr/>
                </p:nvSpPr>
                <p:spPr>
                  <a:xfrm>
                    <a:off x="4543081" y="4626313"/>
                    <a:ext cx="284295" cy="175524"/>
                  </a:xfrm>
                  <a:custGeom>
                    <a:rect b="b" l="l" r="r" t="t"/>
                    <a:pathLst>
                      <a:path extrusionOk="0" h="175524" w="284295">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2" name="Google Shape;732;p22"/>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3" name="Google Shape;733;p22"/>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4" name="Google Shape;734;p22"/>
                  <p:cNvSpPr/>
                  <p:nvPr/>
                </p:nvSpPr>
                <p:spPr>
                  <a:xfrm>
                    <a:off x="4543081" y="4845081"/>
                    <a:ext cx="277062" cy="168020"/>
                  </a:xfrm>
                  <a:custGeom>
                    <a:rect b="b" l="l" r="r" t="t"/>
                    <a:pathLst>
                      <a:path extrusionOk="0" h="168020" w="277062">
                        <a:moveTo>
                          <a:pt x="277062" y="168021"/>
                        </a:moveTo>
                        <a:lnTo>
                          <a:pt x="277062" y="160210"/>
                        </a:lnTo>
                        <a:lnTo>
                          <a:pt x="0" y="0"/>
                        </a:lnTo>
                        <a:lnTo>
                          <a:pt x="0" y="7906"/>
                        </a:lnTo>
                        <a:lnTo>
                          <a:pt x="277062" y="168021"/>
                        </a:lnTo>
                        <a:close/>
                      </a:path>
                    </a:pathLst>
                  </a:custGeom>
                  <a:solidFill>
                    <a:srgbClr val="DBDBD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35" name="Google Shape;735;p22"/>
                <p:cNvSpPr/>
                <p:nvPr/>
              </p:nvSpPr>
              <p:spPr>
                <a:xfrm>
                  <a:off x="4550219" y="4641437"/>
                  <a:ext cx="3426" cy="199929"/>
                </a:xfrm>
                <a:custGeom>
                  <a:rect b="b" l="l" r="r" t="t"/>
                  <a:pathLst>
                    <a:path extrusionOk="0" h="199929" w="3426">
                      <a:moveTo>
                        <a:pt x="0" y="199930"/>
                      </a:moveTo>
                      <a:lnTo>
                        <a:pt x="0" y="0"/>
                      </a:lnTo>
                      <a:lnTo>
                        <a:pt x="3426" y="2000"/>
                      </a:lnTo>
                      <a:lnTo>
                        <a:pt x="3426" y="198310"/>
                      </a:lnTo>
                      <a:lnTo>
                        <a:pt x="0" y="199930"/>
                      </a:lnTo>
                      <a:close/>
                    </a:path>
                  </a:pathLst>
                </a:custGeom>
                <a:solidFill>
                  <a:srgbClr val="1E37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6" name="Google Shape;736;p22"/>
                <p:cNvSpPr/>
                <p:nvPr/>
              </p:nvSpPr>
              <p:spPr>
                <a:xfrm>
                  <a:off x="4553645" y="4643437"/>
                  <a:ext cx="257645" cy="344805"/>
                </a:xfrm>
                <a:custGeom>
                  <a:rect b="b" l="l" r="r" t="t"/>
                  <a:pathLst>
                    <a:path extrusionOk="0" h="344805" w="257645">
                      <a:moveTo>
                        <a:pt x="0" y="0"/>
                      </a:moveTo>
                      <a:lnTo>
                        <a:pt x="0" y="196310"/>
                      </a:lnTo>
                      <a:lnTo>
                        <a:pt x="257646" y="344805"/>
                      </a:lnTo>
                      <a:lnTo>
                        <a:pt x="257646" y="148876"/>
                      </a:lnTo>
                      <a:lnTo>
                        <a:pt x="0" y="0"/>
                      </a:ln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7" name="Google Shape;737;p22"/>
                <p:cNvSpPr/>
                <p:nvPr/>
              </p:nvSpPr>
              <p:spPr>
                <a:xfrm>
                  <a:off x="4550219" y="4839747"/>
                  <a:ext cx="261072" cy="152400"/>
                </a:xfrm>
                <a:custGeom>
                  <a:rect b="b" l="l" r="r" t="t"/>
                  <a:pathLst>
                    <a:path extrusionOk="0" h="152400" w="261072">
                      <a:moveTo>
                        <a:pt x="0" y="1619"/>
                      </a:moveTo>
                      <a:lnTo>
                        <a:pt x="261072" y="152400"/>
                      </a:lnTo>
                      <a:lnTo>
                        <a:pt x="261072" y="148495"/>
                      </a:lnTo>
                      <a:lnTo>
                        <a:pt x="3426" y="0"/>
                      </a:lnTo>
                      <a:lnTo>
                        <a:pt x="0" y="1619"/>
                      </a:lnTo>
                      <a:close/>
                    </a:path>
                  </a:pathLst>
                </a:custGeom>
                <a:solidFill>
                  <a:srgbClr val="031F6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738" name="Google Shape;738;p22"/>
            <p:cNvSpPr/>
            <p:nvPr/>
          </p:nvSpPr>
          <p:spPr>
            <a:xfrm>
              <a:off x="2723181" y="3858886"/>
              <a:ext cx="360479" cy="597446"/>
            </a:xfrm>
            <a:custGeom>
              <a:rect b="b" l="l" r="r" t="t"/>
              <a:pathLst>
                <a:path extrusionOk="0" h="597446" w="360479">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9" name="Google Shape;739;p22"/>
            <p:cNvSpPr/>
            <p:nvPr/>
          </p:nvSpPr>
          <p:spPr>
            <a:xfrm>
              <a:off x="2983060" y="3959444"/>
              <a:ext cx="457273" cy="356362"/>
            </a:xfrm>
            <a:custGeom>
              <a:rect b="b" l="l" r="r" t="t"/>
              <a:pathLst>
                <a:path extrusionOk="0" h="356362" w="457273">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0" name="Google Shape;740;p22"/>
            <p:cNvSpPr/>
            <p:nvPr/>
          </p:nvSpPr>
          <p:spPr>
            <a:xfrm>
              <a:off x="2966834" y="3952080"/>
              <a:ext cx="139371" cy="203905"/>
            </a:xfrm>
            <a:custGeom>
              <a:rect b="b" l="l" r="r" t="t"/>
              <a:pathLst>
                <a:path extrusionOk="0" h="203905" w="139371">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1" name="Google Shape;741;p22"/>
            <p:cNvSpPr/>
            <p:nvPr/>
          </p:nvSpPr>
          <p:spPr>
            <a:xfrm>
              <a:off x="2806828" y="3576743"/>
              <a:ext cx="227254" cy="250802"/>
            </a:xfrm>
            <a:custGeom>
              <a:rect b="b" l="l" r="r" t="t"/>
              <a:pathLst>
                <a:path extrusionOk="0" h="250802" w="227254">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2" name="Google Shape;742;p22"/>
            <p:cNvSpPr/>
            <p:nvPr/>
          </p:nvSpPr>
          <p:spPr>
            <a:xfrm>
              <a:off x="3061186" y="4495381"/>
              <a:ext cx="201300" cy="278129"/>
            </a:xfrm>
            <a:custGeom>
              <a:rect b="b" l="l" r="r" t="t"/>
              <a:pathLst>
                <a:path extrusionOk="0" h="278129" w="201300">
                  <a:moveTo>
                    <a:pt x="201301" y="253746"/>
                  </a:moveTo>
                  <a:lnTo>
                    <a:pt x="201301" y="0"/>
                  </a:lnTo>
                  <a:lnTo>
                    <a:pt x="0" y="117634"/>
                  </a:lnTo>
                  <a:lnTo>
                    <a:pt x="77570" y="278130"/>
                  </a:lnTo>
                  <a:lnTo>
                    <a:pt x="201301" y="253746"/>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3" name="Google Shape;743;p22"/>
            <p:cNvSpPr/>
            <p:nvPr/>
          </p:nvSpPr>
          <p:spPr>
            <a:xfrm>
              <a:off x="3130570" y="4465187"/>
              <a:ext cx="131916" cy="77057"/>
            </a:xfrm>
            <a:custGeom>
              <a:rect b="b" l="l" r="r" t="t"/>
              <a:pathLst>
                <a:path extrusionOk="0" h="77057" w="131916">
                  <a:moveTo>
                    <a:pt x="0" y="44863"/>
                  </a:moveTo>
                  <a:lnTo>
                    <a:pt x="77284" y="0"/>
                  </a:lnTo>
                  <a:lnTo>
                    <a:pt x="131916" y="31528"/>
                  </a:lnTo>
                  <a:lnTo>
                    <a:pt x="51777" y="77057"/>
                  </a:lnTo>
                  <a:lnTo>
                    <a:pt x="0" y="44863"/>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44" name="Google Shape;744;p22"/>
          <p:cNvSpPr txBox="1"/>
          <p:nvPr>
            <p:ph idx="4294967295" type="ctrTitle"/>
          </p:nvPr>
        </p:nvSpPr>
        <p:spPr>
          <a:xfrm>
            <a:off x="685800" y="1202438"/>
            <a:ext cx="4343700" cy="832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7200"/>
              <a:t>THANKS</a:t>
            </a:r>
            <a:r>
              <a:rPr lang="en" sz="7200"/>
              <a:t>!</a:t>
            </a:r>
            <a:endParaRPr sz="7200"/>
          </a:p>
        </p:txBody>
      </p:sp>
      <p:sp>
        <p:nvSpPr>
          <p:cNvPr id="745" name="Google Shape;745;p22"/>
          <p:cNvSpPr txBox="1"/>
          <p:nvPr>
            <p:ph idx="4294967295" type="subTitle"/>
          </p:nvPr>
        </p:nvSpPr>
        <p:spPr>
          <a:xfrm>
            <a:off x="685800" y="2021059"/>
            <a:ext cx="4343700" cy="1920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3600">
                <a:solidFill>
                  <a:schemeClr val="accent1"/>
                </a:solidFill>
                <a:latin typeface="Barlow"/>
                <a:ea typeface="Barlow"/>
                <a:cs typeface="Barlow"/>
                <a:sym typeface="Barlow"/>
              </a:rPr>
              <a:t>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title"/>
          </p:nvPr>
        </p:nvSpPr>
        <p:spPr>
          <a:xfrm>
            <a:off x="513000" y="639075"/>
            <a:ext cx="5385300" cy="644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200"/>
              <a:t>PRESENTATION OUTLINE</a:t>
            </a:r>
            <a:endParaRPr sz="3200"/>
          </a:p>
        </p:txBody>
      </p:sp>
      <p:sp>
        <p:nvSpPr>
          <p:cNvPr id="73" name="Google Shape;73;p13"/>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74" name="Google Shape;74;p13"/>
          <p:cNvSpPr/>
          <p:nvPr/>
        </p:nvSpPr>
        <p:spPr>
          <a:xfrm>
            <a:off x="0" y="23710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13"/>
          <p:cNvSpPr/>
          <p:nvPr/>
        </p:nvSpPr>
        <p:spPr>
          <a:xfrm>
            <a:off x="0" y="23710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lt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nvGrpSpPr>
          <p:cNvPr id="76" name="Google Shape;76;p13"/>
          <p:cNvGrpSpPr/>
          <p:nvPr/>
        </p:nvGrpSpPr>
        <p:grpSpPr>
          <a:xfrm>
            <a:off x="1786339" y="1703401"/>
            <a:ext cx="473400" cy="473400"/>
            <a:chOff x="1786339" y="1703401"/>
            <a:chExt cx="473400" cy="473400"/>
          </a:xfrm>
        </p:grpSpPr>
        <p:sp>
          <p:nvSpPr>
            <p:cNvPr id="77" name="Google Shape;77;p13"/>
            <p:cNvSpPr/>
            <p:nvPr/>
          </p:nvSpPr>
          <p:spPr>
            <a:xfrm rot="8100000">
              <a:off x="1855667" y="17727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Barlow"/>
                <a:ea typeface="Barlow"/>
                <a:cs typeface="Barlow"/>
                <a:sym typeface="Barlow"/>
              </a:endParaRPr>
            </a:p>
          </p:txBody>
        </p:sp>
        <p:sp>
          <p:nvSpPr>
            <p:cNvPr id="78" name="Google Shape;78;p13"/>
            <p:cNvSpPr/>
            <p:nvPr/>
          </p:nvSpPr>
          <p:spPr>
            <a:xfrm>
              <a:off x="195598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Barlow"/>
                  <a:ea typeface="Barlow"/>
                  <a:cs typeface="Barlow"/>
                  <a:sym typeface="Barlow"/>
                </a:rPr>
                <a:t>1</a:t>
              </a:r>
              <a:endParaRPr sz="600">
                <a:solidFill>
                  <a:schemeClr val="dk2"/>
                </a:solidFill>
                <a:latin typeface="Barlow"/>
                <a:ea typeface="Barlow"/>
                <a:cs typeface="Barlow"/>
                <a:sym typeface="Barlow"/>
              </a:endParaRPr>
            </a:p>
          </p:txBody>
        </p:sp>
      </p:grpSp>
      <p:grpSp>
        <p:nvGrpSpPr>
          <p:cNvPr id="79" name="Google Shape;79;p13"/>
          <p:cNvGrpSpPr/>
          <p:nvPr/>
        </p:nvGrpSpPr>
        <p:grpSpPr>
          <a:xfrm>
            <a:off x="3814414" y="1703401"/>
            <a:ext cx="473400" cy="473400"/>
            <a:chOff x="3814414" y="1703401"/>
            <a:chExt cx="473400" cy="473400"/>
          </a:xfrm>
        </p:grpSpPr>
        <p:sp>
          <p:nvSpPr>
            <p:cNvPr id="80" name="Google Shape;80;p13"/>
            <p:cNvSpPr/>
            <p:nvPr/>
          </p:nvSpPr>
          <p:spPr>
            <a:xfrm rot="8100000">
              <a:off x="3883742" y="1772729"/>
              <a:ext cx="334744" cy="334744"/>
            </a:xfrm>
            <a:prstGeom prst="teardrop">
              <a:avLst>
                <a:gd fmla="val 10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Barlow"/>
                <a:ea typeface="Barlow"/>
                <a:cs typeface="Barlow"/>
                <a:sym typeface="Barlow"/>
              </a:endParaRPr>
            </a:p>
          </p:txBody>
        </p:sp>
        <p:sp>
          <p:nvSpPr>
            <p:cNvPr id="81" name="Google Shape;81;p13"/>
            <p:cNvSpPr/>
            <p:nvPr/>
          </p:nvSpPr>
          <p:spPr>
            <a:xfrm>
              <a:off x="3984064"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Barlow"/>
                  <a:ea typeface="Barlow"/>
                  <a:cs typeface="Barlow"/>
                  <a:sym typeface="Barlow"/>
                </a:rPr>
                <a:t>3</a:t>
              </a:r>
              <a:endParaRPr sz="600">
                <a:solidFill>
                  <a:schemeClr val="dk2"/>
                </a:solidFill>
                <a:latin typeface="Barlow"/>
                <a:ea typeface="Barlow"/>
                <a:cs typeface="Barlow"/>
                <a:sym typeface="Barlow"/>
              </a:endParaRPr>
            </a:p>
          </p:txBody>
        </p:sp>
      </p:grpSp>
      <p:grpSp>
        <p:nvGrpSpPr>
          <p:cNvPr id="82" name="Google Shape;82;p13"/>
          <p:cNvGrpSpPr/>
          <p:nvPr/>
        </p:nvGrpSpPr>
        <p:grpSpPr>
          <a:xfrm>
            <a:off x="5842489" y="1703401"/>
            <a:ext cx="473400" cy="473400"/>
            <a:chOff x="5842489" y="1703401"/>
            <a:chExt cx="473400" cy="473400"/>
          </a:xfrm>
        </p:grpSpPr>
        <p:sp>
          <p:nvSpPr>
            <p:cNvPr id="83" name="Google Shape;83;p13"/>
            <p:cNvSpPr/>
            <p:nvPr/>
          </p:nvSpPr>
          <p:spPr>
            <a:xfrm rot="8100000">
              <a:off x="5911817" y="1772729"/>
              <a:ext cx="334744" cy="334744"/>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Barlow"/>
                <a:ea typeface="Barlow"/>
                <a:cs typeface="Barlow"/>
                <a:sym typeface="Barlow"/>
              </a:endParaRPr>
            </a:p>
          </p:txBody>
        </p:sp>
        <p:sp>
          <p:nvSpPr>
            <p:cNvPr id="84" name="Google Shape;84;p13"/>
            <p:cNvSpPr/>
            <p:nvPr/>
          </p:nvSpPr>
          <p:spPr>
            <a:xfrm>
              <a:off x="601213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Barlow"/>
                  <a:ea typeface="Barlow"/>
                  <a:cs typeface="Barlow"/>
                  <a:sym typeface="Barlow"/>
                </a:rPr>
                <a:t>5</a:t>
              </a:r>
              <a:endParaRPr sz="600">
                <a:solidFill>
                  <a:schemeClr val="dk2"/>
                </a:solidFill>
                <a:latin typeface="Barlow"/>
                <a:ea typeface="Barlow"/>
                <a:cs typeface="Barlow"/>
                <a:sym typeface="Barlow"/>
              </a:endParaRPr>
            </a:p>
          </p:txBody>
        </p:sp>
      </p:grpSp>
      <p:grpSp>
        <p:nvGrpSpPr>
          <p:cNvPr id="85" name="Google Shape;85;p13"/>
          <p:cNvGrpSpPr/>
          <p:nvPr/>
        </p:nvGrpSpPr>
        <p:grpSpPr>
          <a:xfrm>
            <a:off x="6880814" y="3576300"/>
            <a:ext cx="473400" cy="473400"/>
            <a:chOff x="6880814" y="3576300"/>
            <a:chExt cx="473400" cy="473400"/>
          </a:xfrm>
        </p:grpSpPr>
        <p:sp>
          <p:nvSpPr>
            <p:cNvPr id="86" name="Google Shape;86;p13"/>
            <p:cNvSpPr/>
            <p:nvPr/>
          </p:nvSpPr>
          <p:spPr>
            <a:xfrm rot="-2700000">
              <a:off x="6950142" y="3645628"/>
              <a:ext cx="334744" cy="334744"/>
            </a:xfrm>
            <a:prstGeom prst="teardrop">
              <a:avLst>
                <a:gd fmla="val 10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Barlow"/>
                <a:ea typeface="Barlow"/>
                <a:cs typeface="Barlow"/>
                <a:sym typeface="Barlow"/>
              </a:endParaRPr>
            </a:p>
          </p:txBody>
        </p:sp>
        <p:sp>
          <p:nvSpPr>
            <p:cNvPr id="87" name="Google Shape;87;p13"/>
            <p:cNvSpPr/>
            <p:nvPr/>
          </p:nvSpPr>
          <p:spPr>
            <a:xfrm flipH="1">
              <a:off x="705046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Barlow"/>
                  <a:ea typeface="Barlow"/>
                  <a:cs typeface="Barlow"/>
                  <a:sym typeface="Barlow"/>
                </a:rPr>
                <a:t>6</a:t>
              </a:r>
              <a:endParaRPr sz="600">
                <a:solidFill>
                  <a:schemeClr val="dk2"/>
                </a:solidFill>
                <a:latin typeface="Barlow"/>
                <a:ea typeface="Barlow"/>
                <a:cs typeface="Barlow"/>
                <a:sym typeface="Barlow"/>
              </a:endParaRPr>
            </a:p>
          </p:txBody>
        </p:sp>
      </p:grpSp>
      <p:grpSp>
        <p:nvGrpSpPr>
          <p:cNvPr id="88" name="Google Shape;88;p13"/>
          <p:cNvGrpSpPr/>
          <p:nvPr/>
        </p:nvGrpSpPr>
        <p:grpSpPr>
          <a:xfrm>
            <a:off x="4852739" y="3576300"/>
            <a:ext cx="473400" cy="473400"/>
            <a:chOff x="4852739" y="3576300"/>
            <a:chExt cx="473400" cy="473400"/>
          </a:xfrm>
        </p:grpSpPr>
        <p:sp>
          <p:nvSpPr>
            <p:cNvPr id="89" name="Google Shape;89;p13"/>
            <p:cNvSpPr/>
            <p:nvPr/>
          </p:nvSpPr>
          <p:spPr>
            <a:xfrm rot="-2700000">
              <a:off x="4922067" y="3645628"/>
              <a:ext cx="334744" cy="334744"/>
            </a:xfrm>
            <a:prstGeom prst="teardrop">
              <a:avLst>
                <a:gd fmla="val 10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Barlow"/>
                <a:ea typeface="Barlow"/>
                <a:cs typeface="Barlow"/>
                <a:sym typeface="Barlow"/>
              </a:endParaRPr>
            </a:p>
          </p:txBody>
        </p:sp>
        <p:sp>
          <p:nvSpPr>
            <p:cNvPr id="90" name="Google Shape;90;p13"/>
            <p:cNvSpPr/>
            <p:nvPr/>
          </p:nvSpPr>
          <p:spPr>
            <a:xfrm flipH="1">
              <a:off x="5022389"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Barlow"/>
                  <a:ea typeface="Barlow"/>
                  <a:cs typeface="Barlow"/>
                  <a:sym typeface="Barlow"/>
                </a:rPr>
                <a:t>4</a:t>
              </a:r>
              <a:endParaRPr sz="600">
                <a:solidFill>
                  <a:schemeClr val="dk2"/>
                </a:solidFill>
                <a:latin typeface="Barlow"/>
                <a:ea typeface="Barlow"/>
                <a:cs typeface="Barlow"/>
                <a:sym typeface="Barlow"/>
              </a:endParaRPr>
            </a:p>
          </p:txBody>
        </p:sp>
      </p:grpSp>
      <p:grpSp>
        <p:nvGrpSpPr>
          <p:cNvPr id="91" name="Google Shape;91;p13"/>
          <p:cNvGrpSpPr/>
          <p:nvPr/>
        </p:nvGrpSpPr>
        <p:grpSpPr>
          <a:xfrm>
            <a:off x="2824664" y="3576300"/>
            <a:ext cx="473400" cy="473400"/>
            <a:chOff x="2824664" y="3576300"/>
            <a:chExt cx="473400" cy="473400"/>
          </a:xfrm>
        </p:grpSpPr>
        <p:sp>
          <p:nvSpPr>
            <p:cNvPr id="92" name="Google Shape;92;p13"/>
            <p:cNvSpPr/>
            <p:nvPr/>
          </p:nvSpPr>
          <p:spPr>
            <a:xfrm rot="-2700000">
              <a:off x="2893992" y="3645628"/>
              <a:ext cx="334744" cy="334744"/>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Barlow"/>
                <a:ea typeface="Barlow"/>
                <a:cs typeface="Barlow"/>
                <a:sym typeface="Barlow"/>
              </a:endParaRPr>
            </a:p>
          </p:txBody>
        </p:sp>
        <p:sp>
          <p:nvSpPr>
            <p:cNvPr id="93" name="Google Shape;93;p13"/>
            <p:cNvSpPr/>
            <p:nvPr/>
          </p:nvSpPr>
          <p:spPr>
            <a:xfrm flipH="1">
              <a:off x="299431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Barlow"/>
                  <a:ea typeface="Barlow"/>
                  <a:cs typeface="Barlow"/>
                  <a:sym typeface="Barlow"/>
                </a:rPr>
                <a:t>2</a:t>
              </a:r>
              <a:endParaRPr sz="600">
                <a:solidFill>
                  <a:schemeClr val="dk2"/>
                </a:solidFill>
                <a:latin typeface="Barlow"/>
                <a:ea typeface="Barlow"/>
                <a:cs typeface="Barlow"/>
                <a:sym typeface="Barlow"/>
              </a:endParaRPr>
            </a:p>
          </p:txBody>
        </p:sp>
      </p:grpSp>
      <p:sp>
        <p:nvSpPr>
          <p:cNvPr id="94" name="Google Shape;94;p13"/>
          <p:cNvSpPr txBox="1"/>
          <p:nvPr/>
        </p:nvSpPr>
        <p:spPr>
          <a:xfrm>
            <a:off x="1379850" y="1156100"/>
            <a:ext cx="1286400" cy="533400"/>
          </a:xfrm>
          <a:prstGeom prst="rect">
            <a:avLst/>
          </a:prstGeom>
          <a:noFill/>
          <a:ln>
            <a:noFill/>
          </a:ln>
        </p:spPr>
        <p:txBody>
          <a:bodyPr anchorCtr="0" anchor="b" bIns="0" lIns="0" spcFirstLastPara="1" rIns="139750" wrap="square" tIns="0">
            <a:noAutofit/>
          </a:bodyPr>
          <a:lstStyle/>
          <a:p>
            <a:pPr indent="0" lvl="0" marL="0" marR="0" rtl="0" algn="ctr">
              <a:lnSpc>
                <a:spcPct val="100000"/>
              </a:lnSpc>
              <a:spcBef>
                <a:spcPts val="0"/>
              </a:spcBef>
              <a:spcAft>
                <a:spcPts val="0"/>
              </a:spcAft>
              <a:buNone/>
            </a:pPr>
            <a:r>
              <a:rPr b="1" lang="en" sz="1000">
                <a:solidFill>
                  <a:srgbClr val="20232D"/>
                </a:solidFill>
                <a:latin typeface="Barlow"/>
                <a:ea typeface="Barlow"/>
                <a:cs typeface="Barlow"/>
                <a:sym typeface="Barlow"/>
              </a:rPr>
              <a:t>INTRODUCTION</a:t>
            </a:r>
            <a:endParaRPr b="1" sz="1000">
              <a:solidFill>
                <a:srgbClr val="20232D"/>
              </a:solidFill>
              <a:latin typeface="Barlow"/>
              <a:ea typeface="Barlow"/>
              <a:cs typeface="Barlow"/>
              <a:sym typeface="Barlow"/>
            </a:endParaRPr>
          </a:p>
        </p:txBody>
      </p:sp>
      <p:sp>
        <p:nvSpPr>
          <p:cNvPr id="95" name="Google Shape;95;p13"/>
          <p:cNvSpPr txBox="1"/>
          <p:nvPr/>
        </p:nvSpPr>
        <p:spPr>
          <a:xfrm>
            <a:off x="3377205" y="11561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b="1" lang="en" sz="1000">
                <a:solidFill>
                  <a:srgbClr val="20232D"/>
                </a:solidFill>
                <a:latin typeface="Barlow"/>
                <a:ea typeface="Barlow"/>
                <a:cs typeface="Barlow"/>
                <a:sym typeface="Barlow"/>
              </a:rPr>
              <a:t>SOLUTION</a:t>
            </a:r>
            <a:endParaRPr b="1" sz="1000">
              <a:solidFill>
                <a:srgbClr val="20232D"/>
              </a:solidFill>
              <a:latin typeface="Barlow"/>
              <a:ea typeface="Barlow"/>
              <a:cs typeface="Barlow"/>
              <a:sym typeface="Barlow"/>
            </a:endParaRPr>
          </a:p>
        </p:txBody>
      </p:sp>
      <p:sp>
        <p:nvSpPr>
          <p:cNvPr id="96" name="Google Shape;96;p13"/>
          <p:cNvSpPr txBox="1"/>
          <p:nvPr/>
        </p:nvSpPr>
        <p:spPr>
          <a:xfrm>
            <a:off x="5436010" y="11561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b="1" lang="en" sz="1000">
                <a:solidFill>
                  <a:srgbClr val="20232D"/>
                </a:solidFill>
                <a:latin typeface="Barlow"/>
                <a:ea typeface="Barlow"/>
                <a:cs typeface="Barlow"/>
                <a:sym typeface="Barlow"/>
              </a:rPr>
              <a:t>MODELLING</a:t>
            </a:r>
            <a:endParaRPr b="1" sz="1000">
              <a:solidFill>
                <a:srgbClr val="20232D"/>
              </a:solidFill>
              <a:latin typeface="Barlow"/>
              <a:ea typeface="Barlow"/>
              <a:cs typeface="Barlow"/>
              <a:sym typeface="Barlow"/>
            </a:endParaRPr>
          </a:p>
        </p:txBody>
      </p:sp>
      <p:sp>
        <p:nvSpPr>
          <p:cNvPr id="97" name="Google Shape;97;p13"/>
          <p:cNvSpPr txBox="1"/>
          <p:nvPr/>
        </p:nvSpPr>
        <p:spPr>
          <a:xfrm>
            <a:off x="2418175" y="40636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lang="en" sz="1000">
                <a:solidFill>
                  <a:srgbClr val="20232D"/>
                </a:solidFill>
                <a:latin typeface="Barlow"/>
                <a:ea typeface="Barlow"/>
                <a:cs typeface="Barlow"/>
                <a:sym typeface="Barlow"/>
              </a:rPr>
              <a:t>PROBLEM STATEMENT</a:t>
            </a:r>
            <a:endParaRPr b="1" sz="1000">
              <a:solidFill>
                <a:srgbClr val="20232D"/>
              </a:solidFill>
              <a:latin typeface="Barlow"/>
              <a:ea typeface="Barlow"/>
              <a:cs typeface="Barlow"/>
              <a:sym typeface="Barlow"/>
            </a:endParaRPr>
          </a:p>
        </p:txBody>
      </p:sp>
      <p:sp>
        <p:nvSpPr>
          <p:cNvPr id="98" name="Google Shape;98;p13"/>
          <p:cNvSpPr txBox="1"/>
          <p:nvPr/>
        </p:nvSpPr>
        <p:spPr>
          <a:xfrm>
            <a:off x="4446255" y="40636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lang="en" sz="1000">
                <a:solidFill>
                  <a:srgbClr val="20232D"/>
                </a:solidFill>
                <a:latin typeface="Barlow"/>
                <a:ea typeface="Barlow"/>
                <a:cs typeface="Barlow"/>
                <a:sym typeface="Barlow"/>
              </a:rPr>
              <a:t>DATA INSIGHTS</a:t>
            </a:r>
            <a:endParaRPr b="1" sz="1000">
              <a:solidFill>
                <a:srgbClr val="20232D"/>
              </a:solidFill>
              <a:latin typeface="Barlow"/>
              <a:ea typeface="Barlow"/>
              <a:cs typeface="Barlow"/>
              <a:sym typeface="Barlow"/>
            </a:endParaRPr>
          </a:p>
        </p:txBody>
      </p:sp>
      <p:sp>
        <p:nvSpPr>
          <p:cNvPr id="99" name="Google Shape;99;p13"/>
          <p:cNvSpPr txBox="1"/>
          <p:nvPr/>
        </p:nvSpPr>
        <p:spPr>
          <a:xfrm>
            <a:off x="6474335" y="40636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lang="en" sz="1000">
                <a:solidFill>
                  <a:srgbClr val="20232D"/>
                </a:solidFill>
                <a:latin typeface="Barlow"/>
                <a:ea typeface="Barlow"/>
                <a:cs typeface="Barlow"/>
                <a:sym typeface="Barlow"/>
              </a:rPr>
              <a:t>CONCLUSION AND RECOMMENDATIONS</a:t>
            </a:r>
            <a:endParaRPr b="1" sz="1000">
              <a:solidFill>
                <a:srgbClr val="20232D"/>
              </a:solidFill>
              <a:latin typeface="Barlow"/>
              <a:ea typeface="Barlow"/>
              <a:cs typeface="Barlow"/>
              <a:sym typeface="Barl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05" name="Google Shape;105;p14"/>
          <p:cNvSpPr txBox="1"/>
          <p:nvPr/>
        </p:nvSpPr>
        <p:spPr>
          <a:xfrm>
            <a:off x="66950" y="435150"/>
            <a:ext cx="5232900" cy="11082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lang="en" sz="3200">
                <a:solidFill>
                  <a:schemeClr val="accent2"/>
                </a:solidFill>
                <a:latin typeface="Raleway SemiBold"/>
                <a:ea typeface="Raleway SemiBold"/>
                <a:cs typeface="Raleway SemiBold"/>
                <a:sym typeface="Raleway SemiBold"/>
              </a:rPr>
              <a:t>PROBLEM STATEMENT</a:t>
            </a:r>
            <a:endParaRPr sz="3200">
              <a:solidFill>
                <a:schemeClr val="accent2"/>
              </a:solidFill>
              <a:latin typeface="Raleway SemiBold"/>
              <a:ea typeface="Raleway SemiBold"/>
              <a:cs typeface="Raleway SemiBold"/>
              <a:sym typeface="Raleway SemiBold"/>
            </a:endParaRPr>
          </a:p>
          <a:p>
            <a:pPr indent="0" lvl="0" marL="0" rtl="0" algn="l">
              <a:lnSpc>
                <a:spcPct val="80000"/>
              </a:lnSpc>
              <a:spcBef>
                <a:spcPts val="0"/>
              </a:spcBef>
              <a:spcAft>
                <a:spcPts val="0"/>
              </a:spcAft>
              <a:buNone/>
            </a:pPr>
            <a:r>
              <a:t/>
            </a:r>
            <a:endParaRPr sz="2900">
              <a:solidFill>
                <a:schemeClr val="accent2"/>
              </a:solidFill>
              <a:latin typeface="Raleway SemiBold"/>
              <a:ea typeface="Raleway SemiBold"/>
              <a:cs typeface="Raleway SemiBold"/>
              <a:sym typeface="Raleway SemiBold"/>
            </a:endParaRPr>
          </a:p>
          <a:p>
            <a:pPr indent="0" lvl="0" marL="0" rtl="0" algn="l">
              <a:lnSpc>
                <a:spcPct val="80000"/>
              </a:lnSpc>
              <a:spcBef>
                <a:spcPts val="0"/>
              </a:spcBef>
              <a:spcAft>
                <a:spcPts val="0"/>
              </a:spcAft>
              <a:buNone/>
            </a:pPr>
            <a:r>
              <a:t/>
            </a:r>
            <a:endParaRPr>
              <a:solidFill>
                <a:schemeClr val="accent2"/>
              </a:solidFill>
              <a:latin typeface="Raleway SemiBold"/>
              <a:ea typeface="Raleway SemiBold"/>
              <a:cs typeface="Raleway SemiBold"/>
              <a:sym typeface="Raleway SemiBold"/>
            </a:endParaRPr>
          </a:p>
        </p:txBody>
      </p:sp>
      <p:grpSp>
        <p:nvGrpSpPr>
          <p:cNvPr id="106" name="Google Shape;106;p14"/>
          <p:cNvGrpSpPr/>
          <p:nvPr/>
        </p:nvGrpSpPr>
        <p:grpSpPr>
          <a:xfrm>
            <a:off x="888640" y="1157543"/>
            <a:ext cx="407837" cy="340511"/>
            <a:chOff x="1570037" y="1341437"/>
            <a:chExt cx="4943475" cy="4576762"/>
          </a:xfrm>
        </p:grpSpPr>
        <p:sp>
          <p:nvSpPr>
            <p:cNvPr id="107" name="Google Shape;107;p14"/>
            <p:cNvSpPr/>
            <p:nvPr/>
          </p:nvSpPr>
          <p:spPr>
            <a:xfrm>
              <a:off x="4814887" y="3284537"/>
              <a:ext cx="1673225" cy="1187450"/>
            </a:xfrm>
            <a:custGeom>
              <a:rect b="b" l="l" r="r" t="t"/>
              <a:pathLst>
                <a:path extrusionOk="0" h="270" w="381">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08" name="Google Shape;108;p14"/>
            <p:cNvSpPr/>
            <p:nvPr/>
          </p:nvSpPr>
          <p:spPr>
            <a:xfrm>
              <a:off x="2355850" y="4164012"/>
              <a:ext cx="1208087" cy="1560512"/>
            </a:xfrm>
            <a:custGeom>
              <a:rect b="b" l="l" r="r" t="t"/>
              <a:pathLst>
                <a:path extrusionOk="0" h="355" w="275">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09" name="Google Shape;109;p14"/>
            <p:cNvSpPr/>
            <p:nvPr/>
          </p:nvSpPr>
          <p:spPr>
            <a:xfrm>
              <a:off x="2636837" y="1443037"/>
              <a:ext cx="1581150" cy="1635125"/>
            </a:xfrm>
            <a:custGeom>
              <a:rect b="b" l="l" r="r" t="t"/>
              <a:pathLst>
                <a:path extrusionOk="0" h="372" w="36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10" name="Google Shape;110;p14"/>
            <p:cNvSpPr/>
            <p:nvPr/>
          </p:nvSpPr>
          <p:spPr>
            <a:xfrm>
              <a:off x="1570037" y="3162300"/>
              <a:ext cx="1800225" cy="2562225"/>
            </a:xfrm>
            <a:custGeom>
              <a:rect b="b" l="l" r="r" t="t"/>
              <a:pathLst>
                <a:path extrusionOk="0" h="583" w="41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11" name="Google Shape;111;p14"/>
            <p:cNvSpPr/>
            <p:nvPr/>
          </p:nvSpPr>
          <p:spPr>
            <a:xfrm>
              <a:off x="3101975" y="1341437"/>
              <a:ext cx="2481262" cy="1855787"/>
            </a:xfrm>
            <a:custGeom>
              <a:rect b="b" l="l" r="r" t="t"/>
              <a:pathLst>
                <a:path extrusionOk="0" h="422" w="565">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12" name="Google Shape;112;p14"/>
            <p:cNvSpPr/>
            <p:nvPr/>
          </p:nvSpPr>
          <p:spPr>
            <a:xfrm>
              <a:off x="4019550" y="4094162"/>
              <a:ext cx="2493962" cy="1824037"/>
            </a:xfrm>
            <a:custGeom>
              <a:rect b="b" l="l" r="r" t="t"/>
              <a:pathLst>
                <a:path extrusionOk="0" h="415" w="568">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sp>
        <p:nvSpPr>
          <p:cNvPr id="113" name="Google Shape;113;p14"/>
          <p:cNvSpPr txBox="1"/>
          <p:nvPr/>
        </p:nvSpPr>
        <p:spPr>
          <a:xfrm>
            <a:off x="1246250" y="1112250"/>
            <a:ext cx="1919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Barlow Light"/>
                <a:ea typeface="Barlow Light"/>
                <a:cs typeface="Barlow Light"/>
                <a:sym typeface="Barlow Light"/>
              </a:rPr>
              <a:t>Motivator</a:t>
            </a:r>
            <a:endParaRPr sz="1600">
              <a:latin typeface="Barlow Light"/>
              <a:ea typeface="Barlow Light"/>
              <a:cs typeface="Barlow Light"/>
              <a:sym typeface="Barlow Light"/>
            </a:endParaRPr>
          </a:p>
        </p:txBody>
      </p:sp>
      <p:sp>
        <p:nvSpPr>
          <p:cNvPr id="114" name="Google Shape;114;p14"/>
          <p:cNvSpPr txBox="1"/>
          <p:nvPr/>
        </p:nvSpPr>
        <p:spPr>
          <a:xfrm>
            <a:off x="200025" y="1994350"/>
            <a:ext cx="4170000" cy="2642400"/>
          </a:xfrm>
          <a:prstGeom prst="rect">
            <a:avLst/>
          </a:prstGeom>
          <a:noFill/>
          <a:ln>
            <a:noFill/>
          </a:ln>
        </p:spPr>
        <p:txBody>
          <a:bodyPr anchorCtr="0" anchor="t" bIns="91425" lIns="91425" spcFirstLastPara="1" rIns="91425" wrap="square" tIns="91425">
            <a:spAutoFit/>
          </a:bodyPr>
          <a:lstStyle/>
          <a:p>
            <a:pPr indent="-311150" lvl="0" marL="457200" rtl="0" algn="just">
              <a:lnSpc>
                <a:spcPct val="200000"/>
              </a:lnSpc>
              <a:spcBef>
                <a:spcPts val="1000"/>
              </a:spcBef>
              <a:spcAft>
                <a:spcPts val="0"/>
              </a:spcAft>
              <a:buClr>
                <a:srgbClr val="2B303F"/>
              </a:buClr>
              <a:buSzPts val="1300"/>
              <a:buFont typeface="Raleway"/>
              <a:buChar char="●"/>
            </a:pPr>
            <a:r>
              <a:rPr b="1" lang="en" sz="1300">
                <a:solidFill>
                  <a:srgbClr val="2B303F"/>
                </a:solidFill>
                <a:latin typeface="Raleway"/>
                <a:ea typeface="Raleway"/>
                <a:cs typeface="Raleway"/>
                <a:sym typeface="Raleway"/>
              </a:rPr>
              <a:t>Inn the Neighborhood</a:t>
            </a:r>
            <a:r>
              <a:rPr lang="en" sz="1300">
                <a:solidFill>
                  <a:srgbClr val="2B303F"/>
                </a:solidFill>
                <a:latin typeface="Raleway"/>
                <a:ea typeface="Raleway"/>
                <a:cs typeface="Raleway"/>
                <a:sym typeface="Raleway"/>
              </a:rPr>
              <a:t> company realize there is low conversion rate on there web page</a:t>
            </a:r>
            <a:endParaRPr sz="1300">
              <a:solidFill>
                <a:srgbClr val="2B303F"/>
              </a:solidFill>
              <a:latin typeface="Raleway"/>
              <a:ea typeface="Raleway"/>
              <a:cs typeface="Raleway"/>
              <a:sym typeface="Raleway"/>
            </a:endParaRPr>
          </a:p>
          <a:p>
            <a:pPr indent="-311150" lvl="0" marL="457200" rtl="0" algn="just">
              <a:lnSpc>
                <a:spcPct val="200000"/>
              </a:lnSpc>
              <a:spcBef>
                <a:spcPts val="1000"/>
              </a:spcBef>
              <a:spcAft>
                <a:spcPts val="0"/>
              </a:spcAft>
              <a:buClr>
                <a:srgbClr val="2B303F"/>
              </a:buClr>
              <a:buSzPts val="1300"/>
              <a:buFont typeface="Raleway"/>
              <a:buChar char="●"/>
            </a:pPr>
            <a:r>
              <a:rPr lang="en" sz="1300">
                <a:solidFill>
                  <a:srgbClr val="2B303F"/>
                </a:solidFill>
                <a:latin typeface="Raleway"/>
                <a:ea typeface="Raleway"/>
                <a:cs typeface="Raleway"/>
                <a:sym typeface="Raleway"/>
              </a:rPr>
              <a:t>The company want to look for ways to motivate potential client</a:t>
            </a:r>
            <a:endParaRPr sz="1300">
              <a:solidFill>
                <a:srgbClr val="2B303F"/>
              </a:solidFill>
              <a:latin typeface="Raleway"/>
              <a:ea typeface="Raleway"/>
              <a:cs typeface="Raleway"/>
              <a:sym typeface="Raleway"/>
            </a:endParaRPr>
          </a:p>
          <a:p>
            <a:pPr indent="-311150" lvl="0" marL="457200" rtl="0" algn="just">
              <a:lnSpc>
                <a:spcPct val="200000"/>
              </a:lnSpc>
              <a:spcBef>
                <a:spcPts val="1000"/>
              </a:spcBef>
              <a:spcAft>
                <a:spcPts val="0"/>
              </a:spcAft>
              <a:buClr>
                <a:srgbClr val="2B303F"/>
              </a:buClr>
              <a:buSzPts val="1300"/>
              <a:buFont typeface="Raleway"/>
              <a:buChar char="●"/>
            </a:pPr>
            <a:r>
              <a:rPr lang="en" sz="1300">
                <a:solidFill>
                  <a:srgbClr val="2B303F"/>
                </a:solidFill>
                <a:latin typeface="Raleway"/>
                <a:ea typeface="Raleway"/>
                <a:cs typeface="Raleway"/>
                <a:sym typeface="Raleway"/>
              </a:rPr>
              <a:t>I was task with creating an application that could foretell potential rentals price</a:t>
            </a:r>
            <a:endParaRPr sz="1300">
              <a:solidFill>
                <a:srgbClr val="2B303F"/>
              </a:solidFill>
              <a:latin typeface="Raleway"/>
              <a:ea typeface="Raleway"/>
              <a:cs typeface="Raleway"/>
              <a:sym typeface="Raleway"/>
            </a:endParaRPr>
          </a:p>
        </p:txBody>
      </p:sp>
      <p:pic>
        <p:nvPicPr>
          <p:cNvPr id="115" name="Google Shape;115;p14"/>
          <p:cNvPicPr preferRelativeResize="0"/>
          <p:nvPr/>
        </p:nvPicPr>
        <p:blipFill>
          <a:blip r:embed="rId3">
            <a:alphaModFix/>
          </a:blip>
          <a:stretch>
            <a:fillRect/>
          </a:stretch>
        </p:blipFill>
        <p:spPr>
          <a:xfrm>
            <a:off x="4590600" y="532225"/>
            <a:ext cx="4401000" cy="42502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5"/>
          <p:cNvSpPr txBox="1"/>
          <p:nvPr>
            <p:ph type="title"/>
          </p:nvPr>
        </p:nvSpPr>
        <p:spPr>
          <a:xfrm>
            <a:off x="379350" y="538350"/>
            <a:ext cx="2628600" cy="558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200"/>
              <a:t>SOLUTION</a:t>
            </a:r>
            <a:endParaRPr sz="3200"/>
          </a:p>
        </p:txBody>
      </p:sp>
      <p:sp>
        <p:nvSpPr>
          <p:cNvPr id="121" name="Google Shape;121;p1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122" name="Google Shape;122;p15"/>
          <p:cNvGrpSpPr/>
          <p:nvPr/>
        </p:nvGrpSpPr>
        <p:grpSpPr>
          <a:xfrm>
            <a:off x="6113609" y="649158"/>
            <a:ext cx="2992319" cy="2887503"/>
            <a:chOff x="2152750" y="190500"/>
            <a:chExt cx="4293756" cy="4762499"/>
          </a:xfrm>
        </p:grpSpPr>
        <p:sp>
          <p:nvSpPr>
            <p:cNvPr id="123" name="Google Shape;123;p15"/>
            <p:cNvSpPr/>
            <p:nvPr/>
          </p:nvSpPr>
          <p:spPr>
            <a:xfrm>
              <a:off x="2152750" y="2957607"/>
              <a:ext cx="756691" cy="437959"/>
            </a:xfrm>
            <a:custGeom>
              <a:rect b="b" l="l" r="r" t="t"/>
              <a:pathLst>
                <a:path extrusionOk="0" h="437959" w="756691">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15"/>
            <p:cNvSpPr/>
            <p:nvPr/>
          </p:nvSpPr>
          <p:spPr>
            <a:xfrm>
              <a:off x="2318956" y="3109336"/>
              <a:ext cx="225716" cy="175248"/>
            </a:xfrm>
            <a:custGeom>
              <a:rect b="b" l="l" r="r" t="t"/>
              <a:pathLst>
                <a:path extrusionOk="0" h="175248" w="225716">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15"/>
            <p:cNvSpPr/>
            <p:nvPr/>
          </p:nvSpPr>
          <p:spPr>
            <a:xfrm>
              <a:off x="2319304" y="3166967"/>
              <a:ext cx="224715" cy="117585"/>
            </a:xfrm>
            <a:custGeom>
              <a:rect b="b" l="l" r="r" t="t"/>
              <a:pathLst>
                <a:path extrusionOk="0" h="117585" w="224715">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5"/>
            <p:cNvSpPr/>
            <p:nvPr/>
          </p:nvSpPr>
          <p:spPr>
            <a:xfrm>
              <a:off x="2550431" y="3021675"/>
              <a:ext cx="225586" cy="168802"/>
            </a:xfrm>
            <a:custGeom>
              <a:rect b="b" l="l" r="r" t="t"/>
              <a:pathLst>
                <a:path extrusionOk="0" h="168802" w="225586">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5"/>
            <p:cNvSpPr/>
            <p:nvPr/>
          </p:nvSpPr>
          <p:spPr>
            <a:xfrm>
              <a:off x="2551534" y="3076575"/>
              <a:ext cx="224758" cy="117584"/>
            </a:xfrm>
            <a:custGeom>
              <a:rect b="b" l="l" r="r" t="t"/>
              <a:pathLst>
                <a:path extrusionOk="0" h="117584" w="224758">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15"/>
            <p:cNvSpPr/>
            <p:nvPr/>
          </p:nvSpPr>
          <p:spPr>
            <a:xfrm>
              <a:off x="2330724" y="2010537"/>
              <a:ext cx="387976" cy="1115665"/>
            </a:xfrm>
            <a:custGeom>
              <a:rect b="b" l="l" r="r" t="t"/>
              <a:pathLst>
                <a:path extrusionOk="0" h="1115665" w="387976">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5"/>
            <p:cNvSpPr/>
            <p:nvPr/>
          </p:nvSpPr>
          <p:spPr>
            <a:xfrm>
              <a:off x="2382705" y="1314450"/>
              <a:ext cx="248692" cy="242377"/>
            </a:xfrm>
            <a:custGeom>
              <a:rect b="b" l="l" r="r" t="t"/>
              <a:pathLst>
                <a:path extrusionOk="0" h="242377" w="248692">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5"/>
            <p:cNvSpPr/>
            <p:nvPr/>
          </p:nvSpPr>
          <p:spPr>
            <a:xfrm>
              <a:off x="2671394" y="1371981"/>
              <a:ext cx="353519" cy="695039"/>
            </a:xfrm>
            <a:custGeom>
              <a:rect b="b" l="l" r="r" t="t"/>
              <a:pathLst>
                <a:path extrusionOk="0" h="695039" w="353519">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5"/>
            <p:cNvSpPr/>
            <p:nvPr/>
          </p:nvSpPr>
          <p:spPr>
            <a:xfrm>
              <a:off x="2315965" y="1348763"/>
              <a:ext cx="403432" cy="814679"/>
            </a:xfrm>
            <a:custGeom>
              <a:rect b="b" l="l" r="r" t="t"/>
              <a:pathLst>
                <a:path extrusionOk="0" h="814679" w="403432">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5"/>
            <p:cNvSpPr/>
            <p:nvPr/>
          </p:nvSpPr>
          <p:spPr>
            <a:xfrm>
              <a:off x="2373403" y="1062776"/>
              <a:ext cx="268166" cy="327122"/>
            </a:xfrm>
            <a:custGeom>
              <a:rect b="b" l="l" r="r" t="t"/>
              <a:pathLst>
                <a:path extrusionOk="0" h="327122" w="268166">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5"/>
            <p:cNvSpPr/>
            <p:nvPr/>
          </p:nvSpPr>
          <p:spPr>
            <a:xfrm>
              <a:off x="2348404" y="1033740"/>
              <a:ext cx="282986" cy="280709"/>
            </a:xfrm>
            <a:custGeom>
              <a:rect b="b" l="l" r="r" t="t"/>
              <a:pathLst>
                <a:path extrusionOk="0" h="280709" w="282986">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5"/>
            <p:cNvSpPr/>
            <p:nvPr/>
          </p:nvSpPr>
          <p:spPr>
            <a:xfrm>
              <a:off x="2295460" y="1509426"/>
              <a:ext cx="362138" cy="623316"/>
            </a:xfrm>
            <a:custGeom>
              <a:rect b="b" l="l" r="r" t="t"/>
              <a:pathLst>
                <a:path extrusionOk="0" h="623316" w="362138">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15"/>
            <p:cNvSpPr/>
            <p:nvPr/>
          </p:nvSpPr>
          <p:spPr>
            <a:xfrm>
              <a:off x="2681160" y="1699641"/>
              <a:ext cx="419212" cy="565118"/>
            </a:xfrm>
            <a:custGeom>
              <a:rect b="b" l="l" r="r" t="t"/>
              <a:pathLst>
                <a:path extrusionOk="0" h="565118" w="419212">
                  <a:moveTo>
                    <a:pt x="419212" y="0"/>
                  </a:moveTo>
                  <a:lnTo>
                    <a:pt x="287965" y="449771"/>
                  </a:lnTo>
                  <a:lnTo>
                    <a:pt x="0" y="565118"/>
                  </a:lnTo>
                  <a:lnTo>
                    <a:pt x="105017" y="126968"/>
                  </a:lnTo>
                  <a:lnTo>
                    <a:pt x="419212"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15"/>
            <p:cNvSpPr/>
            <p:nvPr/>
          </p:nvSpPr>
          <p:spPr>
            <a:xfrm>
              <a:off x="2608827" y="2053875"/>
              <a:ext cx="212446" cy="104783"/>
            </a:xfrm>
            <a:custGeom>
              <a:rect b="b" l="l" r="r" t="t"/>
              <a:pathLst>
                <a:path extrusionOk="0" h="104783" w="212446">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15"/>
            <p:cNvSpPr/>
            <p:nvPr/>
          </p:nvSpPr>
          <p:spPr>
            <a:xfrm>
              <a:off x="2916099" y="1987646"/>
              <a:ext cx="131568" cy="109091"/>
            </a:xfrm>
            <a:custGeom>
              <a:rect b="b" l="l" r="r" t="t"/>
              <a:pathLst>
                <a:path extrusionOk="0" h="109091" w="131568">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15"/>
            <p:cNvSpPr/>
            <p:nvPr/>
          </p:nvSpPr>
          <p:spPr>
            <a:xfrm>
              <a:off x="2631550" y="1349025"/>
              <a:ext cx="130391" cy="190023"/>
            </a:xfrm>
            <a:custGeom>
              <a:rect b="b" l="l" r="r" t="t"/>
              <a:pathLst>
                <a:path extrusionOk="0" h="190023" w="130391">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15"/>
            <p:cNvSpPr/>
            <p:nvPr/>
          </p:nvSpPr>
          <p:spPr>
            <a:xfrm>
              <a:off x="2269458" y="1478036"/>
              <a:ext cx="157611" cy="236452"/>
            </a:xfrm>
            <a:custGeom>
              <a:rect b="b" l="l" r="r" t="t"/>
              <a:pathLst>
                <a:path extrusionOk="0" h="236452" w="157611">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15"/>
            <p:cNvSpPr/>
            <p:nvPr/>
          </p:nvSpPr>
          <p:spPr>
            <a:xfrm>
              <a:off x="3098756" y="3983831"/>
              <a:ext cx="98079" cy="56769"/>
            </a:xfrm>
            <a:custGeom>
              <a:rect b="b" l="l" r="r" t="t"/>
              <a:pathLst>
                <a:path extrusionOk="0" h="56769" w="98079">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15"/>
            <p:cNvSpPr/>
            <p:nvPr/>
          </p:nvSpPr>
          <p:spPr>
            <a:xfrm>
              <a:off x="4017202" y="4508754"/>
              <a:ext cx="98079" cy="56769"/>
            </a:xfrm>
            <a:custGeom>
              <a:rect b="b" l="l" r="r" t="t"/>
              <a:pathLst>
                <a:path extrusionOk="0" h="56769" w="9807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15"/>
            <p:cNvSpPr/>
            <p:nvPr/>
          </p:nvSpPr>
          <p:spPr>
            <a:xfrm>
              <a:off x="5609182" y="3535680"/>
              <a:ext cx="98079" cy="56769"/>
            </a:xfrm>
            <a:custGeom>
              <a:rect b="b" l="l" r="r" t="t"/>
              <a:pathLst>
                <a:path extrusionOk="0" h="56769" w="9807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15"/>
            <p:cNvSpPr/>
            <p:nvPr/>
          </p:nvSpPr>
          <p:spPr>
            <a:xfrm>
              <a:off x="3115863" y="3050952"/>
              <a:ext cx="67191" cy="975240"/>
            </a:xfrm>
            <a:custGeom>
              <a:rect b="b" l="l" r="r" t="t"/>
              <a:pathLst>
                <a:path extrusionOk="0" h="975240" w="67191">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15"/>
            <p:cNvSpPr/>
            <p:nvPr/>
          </p:nvSpPr>
          <p:spPr>
            <a:xfrm>
              <a:off x="4036495" y="3422808"/>
              <a:ext cx="59588" cy="1128783"/>
            </a:xfrm>
            <a:custGeom>
              <a:rect b="b" l="l" r="r" t="t"/>
              <a:pathLst>
                <a:path extrusionOk="0" h="1128783" w="59588">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15"/>
            <p:cNvSpPr/>
            <p:nvPr/>
          </p:nvSpPr>
          <p:spPr>
            <a:xfrm>
              <a:off x="5628379" y="2652522"/>
              <a:ext cx="59588" cy="923996"/>
            </a:xfrm>
            <a:custGeom>
              <a:rect b="b" l="l" r="r" t="t"/>
              <a:pathLst>
                <a:path extrusionOk="0" h="923996" w="59588">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15"/>
            <p:cNvSpPr/>
            <p:nvPr/>
          </p:nvSpPr>
          <p:spPr>
            <a:xfrm>
              <a:off x="3056370" y="3054762"/>
              <a:ext cx="1009872" cy="652653"/>
            </a:xfrm>
            <a:custGeom>
              <a:rect b="b" l="l" r="r" t="t"/>
              <a:pathLst>
                <a:path extrusionOk="0" h="652653" w="1009872">
                  <a:moveTo>
                    <a:pt x="1009872" y="652653"/>
                  </a:moveTo>
                  <a:lnTo>
                    <a:pt x="0" y="68294"/>
                  </a:lnTo>
                  <a:lnTo>
                    <a:pt x="0" y="0"/>
                  </a:lnTo>
                  <a:lnTo>
                    <a:pt x="1009872" y="584454"/>
                  </a:lnTo>
                  <a:lnTo>
                    <a:pt x="1009872" y="652653"/>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15"/>
            <p:cNvSpPr/>
            <p:nvPr/>
          </p:nvSpPr>
          <p:spPr>
            <a:xfrm>
              <a:off x="3056084" y="2071592"/>
              <a:ext cx="2712855" cy="1569720"/>
            </a:xfrm>
            <a:custGeom>
              <a:rect b="b" l="l" r="r" t="t"/>
              <a:pathLst>
                <a:path extrusionOk="0" h="1569720" w="2712855">
                  <a:moveTo>
                    <a:pt x="2712856" y="584359"/>
                  </a:moveTo>
                  <a:lnTo>
                    <a:pt x="1009967" y="1569720"/>
                  </a:lnTo>
                  <a:lnTo>
                    <a:pt x="0" y="985361"/>
                  </a:lnTo>
                  <a:lnTo>
                    <a:pt x="1702889" y="0"/>
                  </a:lnTo>
                  <a:lnTo>
                    <a:pt x="2712856" y="58435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15"/>
            <p:cNvSpPr/>
            <p:nvPr/>
          </p:nvSpPr>
          <p:spPr>
            <a:xfrm>
              <a:off x="4066242" y="2653855"/>
              <a:ext cx="1702888" cy="1053560"/>
            </a:xfrm>
            <a:custGeom>
              <a:rect b="b" l="l" r="r" t="t"/>
              <a:pathLst>
                <a:path extrusionOk="0" h="1053560" w="1702888">
                  <a:moveTo>
                    <a:pt x="1702888" y="68199"/>
                  </a:moveTo>
                  <a:lnTo>
                    <a:pt x="0" y="1053560"/>
                  </a:lnTo>
                  <a:lnTo>
                    <a:pt x="0" y="985361"/>
                  </a:lnTo>
                  <a:lnTo>
                    <a:pt x="1702888" y="0"/>
                  </a:lnTo>
                  <a:lnTo>
                    <a:pt x="1702888" y="68199"/>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15"/>
            <p:cNvSpPr/>
            <p:nvPr/>
          </p:nvSpPr>
          <p:spPr>
            <a:xfrm>
              <a:off x="4763535" y="2360390"/>
              <a:ext cx="519572" cy="326898"/>
            </a:xfrm>
            <a:custGeom>
              <a:rect b="b" l="l" r="r" t="t"/>
              <a:pathLst>
                <a:path extrusionOk="0" h="326898" w="519572">
                  <a:moveTo>
                    <a:pt x="519572" y="98965"/>
                  </a:moveTo>
                  <a:lnTo>
                    <a:pt x="248049" y="326898"/>
                  </a:lnTo>
                  <a:lnTo>
                    <a:pt x="0" y="227933"/>
                  </a:lnTo>
                  <a:lnTo>
                    <a:pt x="271523" y="0"/>
                  </a:lnTo>
                  <a:lnTo>
                    <a:pt x="519572" y="98965"/>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15"/>
            <p:cNvSpPr/>
            <p:nvPr/>
          </p:nvSpPr>
          <p:spPr>
            <a:xfrm>
              <a:off x="4668877" y="2346674"/>
              <a:ext cx="551219" cy="318992"/>
            </a:xfrm>
            <a:custGeom>
              <a:rect b="b" l="l" r="r" t="t"/>
              <a:pathLst>
                <a:path extrusionOk="0" h="318992" w="551219">
                  <a:moveTo>
                    <a:pt x="551220" y="123254"/>
                  </a:moveTo>
                  <a:lnTo>
                    <a:pt x="212980" y="318992"/>
                  </a:lnTo>
                  <a:lnTo>
                    <a:pt x="0" y="195739"/>
                  </a:lnTo>
                  <a:lnTo>
                    <a:pt x="338240" y="0"/>
                  </a:lnTo>
                  <a:lnTo>
                    <a:pt x="551220" y="123254"/>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15"/>
            <p:cNvSpPr/>
            <p:nvPr/>
          </p:nvSpPr>
          <p:spPr>
            <a:xfrm>
              <a:off x="4743291" y="2531554"/>
              <a:ext cx="161184" cy="93249"/>
            </a:xfrm>
            <a:custGeom>
              <a:rect b="b" l="l" r="r" t="t"/>
              <a:pathLst>
                <a:path extrusionOk="0" h="93249" w="161184">
                  <a:moveTo>
                    <a:pt x="161184" y="81248"/>
                  </a:moveTo>
                  <a:lnTo>
                    <a:pt x="140466" y="93250"/>
                  </a:lnTo>
                  <a:lnTo>
                    <a:pt x="0" y="12001"/>
                  </a:lnTo>
                  <a:lnTo>
                    <a:pt x="20718" y="0"/>
                  </a:lnTo>
                  <a:lnTo>
                    <a:pt x="161184"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15"/>
            <p:cNvSpPr/>
            <p:nvPr/>
          </p:nvSpPr>
          <p:spPr>
            <a:xfrm>
              <a:off x="4789955" y="2504598"/>
              <a:ext cx="161089" cy="93249"/>
            </a:xfrm>
            <a:custGeom>
              <a:rect b="b" l="l" r="r" t="t"/>
              <a:pathLst>
                <a:path extrusionOk="0" h="93249" w="161089">
                  <a:moveTo>
                    <a:pt x="161089" y="81248"/>
                  </a:moveTo>
                  <a:lnTo>
                    <a:pt x="140371" y="93250"/>
                  </a:lnTo>
                  <a:lnTo>
                    <a:pt x="0" y="12002"/>
                  </a:lnTo>
                  <a:lnTo>
                    <a:pt x="20718" y="0"/>
                  </a:lnTo>
                  <a:lnTo>
                    <a:pt x="161089"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15"/>
            <p:cNvSpPr/>
            <p:nvPr/>
          </p:nvSpPr>
          <p:spPr>
            <a:xfrm>
              <a:off x="4834813" y="2478690"/>
              <a:ext cx="161089" cy="93154"/>
            </a:xfrm>
            <a:custGeom>
              <a:rect b="b" l="l" r="r" t="t"/>
              <a:pathLst>
                <a:path extrusionOk="0" h="93154" w="161089">
                  <a:moveTo>
                    <a:pt x="161089" y="81248"/>
                  </a:moveTo>
                  <a:lnTo>
                    <a:pt x="140371" y="93154"/>
                  </a:lnTo>
                  <a:lnTo>
                    <a:pt x="0" y="12002"/>
                  </a:lnTo>
                  <a:lnTo>
                    <a:pt x="20718" y="0"/>
                  </a:lnTo>
                  <a:lnTo>
                    <a:pt x="161089"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15"/>
            <p:cNvSpPr/>
            <p:nvPr/>
          </p:nvSpPr>
          <p:spPr>
            <a:xfrm>
              <a:off x="4998753" y="2451734"/>
              <a:ext cx="102450" cy="59245"/>
            </a:xfrm>
            <a:custGeom>
              <a:rect b="b" l="l" r="r" t="t"/>
              <a:pathLst>
                <a:path extrusionOk="0" h="59245" w="102450">
                  <a:moveTo>
                    <a:pt x="102451" y="47244"/>
                  </a:moveTo>
                  <a:lnTo>
                    <a:pt x="81733" y="59246"/>
                  </a:lnTo>
                  <a:lnTo>
                    <a:pt x="0" y="12002"/>
                  </a:lnTo>
                  <a:lnTo>
                    <a:pt x="20718" y="0"/>
                  </a:lnTo>
                  <a:lnTo>
                    <a:pt x="102451" y="47244"/>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15"/>
            <p:cNvSpPr/>
            <p:nvPr/>
          </p:nvSpPr>
          <p:spPr>
            <a:xfrm>
              <a:off x="5043611" y="2425731"/>
              <a:ext cx="102450" cy="59245"/>
            </a:xfrm>
            <a:custGeom>
              <a:rect b="b" l="l" r="r" t="t"/>
              <a:pathLst>
                <a:path extrusionOk="0" h="59245" w="102450">
                  <a:moveTo>
                    <a:pt x="102451" y="47339"/>
                  </a:moveTo>
                  <a:lnTo>
                    <a:pt x="81733" y="59246"/>
                  </a:lnTo>
                  <a:lnTo>
                    <a:pt x="0" y="12001"/>
                  </a:lnTo>
                  <a:lnTo>
                    <a:pt x="20718" y="0"/>
                  </a:lnTo>
                  <a:lnTo>
                    <a:pt x="102451" y="4733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15"/>
            <p:cNvSpPr/>
            <p:nvPr/>
          </p:nvSpPr>
          <p:spPr>
            <a:xfrm>
              <a:off x="4912649" y="2469832"/>
              <a:ext cx="307447" cy="180974"/>
            </a:xfrm>
            <a:custGeom>
              <a:rect b="b" l="l" r="r" t="t"/>
              <a:pathLst>
                <a:path extrusionOk="0" h="180974" w="307447">
                  <a:moveTo>
                    <a:pt x="7508" y="180975"/>
                  </a:moveTo>
                  <a:cubicBezTo>
                    <a:pt x="13115" y="178594"/>
                    <a:pt x="307448" y="0"/>
                    <a:pt x="307448" y="0"/>
                  </a:cubicBezTo>
                  <a:lnTo>
                    <a:pt x="0" y="178117"/>
                  </a:lnTo>
                  <a:close/>
                </a:path>
              </a:pathLst>
            </a:custGeom>
            <a:solidFill>
              <a:srgbClr val="D6D6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15"/>
            <p:cNvSpPr/>
            <p:nvPr/>
          </p:nvSpPr>
          <p:spPr>
            <a:xfrm>
              <a:off x="4894497" y="2841212"/>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15"/>
            <p:cNvSpPr/>
            <p:nvPr/>
          </p:nvSpPr>
          <p:spPr>
            <a:xfrm>
              <a:off x="4901418" y="2763964"/>
              <a:ext cx="147800" cy="156591"/>
            </a:xfrm>
            <a:custGeom>
              <a:rect b="b" l="l" r="r" t="t"/>
              <a:pathLst>
                <a:path extrusionOk="0" h="156591" w="14780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15"/>
            <p:cNvSpPr/>
            <p:nvPr/>
          </p:nvSpPr>
          <p:spPr>
            <a:xfrm>
              <a:off x="4901720" y="2721292"/>
              <a:ext cx="147498" cy="85344"/>
            </a:xfrm>
            <a:custGeom>
              <a:rect b="b" l="l" r="r" t="t"/>
              <a:pathLst>
                <a:path extrusionOk="0" h="85344" w="147498">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15"/>
            <p:cNvSpPr/>
            <p:nvPr/>
          </p:nvSpPr>
          <p:spPr>
            <a:xfrm>
              <a:off x="4913314" y="2732891"/>
              <a:ext cx="124214" cy="61955"/>
            </a:xfrm>
            <a:custGeom>
              <a:rect b="b" l="l" r="r" t="t"/>
              <a:pathLst>
                <a:path extrusionOk="0" h="61955" w="124214">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15"/>
            <p:cNvSpPr/>
            <p:nvPr/>
          </p:nvSpPr>
          <p:spPr>
            <a:xfrm>
              <a:off x="4922818" y="2733153"/>
              <a:ext cx="114710" cy="61622"/>
            </a:xfrm>
            <a:custGeom>
              <a:rect b="b" l="l" r="r" t="t"/>
              <a:pathLst>
                <a:path extrusionOk="0" h="61622" w="11471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15"/>
            <p:cNvSpPr/>
            <p:nvPr/>
          </p:nvSpPr>
          <p:spPr>
            <a:xfrm>
              <a:off x="5015195" y="2807589"/>
              <a:ext cx="42215" cy="98678"/>
            </a:xfrm>
            <a:custGeom>
              <a:rect b="b" l="l" r="r" t="t"/>
              <a:pathLst>
                <a:path extrusionOk="0" h="98678" w="42215">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15"/>
            <p:cNvSpPr/>
            <p:nvPr/>
          </p:nvSpPr>
          <p:spPr>
            <a:xfrm>
              <a:off x="5015195" y="2812256"/>
              <a:ext cx="34783" cy="94465"/>
            </a:xfrm>
            <a:custGeom>
              <a:rect b="b" l="l" r="r" t="t"/>
              <a:pathLst>
                <a:path extrusionOk="0" h="94465" w="34783">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15"/>
            <p:cNvSpPr/>
            <p:nvPr/>
          </p:nvSpPr>
          <p:spPr>
            <a:xfrm>
              <a:off x="3439562" y="2994755"/>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15"/>
            <p:cNvSpPr/>
            <p:nvPr/>
          </p:nvSpPr>
          <p:spPr>
            <a:xfrm>
              <a:off x="3446488" y="2917507"/>
              <a:ext cx="147795" cy="156591"/>
            </a:xfrm>
            <a:custGeom>
              <a:rect b="b" l="l" r="r" t="t"/>
              <a:pathLst>
                <a:path extrusionOk="0" h="156591" w="147795">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15"/>
            <p:cNvSpPr/>
            <p:nvPr/>
          </p:nvSpPr>
          <p:spPr>
            <a:xfrm>
              <a:off x="3446785" y="2874835"/>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15"/>
            <p:cNvSpPr/>
            <p:nvPr/>
          </p:nvSpPr>
          <p:spPr>
            <a:xfrm>
              <a:off x="3458475" y="2886430"/>
              <a:ext cx="124119" cy="61959"/>
            </a:xfrm>
            <a:custGeom>
              <a:rect b="b" l="l" r="r" t="t"/>
              <a:pathLst>
                <a:path extrusionOk="0" h="61959" w="124119">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15"/>
            <p:cNvSpPr/>
            <p:nvPr/>
          </p:nvSpPr>
          <p:spPr>
            <a:xfrm>
              <a:off x="3467883" y="2886601"/>
              <a:ext cx="114710" cy="61717"/>
            </a:xfrm>
            <a:custGeom>
              <a:rect b="b" l="l" r="r" t="t"/>
              <a:pathLst>
                <a:path extrusionOk="0" h="61717" w="11471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15"/>
            <p:cNvSpPr/>
            <p:nvPr/>
          </p:nvSpPr>
          <p:spPr>
            <a:xfrm>
              <a:off x="3559880" y="2961132"/>
              <a:ext cx="42223" cy="98678"/>
            </a:xfrm>
            <a:custGeom>
              <a:rect b="b" l="l" r="r" t="t"/>
              <a:pathLst>
                <a:path extrusionOk="0" h="98678" w="42223">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15"/>
            <p:cNvSpPr/>
            <p:nvPr/>
          </p:nvSpPr>
          <p:spPr>
            <a:xfrm>
              <a:off x="3560165" y="2965989"/>
              <a:ext cx="34688" cy="94398"/>
            </a:xfrm>
            <a:custGeom>
              <a:rect b="b" l="l" r="r" t="t"/>
              <a:pathLst>
                <a:path extrusionOk="0" h="94398" w="34688">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15"/>
            <p:cNvSpPr/>
            <p:nvPr/>
          </p:nvSpPr>
          <p:spPr>
            <a:xfrm>
              <a:off x="5618400" y="4515040"/>
              <a:ext cx="756691" cy="437959"/>
            </a:xfrm>
            <a:custGeom>
              <a:rect b="b" l="l" r="r" t="t"/>
              <a:pathLst>
                <a:path extrusionOk="0" h="437959" w="756691">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15"/>
            <p:cNvSpPr/>
            <p:nvPr/>
          </p:nvSpPr>
          <p:spPr>
            <a:xfrm>
              <a:off x="6158405" y="3069812"/>
              <a:ext cx="186021" cy="406050"/>
            </a:xfrm>
            <a:custGeom>
              <a:rect b="b" l="l" r="r" t="t"/>
              <a:pathLst>
                <a:path extrusionOk="0" h="406050" w="186021">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15"/>
            <p:cNvSpPr/>
            <p:nvPr/>
          </p:nvSpPr>
          <p:spPr>
            <a:xfrm>
              <a:off x="6184541" y="2902850"/>
              <a:ext cx="133813" cy="257894"/>
            </a:xfrm>
            <a:custGeom>
              <a:rect b="b" l="l" r="r" t="t"/>
              <a:pathLst>
                <a:path extrusionOk="0" h="257894" w="133813">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15"/>
            <p:cNvSpPr/>
            <p:nvPr/>
          </p:nvSpPr>
          <p:spPr>
            <a:xfrm>
              <a:off x="5735029" y="4688404"/>
              <a:ext cx="288490" cy="162715"/>
            </a:xfrm>
            <a:custGeom>
              <a:rect b="b" l="l" r="r" t="t"/>
              <a:pathLst>
                <a:path extrusionOk="0" h="162715" w="28849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15"/>
            <p:cNvSpPr/>
            <p:nvPr/>
          </p:nvSpPr>
          <p:spPr>
            <a:xfrm>
              <a:off x="5735111" y="4715446"/>
              <a:ext cx="283683" cy="135768"/>
            </a:xfrm>
            <a:custGeom>
              <a:rect b="b" l="l" r="r" t="t"/>
              <a:pathLst>
                <a:path extrusionOk="0" h="135768" w="283683">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15"/>
            <p:cNvSpPr/>
            <p:nvPr/>
          </p:nvSpPr>
          <p:spPr>
            <a:xfrm>
              <a:off x="5946488" y="4593442"/>
              <a:ext cx="288134" cy="162731"/>
            </a:xfrm>
            <a:custGeom>
              <a:rect b="b" l="l" r="r" t="t"/>
              <a:pathLst>
                <a:path extrusionOk="0" h="162731" w="288134">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15"/>
            <p:cNvSpPr/>
            <p:nvPr/>
          </p:nvSpPr>
          <p:spPr>
            <a:xfrm>
              <a:off x="5946095" y="4620482"/>
              <a:ext cx="283683" cy="135691"/>
            </a:xfrm>
            <a:custGeom>
              <a:rect b="b" l="l" r="r" t="t"/>
              <a:pathLst>
                <a:path extrusionOk="0" h="135691" w="283683">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15"/>
            <p:cNvSpPr/>
            <p:nvPr/>
          </p:nvSpPr>
          <p:spPr>
            <a:xfrm>
              <a:off x="5812467" y="3540156"/>
              <a:ext cx="422006" cy="1193603"/>
            </a:xfrm>
            <a:custGeom>
              <a:rect b="b" l="l" r="r" t="t"/>
              <a:pathLst>
                <a:path extrusionOk="0" h="1193603" w="422006">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15"/>
            <p:cNvSpPr/>
            <p:nvPr/>
          </p:nvSpPr>
          <p:spPr>
            <a:xfrm>
              <a:off x="5874419" y="2560474"/>
              <a:ext cx="305952" cy="491697"/>
            </a:xfrm>
            <a:custGeom>
              <a:rect b="b" l="l" r="r" t="t"/>
              <a:pathLst>
                <a:path extrusionOk="0" h="491697" w="305952">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15"/>
            <p:cNvSpPr/>
            <p:nvPr/>
          </p:nvSpPr>
          <p:spPr>
            <a:xfrm>
              <a:off x="5809360" y="2908700"/>
              <a:ext cx="471048" cy="781597"/>
            </a:xfrm>
            <a:custGeom>
              <a:rect b="b" l="l" r="r" t="t"/>
              <a:pathLst>
                <a:path extrusionOk="0" h="781597" w="471048">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15"/>
            <p:cNvSpPr/>
            <p:nvPr/>
          </p:nvSpPr>
          <p:spPr>
            <a:xfrm>
              <a:off x="5348856" y="3006224"/>
              <a:ext cx="597933" cy="466333"/>
            </a:xfrm>
            <a:custGeom>
              <a:rect b="b" l="l" r="r" t="t"/>
              <a:pathLst>
                <a:path extrusionOk="0" h="466333" w="597933">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15"/>
            <p:cNvSpPr/>
            <p:nvPr/>
          </p:nvSpPr>
          <p:spPr>
            <a:xfrm>
              <a:off x="5786047" y="2996305"/>
              <a:ext cx="182011" cy="266828"/>
            </a:xfrm>
            <a:custGeom>
              <a:rect b="b" l="l" r="r" t="t"/>
              <a:pathLst>
                <a:path extrusionOk="0" h="266828" w="182011">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15"/>
            <p:cNvSpPr/>
            <p:nvPr/>
          </p:nvSpPr>
          <p:spPr>
            <a:xfrm>
              <a:off x="5873666" y="2538911"/>
              <a:ext cx="296973" cy="328330"/>
            </a:xfrm>
            <a:custGeom>
              <a:rect b="b" l="l" r="r" t="t"/>
              <a:pathLst>
                <a:path extrusionOk="0" h="328330" w="296973">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15"/>
            <p:cNvSpPr/>
            <p:nvPr/>
          </p:nvSpPr>
          <p:spPr>
            <a:xfrm>
              <a:off x="4255557" y="1955958"/>
              <a:ext cx="334153" cy="334898"/>
            </a:xfrm>
            <a:custGeom>
              <a:rect b="b" l="l" r="r" t="t"/>
              <a:pathLst>
                <a:path extrusionOk="0" h="334898" w="334153">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15"/>
            <p:cNvSpPr/>
            <p:nvPr/>
          </p:nvSpPr>
          <p:spPr>
            <a:xfrm>
              <a:off x="4197204" y="1948719"/>
              <a:ext cx="450859" cy="225075"/>
            </a:xfrm>
            <a:custGeom>
              <a:rect b="b" l="l" r="r" t="t"/>
              <a:pathLst>
                <a:path extrusionOk="0" h="225075" w="450859">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15"/>
            <p:cNvSpPr/>
            <p:nvPr/>
          </p:nvSpPr>
          <p:spPr>
            <a:xfrm>
              <a:off x="4129822" y="1856041"/>
              <a:ext cx="585718" cy="291750"/>
            </a:xfrm>
            <a:custGeom>
              <a:rect b="b" l="l" r="r" t="t"/>
              <a:pathLst>
                <a:path extrusionOk="0" h="291750" w="585718">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15"/>
            <p:cNvSpPr/>
            <p:nvPr/>
          </p:nvSpPr>
          <p:spPr>
            <a:xfrm>
              <a:off x="4129822" y="1818703"/>
              <a:ext cx="585718" cy="291750"/>
            </a:xfrm>
            <a:custGeom>
              <a:rect b="b" l="l" r="r" t="t"/>
              <a:pathLst>
                <a:path extrusionOk="0" h="291750" w="585718">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15"/>
            <p:cNvSpPr/>
            <p:nvPr/>
          </p:nvSpPr>
          <p:spPr>
            <a:xfrm>
              <a:off x="4066052" y="1720024"/>
              <a:ext cx="713163" cy="355663"/>
            </a:xfrm>
            <a:custGeom>
              <a:rect b="b" l="l" r="r" t="t"/>
              <a:pathLst>
                <a:path extrusionOk="0" h="355663" w="713163">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15"/>
            <p:cNvSpPr/>
            <p:nvPr/>
          </p:nvSpPr>
          <p:spPr>
            <a:xfrm>
              <a:off x="4066052" y="1674590"/>
              <a:ext cx="713163" cy="355568"/>
            </a:xfrm>
            <a:custGeom>
              <a:rect b="b" l="l" r="r" t="t"/>
              <a:pathLst>
                <a:path extrusionOk="0" h="355568" w="713163">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15"/>
            <p:cNvSpPr/>
            <p:nvPr/>
          </p:nvSpPr>
          <p:spPr>
            <a:xfrm>
              <a:off x="4013211" y="1574958"/>
              <a:ext cx="818751" cy="408241"/>
            </a:xfrm>
            <a:custGeom>
              <a:rect b="b" l="l" r="r" t="t"/>
              <a:pathLst>
                <a:path extrusionOk="0" h="408241" w="818751">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15"/>
            <p:cNvSpPr/>
            <p:nvPr/>
          </p:nvSpPr>
          <p:spPr>
            <a:xfrm>
              <a:off x="4013211" y="1522666"/>
              <a:ext cx="818751" cy="408336"/>
            </a:xfrm>
            <a:custGeom>
              <a:rect b="b" l="l" r="r" t="t"/>
              <a:pathLst>
                <a:path extrusionOk="0" h="408336" w="818751">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15"/>
            <p:cNvSpPr/>
            <p:nvPr/>
          </p:nvSpPr>
          <p:spPr>
            <a:xfrm>
              <a:off x="3962270" y="1359312"/>
              <a:ext cx="920726" cy="532828"/>
            </a:xfrm>
            <a:custGeom>
              <a:rect b="b" l="l" r="r" t="t"/>
              <a:pathLst>
                <a:path extrusionOk="0" h="532828" w="920726">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15"/>
            <p:cNvSpPr/>
            <p:nvPr/>
          </p:nvSpPr>
          <p:spPr>
            <a:xfrm>
              <a:off x="4264396" y="969264"/>
              <a:ext cx="40771" cy="635222"/>
            </a:xfrm>
            <a:custGeom>
              <a:rect b="b" l="l" r="r" t="t"/>
              <a:pathLst>
                <a:path extrusionOk="0" h="635222" w="40771">
                  <a:moveTo>
                    <a:pt x="0" y="0"/>
                  </a:moveTo>
                  <a:lnTo>
                    <a:pt x="40771" y="0"/>
                  </a:lnTo>
                  <a:lnTo>
                    <a:pt x="40771" y="635222"/>
                  </a:lnTo>
                  <a:lnTo>
                    <a:pt x="0" y="635222"/>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15"/>
            <p:cNvSpPr/>
            <p:nvPr/>
          </p:nvSpPr>
          <p:spPr>
            <a:xfrm>
              <a:off x="4543522" y="969264"/>
              <a:ext cx="40771" cy="635222"/>
            </a:xfrm>
            <a:custGeom>
              <a:rect b="b" l="l" r="r" t="t"/>
              <a:pathLst>
                <a:path extrusionOk="0" h="635222" w="40771">
                  <a:moveTo>
                    <a:pt x="0" y="0"/>
                  </a:moveTo>
                  <a:lnTo>
                    <a:pt x="40771" y="0"/>
                  </a:lnTo>
                  <a:lnTo>
                    <a:pt x="40771" y="635222"/>
                  </a:lnTo>
                  <a:lnTo>
                    <a:pt x="0" y="635222"/>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15"/>
            <p:cNvSpPr/>
            <p:nvPr/>
          </p:nvSpPr>
          <p:spPr>
            <a:xfrm>
              <a:off x="4264396" y="901827"/>
              <a:ext cx="319897" cy="108775"/>
            </a:xfrm>
            <a:custGeom>
              <a:rect b="b" l="l" r="r" t="t"/>
              <a:pathLst>
                <a:path extrusionOk="0" h="108775" w="319897">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15"/>
            <p:cNvSpPr/>
            <p:nvPr/>
          </p:nvSpPr>
          <p:spPr>
            <a:xfrm>
              <a:off x="3749667" y="190500"/>
              <a:ext cx="1343462" cy="1451800"/>
            </a:xfrm>
            <a:custGeom>
              <a:rect b="b" l="l" r="r" t="t"/>
              <a:pathLst>
                <a:path extrusionOk="0" h="1451800" w="1343462">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97" name="Google Shape;197;p15"/>
            <p:cNvGrpSpPr/>
            <p:nvPr/>
          </p:nvGrpSpPr>
          <p:grpSpPr>
            <a:xfrm>
              <a:off x="3923682" y="3244965"/>
              <a:ext cx="195764" cy="131404"/>
              <a:chOff x="5733332" y="4102215"/>
              <a:chExt cx="195764" cy="131404"/>
            </a:xfrm>
          </p:grpSpPr>
          <p:sp>
            <p:nvSpPr>
              <p:cNvPr id="198" name="Google Shape;198;p15"/>
              <p:cNvSpPr/>
              <p:nvPr/>
            </p:nvSpPr>
            <p:spPr>
              <a:xfrm>
                <a:off x="5734887" y="4131087"/>
                <a:ext cx="177232" cy="100744"/>
              </a:xfrm>
              <a:custGeom>
                <a:rect b="b" l="l" r="r" t="t"/>
                <a:pathLst>
                  <a:path extrusionOk="0" h="100744" w="177232">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15"/>
              <p:cNvSpPr/>
              <p:nvPr/>
            </p:nvSpPr>
            <p:spPr>
              <a:xfrm>
                <a:off x="5750846" y="4118425"/>
                <a:ext cx="155883" cy="109857"/>
              </a:xfrm>
              <a:custGeom>
                <a:rect b="b" l="l" r="r" t="t"/>
                <a:pathLst>
                  <a:path extrusionOk="0" h="109857" w="155883">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15"/>
              <p:cNvSpPr/>
              <p:nvPr/>
            </p:nvSpPr>
            <p:spPr>
              <a:xfrm>
                <a:off x="5733332" y="4130673"/>
                <a:ext cx="192169" cy="73375"/>
              </a:xfrm>
              <a:custGeom>
                <a:rect b="b" l="l" r="r" t="t"/>
                <a:pathLst>
                  <a:path extrusionOk="0" h="73375" w="192169">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15"/>
              <p:cNvSpPr/>
              <p:nvPr/>
            </p:nvSpPr>
            <p:spPr>
              <a:xfrm>
                <a:off x="5757380" y="4106036"/>
                <a:ext cx="156130" cy="127583"/>
              </a:xfrm>
              <a:custGeom>
                <a:rect b="b" l="l" r="r" t="t"/>
                <a:pathLst>
                  <a:path extrusionOk="0" h="127583" w="15613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15"/>
              <p:cNvSpPr/>
              <p:nvPr/>
            </p:nvSpPr>
            <p:spPr>
              <a:xfrm>
                <a:off x="5834686" y="4162247"/>
                <a:ext cx="73778" cy="62054"/>
              </a:xfrm>
              <a:custGeom>
                <a:rect b="b" l="l" r="r" t="t"/>
                <a:pathLst>
                  <a:path extrusionOk="0" h="62054" w="73778">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15"/>
              <p:cNvSpPr/>
              <p:nvPr/>
            </p:nvSpPr>
            <p:spPr>
              <a:xfrm>
                <a:off x="5745586" y="4102215"/>
                <a:ext cx="183510" cy="128783"/>
              </a:xfrm>
              <a:custGeom>
                <a:rect b="b" l="l" r="r" t="t"/>
                <a:pathLst>
                  <a:path extrusionOk="0" h="128783" w="18351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15"/>
              <p:cNvSpPr/>
              <p:nvPr/>
            </p:nvSpPr>
            <p:spPr>
              <a:xfrm>
                <a:off x="5752081" y="4128325"/>
                <a:ext cx="64221" cy="49275"/>
              </a:xfrm>
              <a:custGeom>
                <a:rect b="b" l="l" r="r" t="t"/>
                <a:pathLst>
                  <a:path extrusionOk="0" h="49275" w="64221">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15"/>
              <p:cNvSpPr/>
              <p:nvPr/>
            </p:nvSpPr>
            <p:spPr>
              <a:xfrm>
                <a:off x="5833480" y="4174426"/>
                <a:ext cx="68642" cy="51616"/>
              </a:xfrm>
              <a:custGeom>
                <a:rect b="b" l="l" r="r" t="t"/>
                <a:pathLst>
                  <a:path extrusionOk="0" h="51616" w="68642">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15"/>
              <p:cNvSpPr/>
              <p:nvPr/>
            </p:nvSpPr>
            <p:spPr>
              <a:xfrm>
                <a:off x="5752373" y="4115091"/>
                <a:ext cx="68187" cy="61619"/>
              </a:xfrm>
              <a:custGeom>
                <a:rect b="b" l="l" r="r" t="t"/>
                <a:pathLst>
                  <a:path extrusionOk="0" h="61619" w="68187">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7" name="Google Shape;207;p15"/>
            <p:cNvGrpSpPr/>
            <p:nvPr/>
          </p:nvGrpSpPr>
          <p:grpSpPr>
            <a:xfrm flipH="1">
              <a:off x="3829267" y="2465054"/>
              <a:ext cx="683694" cy="518573"/>
              <a:chOff x="6621095" y="1452181"/>
              <a:chExt cx="330894" cy="250785"/>
            </a:xfrm>
          </p:grpSpPr>
          <p:sp>
            <p:nvSpPr>
              <p:cNvPr id="208" name="Google Shape;208;p15"/>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15"/>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15"/>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15"/>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15"/>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13" name="Google Shape;213;p15"/>
            <p:cNvSpPr/>
            <p:nvPr/>
          </p:nvSpPr>
          <p:spPr>
            <a:xfrm rot="-1803147">
              <a:off x="6082659" y="320502"/>
              <a:ext cx="40427" cy="70097"/>
            </a:xfrm>
            <a:custGeom>
              <a:rect b="b" l="l" r="r" t="t"/>
              <a:pathLst>
                <a:path extrusionOk="0" h="86677" w="49989">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15"/>
            <p:cNvSpPr/>
            <p:nvPr/>
          </p:nvSpPr>
          <p:spPr>
            <a:xfrm>
              <a:off x="5777153" y="2115925"/>
              <a:ext cx="669353" cy="387341"/>
            </a:xfrm>
            <a:custGeom>
              <a:rect b="b" l="l" r="r" t="t"/>
              <a:pathLst>
                <a:path extrusionOk="0" h="479679" w="82892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15"/>
            <p:cNvSpPr/>
            <p:nvPr/>
          </p:nvSpPr>
          <p:spPr>
            <a:xfrm>
              <a:off x="5964040" y="276791"/>
              <a:ext cx="375852" cy="551229"/>
            </a:xfrm>
            <a:custGeom>
              <a:rect b="b" l="l" r="r" t="t"/>
              <a:pathLst>
                <a:path extrusionOk="0" h="682637" w="465451">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15"/>
            <p:cNvSpPr/>
            <p:nvPr/>
          </p:nvSpPr>
          <p:spPr>
            <a:xfrm>
              <a:off x="5952425" y="673402"/>
              <a:ext cx="70057" cy="407712"/>
            </a:xfrm>
            <a:custGeom>
              <a:rect b="b" l="l" r="r" t="t"/>
              <a:pathLst>
                <a:path extrusionOk="0" h="504907" w="86758">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15"/>
            <p:cNvSpPr/>
            <p:nvPr/>
          </p:nvSpPr>
          <p:spPr>
            <a:xfrm>
              <a:off x="5992903" y="271657"/>
              <a:ext cx="179035" cy="222681"/>
            </a:xfrm>
            <a:custGeom>
              <a:rect b="b" l="l" r="r" t="t"/>
              <a:pathLst>
                <a:path extrusionOk="0" h="275766" w="221715">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15"/>
            <p:cNvSpPr/>
            <p:nvPr/>
          </p:nvSpPr>
          <p:spPr>
            <a:xfrm>
              <a:off x="6027515" y="513497"/>
              <a:ext cx="222025" cy="248990"/>
            </a:xfrm>
            <a:custGeom>
              <a:rect b="b" l="l" r="r" t="t"/>
              <a:pathLst>
                <a:path extrusionOk="0" h="308347" w="274953">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15"/>
            <p:cNvSpPr/>
            <p:nvPr/>
          </p:nvSpPr>
          <p:spPr>
            <a:xfrm>
              <a:off x="5963282" y="594790"/>
              <a:ext cx="323371" cy="372912"/>
            </a:xfrm>
            <a:custGeom>
              <a:rect b="b" l="l" r="r" t="t"/>
              <a:pathLst>
                <a:path extrusionOk="0" h="461811" w="400459">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15"/>
            <p:cNvSpPr/>
            <p:nvPr/>
          </p:nvSpPr>
          <p:spPr>
            <a:xfrm>
              <a:off x="6020709" y="289521"/>
              <a:ext cx="238064" cy="294179"/>
            </a:xfrm>
            <a:custGeom>
              <a:rect b="b" l="l" r="r" t="t"/>
              <a:pathLst>
                <a:path extrusionOk="0" h="364308" w="294816">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Google Shape;221;p15"/>
            <p:cNvSpPr/>
            <p:nvPr/>
          </p:nvSpPr>
          <p:spPr>
            <a:xfrm>
              <a:off x="6029967" y="288305"/>
              <a:ext cx="239492" cy="225171"/>
            </a:xfrm>
            <a:custGeom>
              <a:rect b="b" l="l" r="r" t="t"/>
              <a:pathLst>
                <a:path extrusionOk="0" h="278850" w="296585">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15"/>
            <p:cNvSpPr/>
            <p:nvPr/>
          </p:nvSpPr>
          <p:spPr>
            <a:xfrm>
              <a:off x="6069645" y="2237688"/>
              <a:ext cx="188076" cy="143860"/>
            </a:xfrm>
            <a:custGeom>
              <a:rect b="b" l="l" r="r" t="t"/>
              <a:pathLst>
                <a:path extrusionOk="0" h="178155" w="232912">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15"/>
            <p:cNvSpPr/>
            <p:nvPr/>
          </p:nvSpPr>
          <p:spPr>
            <a:xfrm>
              <a:off x="6070415" y="2283614"/>
              <a:ext cx="187263" cy="97891"/>
            </a:xfrm>
            <a:custGeom>
              <a:rect b="b" l="l" r="r" t="t"/>
              <a:pathLst>
                <a:path extrusionOk="0" h="121227" w="231905">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15"/>
            <p:cNvSpPr/>
            <p:nvPr/>
          </p:nvSpPr>
          <p:spPr>
            <a:xfrm>
              <a:off x="5927157" y="2205996"/>
              <a:ext cx="172547" cy="133696"/>
            </a:xfrm>
            <a:custGeom>
              <a:rect b="b" l="l" r="r" t="t"/>
              <a:pathLst>
                <a:path extrusionOk="0" h="165568" w="21368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15"/>
            <p:cNvSpPr/>
            <p:nvPr/>
          </p:nvSpPr>
          <p:spPr>
            <a:xfrm>
              <a:off x="5927737" y="2249998"/>
              <a:ext cx="171800" cy="89748"/>
            </a:xfrm>
            <a:custGeom>
              <a:rect b="b" l="l" r="r" t="t"/>
              <a:pathLst>
                <a:path extrusionOk="0" h="111143" w="212755">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15"/>
            <p:cNvSpPr/>
            <p:nvPr/>
          </p:nvSpPr>
          <p:spPr>
            <a:xfrm>
              <a:off x="5955035" y="963103"/>
              <a:ext cx="368082" cy="1288142"/>
            </a:xfrm>
            <a:custGeom>
              <a:rect b="b" l="l" r="r" t="t"/>
              <a:pathLst>
                <a:path extrusionOk="0" h="1595222" w="455829">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15"/>
            <p:cNvSpPr/>
            <p:nvPr/>
          </p:nvSpPr>
          <p:spPr>
            <a:xfrm>
              <a:off x="5939457" y="937334"/>
              <a:ext cx="391797" cy="856741"/>
            </a:xfrm>
            <a:custGeom>
              <a:rect b="b" l="l" r="r" t="t"/>
              <a:pathLst>
                <a:path extrusionOk="0" h="1060979" w="485198">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15"/>
            <p:cNvSpPr/>
            <p:nvPr/>
          </p:nvSpPr>
          <p:spPr>
            <a:xfrm>
              <a:off x="5733626" y="681017"/>
              <a:ext cx="564393" cy="492344"/>
            </a:xfrm>
            <a:custGeom>
              <a:rect b="b" l="l" r="r" t="t"/>
              <a:pathLst>
                <a:path extrusionOk="0" h="609714" w="698939">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15"/>
            <p:cNvSpPr/>
            <p:nvPr/>
          </p:nvSpPr>
          <p:spPr>
            <a:xfrm>
              <a:off x="6171801" y="649512"/>
              <a:ext cx="135912" cy="159574"/>
            </a:xfrm>
            <a:custGeom>
              <a:rect b="b" l="l" r="r" t="t"/>
              <a:pathLst>
                <a:path extrusionOk="0" h="197615" w="168312">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15"/>
            <p:cNvSpPr/>
            <p:nvPr/>
          </p:nvSpPr>
          <p:spPr>
            <a:xfrm>
              <a:off x="5953447" y="594810"/>
              <a:ext cx="109819" cy="115441"/>
            </a:xfrm>
            <a:custGeom>
              <a:rect b="b" l="l" r="r" t="t"/>
              <a:pathLst>
                <a:path extrusionOk="0" h="142961" w="135999">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31" name="Google Shape;231;p15"/>
          <p:cNvSpPr/>
          <p:nvPr/>
        </p:nvSpPr>
        <p:spPr>
          <a:xfrm>
            <a:off x="2195125" y="2442198"/>
            <a:ext cx="546600" cy="558600"/>
          </a:xfrm>
          <a:prstGeom prst="mathPlus">
            <a:avLst>
              <a:gd fmla="val 23520" name="adj1"/>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5124175" y="2532200"/>
            <a:ext cx="613800" cy="468600"/>
          </a:xfrm>
          <a:prstGeom prst="mathEqual">
            <a:avLst>
              <a:gd fmla="val 23520" name="adj1"/>
              <a:gd fmla="val 11760"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txBox="1"/>
          <p:nvPr/>
        </p:nvSpPr>
        <p:spPr>
          <a:xfrm>
            <a:off x="379350" y="3642725"/>
            <a:ext cx="1428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latin typeface="Barlow Medium"/>
                <a:ea typeface="Barlow Medium"/>
                <a:cs typeface="Barlow Medium"/>
                <a:sym typeface="Barlow Medium"/>
              </a:rPr>
              <a:t>Data Science</a:t>
            </a:r>
            <a:endParaRPr sz="1500">
              <a:latin typeface="Barlow Medium"/>
              <a:ea typeface="Barlow Medium"/>
              <a:cs typeface="Barlow Medium"/>
              <a:sym typeface="Barlow Medium"/>
            </a:endParaRPr>
          </a:p>
        </p:txBody>
      </p:sp>
      <p:sp>
        <p:nvSpPr>
          <p:cNvPr id="234" name="Google Shape;234;p15"/>
          <p:cNvSpPr txBox="1"/>
          <p:nvPr/>
        </p:nvSpPr>
        <p:spPr>
          <a:xfrm>
            <a:off x="3207900" y="3411725"/>
            <a:ext cx="1645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latin typeface="Barlow Medium"/>
                <a:ea typeface="Barlow Medium"/>
                <a:cs typeface="Barlow Medium"/>
                <a:sym typeface="Barlow Medium"/>
              </a:rPr>
              <a:t>Historical data</a:t>
            </a:r>
            <a:endParaRPr sz="1500">
              <a:latin typeface="Barlow Medium"/>
              <a:ea typeface="Barlow Medium"/>
              <a:cs typeface="Barlow Medium"/>
              <a:sym typeface="Barlow Medium"/>
            </a:endParaRPr>
          </a:p>
          <a:p>
            <a:pPr indent="0" lvl="0" marL="0" rtl="0" algn="ctr">
              <a:spcBef>
                <a:spcPts val="0"/>
              </a:spcBef>
              <a:spcAft>
                <a:spcPts val="0"/>
              </a:spcAft>
              <a:buNone/>
            </a:pPr>
            <a:r>
              <a:rPr lang="en" sz="1500">
                <a:latin typeface="Barlow Medium"/>
                <a:ea typeface="Barlow Medium"/>
                <a:cs typeface="Barlow Medium"/>
                <a:sym typeface="Barlow Medium"/>
              </a:rPr>
              <a:t>(property rented)</a:t>
            </a:r>
            <a:endParaRPr sz="1500">
              <a:latin typeface="Barlow Medium"/>
              <a:ea typeface="Barlow Medium"/>
              <a:cs typeface="Barlow Medium"/>
              <a:sym typeface="Barlow Medium"/>
            </a:endParaRPr>
          </a:p>
        </p:txBody>
      </p:sp>
      <p:sp>
        <p:nvSpPr>
          <p:cNvPr id="235" name="Google Shape;235;p15"/>
          <p:cNvSpPr txBox="1"/>
          <p:nvPr/>
        </p:nvSpPr>
        <p:spPr>
          <a:xfrm>
            <a:off x="6153700" y="3642725"/>
            <a:ext cx="2912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highlight>
                  <a:srgbClr val="FFFFFF"/>
                </a:highlight>
                <a:latin typeface="Barlow Medium"/>
                <a:ea typeface="Barlow Medium"/>
                <a:cs typeface="Barlow Medium"/>
                <a:sym typeface="Barlow Medium"/>
              </a:rPr>
              <a:t>Customer Motivation to rent-out</a:t>
            </a:r>
            <a:endParaRPr sz="1500">
              <a:latin typeface="Barlow Medium"/>
              <a:ea typeface="Barlow Medium"/>
              <a:cs typeface="Barlow Medium"/>
              <a:sym typeface="Barlow Medium"/>
            </a:endParaRPr>
          </a:p>
        </p:txBody>
      </p:sp>
      <p:pic>
        <p:nvPicPr>
          <p:cNvPr id="236" name="Google Shape;236;p15"/>
          <p:cNvPicPr preferRelativeResize="0"/>
          <p:nvPr/>
        </p:nvPicPr>
        <p:blipFill>
          <a:blip r:embed="rId3">
            <a:alphaModFix/>
          </a:blip>
          <a:stretch>
            <a:fillRect/>
          </a:stretch>
        </p:blipFill>
        <p:spPr>
          <a:xfrm>
            <a:off x="448675" y="2045112"/>
            <a:ext cx="1289351" cy="1352776"/>
          </a:xfrm>
          <a:prstGeom prst="rect">
            <a:avLst/>
          </a:prstGeom>
          <a:noFill/>
          <a:ln>
            <a:noFill/>
          </a:ln>
        </p:spPr>
      </p:pic>
      <p:pic>
        <p:nvPicPr>
          <p:cNvPr id="237" name="Google Shape;237;p15"/>
          <p:cNvPicPr preferRelativeResize="0"/>
          <p:nvPr/>
        </p:nvPicPr>
        <p:blipFill rotWithShape="1">
          <a:blip r:embed="rId4">
            <a:alphaModFix/>
          </a:blip>
          <a:srcRect b="0" l="18240" r="0" t="0"/>
          <a:stretch/>
        </p:blipFill>
        <p:spPr>
          <a:xfrm>
            <a:off x="3103050" y="2045088"/>
            <a:ext cx="1645501" cy="11321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43" name="Google Shape;243;p16" title="Points scored"/>
          <p:cNvPicPr preferRelativeResize="0"/>
          <p:nvPr/>
        </p:nvPicPr>
        <p:blipFill>
          <a:blip r:embed="rId3">
            <a:alphaModFix/>
          </a:blip>
          <a:stretch>
            <a:fillRect/>
          </a:stretch>
        </p:blipFill>
        <p:spPr>
          <a:xfrm>
            <a:off x="665013" y="1322250"/>
            <a:ext cx="7813974" cy="3659251"/>
          </a:xfrm>
          <a:prstGeom prst="rect">
            <a:avLst/>
          </a:prstGeom>
          <a:noFill/>
          <a:ln>
            <a:noFill/>
          </a:ln>
        </p:spPr>
      </p:pic>
      <p:sp>
        <p:nvSpPr>
          <p:cNvPr id="244" name="Google Shape;244;p16"/>
          <p:cNvSpPr txBox="1"/>
          <p:nvPr>
            <p:ph idx="4294967295" type="ctrTitle"/>
          </p:nvPr>
        </p:nvSpPr>
        <p:spPr>
          <a:xfrm>
            <a:off x="2233650" y="59700"/>
            <a:ext cx="4676700" cy="489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200"/>
              <a:t>DATASET OVERVIEW</a:t>
            </a:r>
            <a:endParaRPr sz="3200"/>
          </a:p>
        </p:txBody>
      </p:sp>
      <p:sp>
        <p:nvSpPr>
          <p:cNvPr id="245" name="Google Shape;245;p16"/>
          <p:cNvSpPr txBox="1"/>
          <p:nvPr>
            <p:ph type="title"/>
          </p:nvPr>
        </p:nvSpPr>
        <p:spPr>
          <a:xfrm>
            <a:off x="345350" y="682725"/>
            <a:ext cx="4932600" cy="46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200"/>
              <a:t>Price Distribution</a:t>
            </a:r>
            <a:endParaRPr sz="3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7"/>
          <p:cNvSpPr txBox="1"/>
          <p:nvPr>
            <p:ph type="title"/>
          </p:nvPr>
        </p:nvSpPr>
        <p:spPr>
          <a:xfrm>
            <a:off x="273250" y="554625"/>
            <a:ext cx="6351600" cy="789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Feature Importance</a:t>
            </a:r>
            <a:endParaRPr/>
          </a:p>
        </p:txBody>
      </p:sp>
      <p:sp>
        <p:nvSpPr>
          <p:cNvPr id="251" name="Google Shape;251;p1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252" name="Google Shape;252;p17"/>
          <p:cNvGrpSpPr/>
          <p:nvPr/>
        </p:nvGrpSpPr>
        <p:grpSpPr>
          <a:xfrm>
            <a:off x="574989" y="1460343"/>
            <a:ext cx="3347449" cy="3392509"/>
            <a:chOff x="3778727" y="4460423"/>
            <a:chExt cx="720160" cy="647438"/>
          </a:xfrm>
        </p:grpSpPr>
        <p:sp>
          <p:nvSpPr>
            <p:cNvPr id="253" name="Google Shape;253;p17"/>
            <p:cNvSpPr/>
            <p:nvPr/>
          </p:nvSpPr>
          <p:spPr>
            <a:xfrm>
              <a:off x="3957011" y="4902228"/>
              <a:ext cx="364723" cy="110621"/>
            </a:xfrm>
            <a:custGeom>
              <a:rect b="b" l="l" r="r" t="t"/>
              <a:pathLst>
                <a:path extrusionOk="0" h="194" w="64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Source Sans Pro"/>
                  <a:ea typeface="Source Sans Pro"/>
                  <a:cs typeface="Source Sans Pro"/>
                  <a:sym typeface="Source Sans Pro"/>
                </a:rPr>
                <a:t>Longitude</a:t>
              </a:r>
              <a:endParaRPr b="1" i="0" sz="1200" u="none" cap="none" strike="noStrike">
                <a:solidFill>
                  <a:schemeClr val="lt1"/>
                </a:solidFill>
                <a:latin typeface="Source Sans Pro"/>
                <a:ea typeface="Source Sans Pro"/>
                <a:cs typeface="Source Sans Pro"/>
                <a:sym typeface="Source Sans Pro"/>
              </a:endParaRPr>
            </a:p>
          </p:txBody>
        </p:sp>
        <p:sp>
          <p:nvSpPr>
            <p:cNvPr id="254" name="Google Shape;254;p17"/>
            <p:cNvSpPr/>
            <p:nvPr/>
          </p:nvSpPr>
          <p:spPr>
            <a:xfrm>
              <a:off x="4002092" y="4999728"/>
              <a:ext cx="275015" cy="108132"/>
            </a:xfrm>
            <a:custGeom>
              <a:rect b="b" l="l" r="r" t="t"/>
              <a:pathLst>
                <a:path extrusionOk="0" h="190" w="483">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Source Sans Pro"/>
                  <a:ea typeface="Source Sans Pro"/>
                  <a:cs typeface="Source Sans Pro"/>
                  <a:sym typeface="Source Sans Pro"/>
                </a:rPr>
                <a:t>ID</a:t>
              </a:r>
              <a:endParaRPr b="1" i="0" sz="1200" u="none" cap="none" strike="noStrike">
                <a:solidFill>
                  <a:schemeClr val="lt1"/>
                </a:solidFill>
                <a:latin typeface="Source Sans Pro"/>
                <a:ea typeface="Source Sans Pro"/>
                <a:cs typeface="Source Sans Pro"/>
                <a:sym typeface="Source Sans Pro"/>
              </a:endParaRPr>
            </a:p>
          </p:txBody>
        </p:sp>
        <p:sp>
          <p:nvSpPr>
            <p:cNvPr id="255" name="Google Shape;255;p17"/>
            <p:cNvSpPr/>
            <p:nvPr/>
          </p:nvSpPr>
          <p:spPr>
            <a:xfrm>
              <a:off x="3780312" y="4519014"/>
              <a:ext cx="718575" cy="115145"/>
            </a:xfrm>
            <a:custGeom>
              <a:rect b="b" l="l" r="r" t="t"/>
              <a:pathLst>
                <a:path extrusionOk="0" h="202" w="1261">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Source Sans Pro"/>
                  <a:ea typeface="Source Sans Pro"/>
                  <a:cs typeface="Source Sans Pro"/>
                  <a:sym typeface="Source Sans Pro"/>
                </a:rPr>
                <a:t>Bathroom</a:t>
              </a:r>
              <a:endParaRPr b="1" i="0" sz="1200" u="none" cap="none" strike="noStrike">
                <a:solidFill>
                  <a:schemeClr val="lt1"/>
                </a:solidFill>
                <a:latin typeface="Source Sans Pro"/>
                <a:ea typeface="Source Sans Pro"/>
                <a:cs typeface="Source Sans Pro"/>
                <a:sym typeface="Source Sans Pro"/>
              </a:endParaRPr>
            </a:p>
          </p:txBody>
        </p:sp>
        <p:sp>
          <p:nvSpPr>
            <p:cNvPr id="256" name="Google Shape;256;p17"/>
            <p:cNvSpPr/>
            <p:nvPr/>
          </p:nvSpPr>
          <p:spPr>
            <a:xfrm>
              <a:off x="3868662" y="4710395"/>
              <a:ext cx="541875" cy="112657"/>
            </a:xfrm>
            <a:custGeom>
              <a:rect b="b" l="l" r="r" t="t"/>
              <a:pathLst>
                <a:path extrusionOk="0" h="198" w="951">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Source Sans Pro"/>
                  <a:ea typeface="Source Sans Pro"/>
                  <a:cs typeface="Source Sans Pro"/>
                  <a:sym typeface="Source Sans Pro"/>
                </a:rPr>
                <a:t>Minimum Night</a:t>
              </a:r>
              <a:endParaRPr b="1" i="0" sz="1200" u="none" cap="none" strike="noStrike">
                <a:solidFill>
                  <a:schemeClr val="lt1"/>
                </a:solidFill>
                <a:latin typeface="Source Sans Pro"/>
                <a:ea typeface="Source Sans Pro"/>
                <a:cs typeface="Source Sans Pro"/>
                <a:sym typeface="Source Sans Pro"/>
              </a:endParaRPr>
            </a:p>
          </p:txBody>
        </p:sp>
        <p:sp>
          <p:nvSpPr>
            <p:cNvPr id="257" name="Google Shape;257;p17"/>
            <p:cNvSpPr/>
            <p:nvPr/>
          </p:nvSpPr>
          <p:spPr>
            <a:xfrm>
              <a:off x="3824940" y="4614704"/>
              <a:ext cx="629543" cy="114014"/>
            </a:xfrm>
            <a:custGeom>
              <a:rect b="b" l="l" r="r" t="t"/>
              <a:pathLst>
                <a:path extrusionOk="0" h="200" w="1105">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Source Sans Pro"/>
                  <a:ea typeface="Source Sans Pro"/>
                  <a:cs typeface="Source Sans Pro"/>
                  <a:sym typeface="Source Sans Pro"/>
                </a:rPr>
                <a:t>Bedrooms</a:t>
              </a:r>
              <a:endParaRPr b="1" i="0" sz="1200" u="none" cap="none" strike="noStrike">
                <a:solidFill>
                  <a:schemeClr val="lt1"/>
                </a:solidFill>
                <a:latin typeface="Source Sans Pro"/>
                <a:ea typeface="Source Sans Pro"/>
                <a:cs typeface="Source Sans Pro"/>
                <a:sym typeface="Source Sans Pro"/>
              </a:endParaRPr>
            </a:p>
          </p:txBody>
        </p:sp>
        <p:sp>
          <p:nvSpPr>
            <p:cNvPr id="258" name="Google Shape;258;p17"/>
            <p:cNvSpPr/>
            <p:nvPr/>
          </p:nvSpPr>
          <p:spPr>
            <a:xfrm>
              <a:off x="3912610" y="4806085"/>
              <a:ext cx="453525" cy="112204"/>
            </a:xfrm>
            <a:custGeom>
              <a:rect b="b" l="l" r="r" t="t"/>
              <a:pathLst>
                <a:path extrusionOk="0" h="197" w="796">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Source Sans Pro"/>
                  <a:ea typeface="Source Sans Pro"/>
                  <a:cs typeface="Source Sans Pro"/>
                  <a:sym typeface="Source Sans Pro"/>
                </a:rPr>
                <a:t>Latitude</a:t>
              </a:r>
              <a:endParaRPr b="1" i="0" sz="1200" u="none" cap="none" strike="noStrike">
                <a:solidFill>
                  <a:schemeClr val="lt1"/>
                </a:solidFill>
                <a:latin typeface="Source Sans Pro"/>
                <a:ea typeface="Source Sans Pro"/>
                <a:cs typeface="Source Sans Pro"/>
                <a:sym typeface="Source Sans Pro"/>
              </a:endParaRPr>
            </a:p>
          </p:txBody>
        </p:sp>
        <p:sp>
          <p:nvSpPr>
            <p:cNvPr id="259" name="Google Shape;259;p17"/>
            <p:cNvSpPr/>
            <p:nvPr/>
          </p:nvSpPr>
          <p:spPr>
            <a:xfrm>
              <a:off x="3778727" y="4460423"/>
              <a:ext cx="719100" cy="79200"/>
            </a:xfrm>
            <a:prstGeom prst="ellipse">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t/>
              </a:r>
              <a:endParaRPr b="1" i="0" sz="1200" u="none" cap="none" strike="noStrike">
                <a:solidFill>
                  <a:schemeClr val="lt1"/>
                </a:solidFill>
                <a:latin typeface="Source Sans Pro"/>
                <a:ea typeface="Source Sans Pro"/>
                <a:cs typeface="Source Sans Pro"/>
                <a:sym typeface="Source Sans Pro"/>
              </a:endParaRPr>
            </a:p>
          </p:txBody>
        </p:sp>
      </p:grpSp>
      <p:cxnSp>
        <p:nvCxnSpPr>
          <p:cNvPr id="260" name="Google Shape;260;p17"/>
          <p:cNvCxnSpPr/>
          <p:nvPr/>
        </p:nvCxnSpPr>
        <p:spPr>
          <a:xfrm>
            <a:off x="3848318" y="2022413"/>
            <a:ext cx="980400" cy="0"/>
          </a:xfrm>
          <a:prstGeom prst="straightConnector1">
            <a:avLst/>
          </a:prstGeom>
          <a:noFill/>
          <a:ln cap="flat" cmpd="sng" w="9525">
            <a:solidFill>
              <a:schemeClr val="accent1"/>
            </a:solidFill>
            <a:prstDash val="solid"/>
            <a:round/>
            <a:headEnd len="med" w="med" type="oval"/>
            <a:tailEnd len="med" w="med" type="oval"/>
          </a:ln>
        </p:spPr>
      </p:cxnSp>
      <p:sp>
        <p:nvSpPr>
          <p:cNvPr id="261" name="Google Shape;261;p17"/>
          <p:cNvSpPr txBox="1"/>
          <p:nvPr/>
        </p:nvSpPr>
        <p:spPr>
          <a:xfrm>
            <a:off x="4885977" y="1798409"/>
            <a:ext cx="3876300" cy="446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200">
                <a:solidFill>
                  <a:schemeClr val="dk2"/>
                </a:solidFill>
                <a:latin typeface="Source Sans Pro"/>
                <a:ea typeface="Source Sans Pro"/>
                <a:cs typeface="Source Sans Pro"/>
                <a:sym typeface="Source Sans Pro"/>
              </a:rPr>
              <a:t>Dome, resort and Town house have more Bathrooms</a:t>
            </a:r>
            <a:endParaRPr sz="1200">
              <a:solidFill>
                <a:schemeClr val="dk2"/>
              </a:solidFill>
              <a:latin typeface="Source Sans Pro"/>
              <a:ea typeface="Source Sans Pro"/>
              <a:cs typeface="Source Sans Pro"/>
              <a:sym typeface="Source Sans Pro"/>
            </a:endParaRPr>
          </a:p>
        </p:txBody>
      </p:sp>
      <p:cxnSp>
        <p:nvCxnSpPr>
          <p:cNvPr id="262" name="Google Shape;262;p17"/>
          <p:cNvCxnSpPr/>
          <p:nvPr/>
        </p:nvCxnSpPr>
        <p:spPr>
          <a:xfrm>
            <a:off x="3703893" y="2526118"/>
            <a:ext cx="1124700" cy="0"/>
          </a:xfrm>
          <a:prstGeom prst="straightConnector1">
            <a:avLst/>
          </a:prstGeom>
          <a:noFill/>
          <a:ln cap="flat" cmpd="sng" w="9525">
            <a:solidFill>
              <a:schemeClr val="accent2"/>
            </a:solidFill>
            <a:prstDash val="solid"/>
            <a:round/>
            <a:headEnd len="med" w="med" type="oval"/>
            <a:tailEnd len="med" w="med" type="oval"/>
          </a:ln>
        </p:spPr>
      </p:cxnSp>
      <p:sp>
        <p:nvSpPr>
          <p:cNvPr id="263" name="Google Shape;263;p17"/>
          <p:cNvSpPr txBox="1"/>
          <p:nvPr/>
        </p:nvSpPr>
        <p:spPr>
          <a:xfrm>
            <a:off x="4885973" y="2259487"/>
            <a:ext cx="3876300" cy="446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200">
                <a:solidFill>
                  <a:schemeClr val="dk2"/>
                </a:solidFill>
                <a:latin typeface="Source Sans Pro"/>
                <a:ea typeface="Source Sans Pro"/>
                <a:cs typeface="Source Sans Pro"/>
                <a:sym typeface="Source Sans Pro"/>
              </a:rPr>
              <a:t>Bed and Breakfast, Hostel, Apart have more Bedrooms</a:t>
            </a:r>
            <a:endParaRPr sz="1200">
              <a:solidFill>
                <a:schemeClr val="dk2"/>
              </a:solidFill>
              <a:latin typeface="Source Sans Pro"/>
              <a:ea typeface="Source Sans Pro"/>
              <a:cs typeface="Source Sans Pro"/>
              <a:sym typeface="Source Sans Pro"/>
            </a:endParaRPr>
          </a:p>
        </p:txBody>
      </p:sp>
      <p:cxnSp>
        <p:nvCxnSpPr>
          <p:cNvPr id="264" name="Google Shape;264;p17"/>
          <p:cNvCxnSpPr/>
          <p:nvPr/>
        </p:nvCxnSpPr>
        <p:spPr>
          <a:xfrm>
            <a:off x="3498656" y="3029823"/>
            <a:ext cx="1330200" cy="0"/>
          </a:xfrm>
          <a:prstGeom prst="straightConnector1">
            <a:avLst/>
          </a:prstGeom>
          <a:noFill/>
          <a:ln cap="flat" cmpd="sng" w="9525">
            <a:solidFill>
              <a:schemeClr val="accent3"/>
            </a:solidFill>
            <a:prstDash val="solid"/>
            <a:round/>
            <a:headEnd len="med" w="med" type="oval"/>
            <a:tailEnd len="med" w="med" type="oval"/>
          </a:ln>
        </p:spPr>
      </p:cxnSp>
      <p:sp>
        <p:nvSpPr>
          <p:cNvPr id="265" name="Google Shape;265;p17"/>
          <p:cNvSpPr txBox="1"/>
          <p:nvPr/>
        </p:nvSpPr>
        <p:spPr>
          <a:xfrm>
            <a:off x="4885973" y="2849852"/>
            <a:ext cx="3876300" cy="36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200">
                <a:solidFill>
                  <a:schemeClr val="dk2"/>
                </a:solidFill>
                <a:latin typeface="Source Sans Pro"/>
                <a:ea typeface="Source Sans Pro"/>
                <a:cs typeface="Source Sans Pro"/>
                <a:sym typeface="Source Sans Pro"/>
              </a:rPr>
              <a:t>This seems not to have much weight on price or have relationship on other features</a:t>
            </a:r>
            <a:endParaRPr sz="1200">
              <a:solidFill>
                <a:schemeClr val="dk2"/>
              </a:solidFill>
              <a:latin typeface="Source Sans Pro"/>
              <a:ea typeface="Source Sans Pro"/>
              <a:cs typeface="Source Sans Pro"/>
              <a:sym typeface="Source Sans Pro"/>
            </a:endParaRPr>
          </a:p>
        </p:txBody>
      </p:sp>
      <p:cxnSp>
        <p:nvCxnSpPr>
          <p:cNvPr id="266" name="Google Shape;266;p17"/>
          <p:cNvCxnSpPr/>
          <p:nvPr/>
        </p:nvCxnSpPr>
        <p:spPr>
          <a:xfrm>
            <a:off x="3323825" y="3533502"/>
            <a:ext cx="1505100" cy="0"/>
          </a:xfrm>
          <a:prstGeom prst="straightConnector1">
            <a:avLst/>
          </a:prstGeom>
          <a:noFill/>
          <a:ln cap="flat" cmpd="sng" w="9525">
            <a:solidFill>
              <a:schemeClr val="accent4"/>
            </a:solidFill>
            <a:prstDash val="solid"/>
            <a:round/>
            <a:headEnd len="med" w="med" type="oval"/>
            <a:tailEnd len="med" w="med" type="oval"/>
          </a:ln>
        </p:spPr>
      </p:cxnSp>
      <p:sp>
        <p:nvSpPr>
          <p:cNvPr id="267" name="Google Shape;267;p17"/>
          <p:cNvSpPr txBox="1"/>
          <p:nvPr/>
        </p:nvSpPr>
        <p:spPr>
          <a:xfrm>
            <a:off x="4885973" y="3266893"/>
            <a:ext cx="3876300" cy="446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200">
                <a:solidFill>
                  <a:schemeClr val="dk2"/>
                </a:solidFill>
                <a:latin typeface="Source Sans Pro"/>
                <a:ea typeface="Source Sans Pro"/>
                <a:cs typeface="Source Sans Pro"/>
                <a:sym typeface="Source Sans Pro"/>
              </a:rPr>
              <a:t>Provide less information</a:t>
            </a:r>
            <a:endParaRPr sz="1200">
              <a:solidFill>
                <a:schemeClr val="dk2"/>
              </a:solidFill>
              <a:latin typeface="Source Sans Pro"/>
              <a:ea typeface="Source Sans Pro"/>
              <a:cs typeface="Source Sans Pro"/>
              <a:sym typeface="Source Sans Pro"/>
            </a:endParaRPr>
          </a:p>
        </p:txBody>
      </p:sp>
      <p:cxnSp>
        <p:nvCxnSpPr>
          <p:cNvPr id="268" name="Google Shape;268;p17"/>
          <p:cNvCxnSpPr/>
          <p:nvPr/>
        </p:nvCxnSpPr>
        <p:spPr>
          <a:xfrm>
            <a:off x="3133779" y="4037206"/>
            <a:ext cx="1695000" cy="0"/>
          </a:xfrm>
          <a:prstGeom prst="straightConnector1">
            <a:avLst/>
          </a:prstGeom>
          <a:noFill/>
          <a:ln cap="flat" cmpd="sng" w="9525">
            <a:solidFill>
              <a:schemeClr val="accent5"/>
            </a:solidFill>
            <a:prstDash val="solid"/>
            <a:round/>
            <a:headEnd len="med" w="med" type="oval"/>
            <a:tailEnd len="med" w="med" type="oval"/>
          </a:ln>
        </p:spPr>
      </p:cxnSp>
      <p:sp>
        <p:nvSpPr>
          <p:cNvPr id="269" name="Google Shape;269;p17"/>
          <p:cNvSpPr txBox="1"/>
          <p:nvPr/>
        </p:nvSpPr>
        <p:spPr>
          <a:xfrm>
            <a:off x="4885973" y="3620514"/>
            <a:ext cx="3938400" cy="596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200">
                <a:solidFill>
                  <a:schemeClr val="dk2"/>
                </a:solidFill>
                <a:latin typeface="Source Sans Pro"/>
                <a:ea typeface="Source Sans Pro"/>
                <a:cs typeface="Source Sans Pro"/>
                <a:sym typeface="Source Sans Pro"/>
              </a:rPr>
              <a:t>Provide lesser information</a:t>
            </a:r>
            <a:endParaRPr sz="1200">
              <a:solidFill>
                <a:schemeClr val="dk2"/>
              </a:solidFill>
              <a:latin typeface="Source Sans Pro"/>
              <a:ea typeface="Source Sans Pro"/>
              <a:cs typeface="Source Sans Pro"/>
              <a:sym typeface="Source Sans Pro"/>
            </a:endParaRPr>
          </a:p>
        </p:txBody>
      </p:sp>
      <p:cxnSp>
        <p:nvCxnSpPr>
          <p:cNvPr id="270" name="Google Shape;270;p17"/>
          <p:cNvCxnSpPr/>
          <p:nvPr/>
        </p:nvCxnSpPr>
        <p:spPr>
          <a:xfrm>
            <a:off x="2936149" y="4540885"/>
            <a:ext cx="1884900" cy="0"/>
          </a:xfrm>
          <a:prstGeom prst="straightConnector1">
            <a:avLst/>
          </a:prstGeom>
          <a:noFill/>
          <a:ln cap="flat" cmpd="sng" w="9525">
            <a:solidFill>
              <a:schemeClr val="accent6"/>
            </a:solidFill>
            <a:prstDash val="solid"/>
            <a:round/>
            <a:headEnd len="med" w="med" type="oval"/>
            <a:tailEnd len="med" w="med" type="oval"/>
          </a:ln>
        </p:spPr>
      </p:cxnSp>
      <p:sp>
        <p:nvSpPr>
          <p:cNvPr id="271" name="Google Shape;271;p17"/>
          <p:cNvSpPr txBox="1"/>
          <p:nvPr/>
        </p:nvSpPr>
        <p:spPr>
          <a:xfrm>
            <a:off x="4885973" y="4124195"/>
            <a:ext cx="3876300" cy="596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200">
                <a:solidFill>
                  <a:schemeClr val="dk2"/>
                </a:solidFill>
                <a:latin typeface="Source Sans Pro"/>
                <a:ea typeface="Source Sans Pro"/>
                <a:cs typeface="Source Sans Pro"/>
                <a:sym typeface="Source Sans Pro"/>
              </a:rPr>
              <a:t>Not relevant to analysis</a:t>
            </a:r>
            <a:endParaRPr sz="1200">
              <a:solidFill>
                <a:schemeClr val="dk2"/>
              </a:solidFill>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8"/>
          <p:cNvSpPr txBox="1"/>
          <p:nvPr>
            <p:ph type="title"/>
          </p:nvPr>
        </p:nvSpPr>
        <p:spPr>
          <a:xfrm>
            <a:off x="447150" y="678775"/>
            <a:ext cx="7794600" cy="57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200"/>
              <a:t>Feature Influencing Price</a:t>
            </a:r>
            <a:endParaRPr sz="3200"/>
          </a:p>
        </p:txBody>
      </p:sp>
      <p:sp>
        <p:nvSpPr>
          <p:cNvPr id="277" name="Google Shape;277;p1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78" name="Google Shape;278;p18"/>
          <p:cNvPicPr preferRelativeResize="0"/>
          <p:nvPr/>
        </p:nvPicPr>
        <p:blipFill rotWithShape="1">
          <a:blip r:embed="rId3">
            <a:alphaModFix/>
          </a:blip>
          <a:srcRect b="4762" l="4524" r="7096" t="10941"/>
          <a:stretch/>
        </p:blipFill>
        <p:spPr>
          <a:xfrm>
            <a:off x="1100375" y="1250875"/>
            <a:ext cx="6488150" cy="3755076"/>
          </a:xfrm>
          <a:prstGeom prst="rect">
            <a:avLst/>
          </a:prstGeom>
          <a:noFill/>
          <a:ln>
            <a:noFill/>
          </a:ln>
        </p:spPr>
      </p:pic>
      <p:sp>
        <p:nvSpPr>
          <p:cNvPr id="279" name="Google Shape;279;p18"/>
          <p:cNvSpPr txBox="1"/>
          <p:nvPr/>
        </p:nvSpPr>
        <p:spPr>
          <a:xfrm rot="-2026480">
            <a:off x="2832328" y="2564905"/>
            <a:ext cx="788951" cy="449312"/>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Raleway"/>
                <a:ea typeface="Raleway"/>
                <a:cs typeface="Raleway"/>
                <a:sym typeface="Raleway"/>
              </a:rPr>
              <a:t>Price</a:t>
            </a:r>
            <a:endParaRPr b="1" sz="1700">
              <a:latin typeface="Raleway"/>
              <a:ea typeface="Raleway"/>
              <a:cs typeface="Raleway"/>
              <a:sym typeface="Raleway"/>
            </a:endParaRPr>
          </a:p>
        </p:txBody>
      </p:sp>
      <p:sp>
        <p:nvSpPr>
          <p:cNvPr id="280" name="Google Shape;280;p18"/>
          <p:cNvSpPr txBox="1"/>
          <p:nvPr/>
        </p:nvSpPr>
        <p:spPr>
          <a:xfrm rot="-2103883">
            <a:off x="4668444" y="3049843"/>
            <a:ext cx="1259005" cy="433872"/>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Raleway"/>
                <a:ea typeface="Raleway"/>
                <a:cs typeface="Raleway"/>
                <a:sym typeface="Raleway"/>
              </a:rPr>
              <a:t>Bathroom</a:t>
            </a:r>
            <a:endParaRPr b="1" sz="1600">
              <a:latin typeface="Raleway"/>
              <a:ea typeface="Raleway"/>
              <a:cs typeface="Raleway"/>
              <a:sym typeface="Raleway"/>
            </a:endParaRPr>
          </a:p>
        </p:txBody>
      </p:sp>
      <p:sp>
        <p:nvSpPr>
          <p:cNvPr id="281" name="Google Shape;281;p18"/>
          <p:cNvSpPr txBox="1"/>
          <p:nvPr/>
        </p:nvSpPr>
        <p:spPr>
          <a:xfrm rot="-1996906">
            <a:off x="3373852" y="3866346"/>
            <a:ext cx="1436155" cy="433661"/>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Raleway"/>
                <a:ea typeface="Raleway"/>
                <a:cs typeface="Raleway"/>
                <a:sym typeface="Raleway"/>
              </a:rPr>
              <a:t>Bedroom</a:t>
            </a:r>
            <a:endParaRPr b="1" sz="1600">
              <a:latin typeface="Raleway"/>
              <a:ea typeface="Raleway"/>
              <a:cs typeface="Raleway"/>
              <a:sym typeface="Raleway"/>
            </a:endParaRPr>
          </a:p>
        </p:txBody>
      </p:sp>
      <p:sp>
        <p:nvSpPr>
          <p:cNvPr id="282" name="Google Shape;282;p18"/>
          <p:cNvSpPr txBox="1"/>
          <p:nvPr/>
        </p:nvSpPr>
        <p:spPr>
          <a:xfrm>
            <a:off x="1721536" y="1350866"/>
            <a:ext cx="1489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aleway Light"/>
                <a:ea typeface="Raleway Light"/>
                <a:cs typeface="Raleway Light"/>
                <a:sym typeface="Raleway Light"/>
              </a:rPr>
              <a:t>Correlation</a:t>
            </a:r>
            <a:endParaRPr sz="1600">
              <a:latin typeface="Raleway Light"/>
              <a:ea typeface="Raleway Light"/>
              <a:cs typeface="Raleway Light"/>
              <a:sym typeface="Raleway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9"/>
          <p:cNvSpPr txBox="1"/>
          <p:nvPr>
            <p:ph type="title"/>
          </p:nvPr>
        </p:nvSpPr>
        <p:spPr>
          <a:xfrm>
            <a:off x="477975" y="683725"/>
            <a:ext cx="7923000" cy="677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200"/>
              <a:t>MACHINE LEARNING PROCESS</a:t>
            </a:r>
            <a:endParaRPr sz="3200"/>
          </a:p>
        </p:txBody>
      </p:sp>
      <p:sp>
        <p:nvSpPr>
          <p:cNvPr id="288" name="Google Shape;288;p1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289" name="Google Shape;289;p19"/>
          <p:cNvGrpSpPr/>
          <p:nvPr/>
        </p:nvGrpSpPr>
        <p:grpSpPr>
          <a:xfrm>
            <a:off x="477963" y="1650359"/>
            <a:ext cx="2051418" cy="3094530"/>
            <a:chOff x="1083025" y="1574025"/>
            <a:chExt cx="1834900" cy="2767916"/>
          </a:xfrm>
        </p:grpSpPr>
        <p:sp>
          <p:nvSpPr>
            <p:cNvPr id="290" name="Google Shape;290;p19"/>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800">
                  <a:solidFill>
                    <a:schemeClr val="accent2"/>
                  </a:solidFill>
                  <a:latin typeface="Barlow"/>
                  <a:ea typeface="Barlow"/>
                  <a:cs typeface="Barlow"/>
                  <a:sym typeface="Barlow"/>
                </a:rPr>
                <a:t>Stage 1</a:t>
              </a:r>
              <a:endParaRPr sz="800">
                <a:solidFill>
                  <a:schemeClr val="accent2"/>
                </a:solidFill>
                <a:latin typeface="Barlow"/>
                <a:ea typeface="Barlow"/>
                <a:cs typeface="Barlow"/>
                <a:sym typeface="Barlow"/>
              </a:endParaRPr>
            </a:p>
          </p:txBody>
        </p:sp>
        <p:sp>
          <p:nvSpPr>
            <p:cNvPr id="291" name="Google Shape;291;p19"/>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accent2"/>
                  </a:solidFill>
                  <a:latin typeface="Barlow"/>
                  <a:ea typeface="Barlow"/>
                  <a:cs typeface="Barlow"/>
                  <a:sym typeface="Barlow"/>
                </a:rPr>
                <a:t>Data Pre-processing</a:t>
              </a:r>
              <a:endParaRPr b="1" sz="1200">
                <a:solidFill>
                  <a:schemeClr val="accent2"/>
                </a:solidFill>
                <a:latin typeface="Barlow"/>
                <a:ea typeface="Barlow"/>
                <a:cs typeface="Barlow"/>
                <a:sym typeface="Barlow"/>
              </a:endParaRPr>
            </a:p>
          </p:txBody>
        </p:sp>
        <p:sp>
          <p:nvSpPr>
            <p:cNvPr id="292" name="Google Shape;292;p19"/>
            <p:cNvSpPr txBox="1"/>
            <p:nvPr/>
          </p:nvSpPr>
          <p:spPr>
            <a:xfrm>
              <a:off x="1215706" y="3151840"/>
              <a:ext cx="1545600" cy="1190100"/>
            </a:xfrm>
            <a:prstGeom prst="rect">
              <a:avLst/>
            </a:prstGeom>
            <a:noFill/>
            <a:ln cap="flat" cmpd="sng" w="1905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chemeClr val="accent2"/>
                  </a:solidFill>
                  <a:latin typeface="Barlow"/>
                  <a:ea typeface="Barlow"/>
                  <a:cs typeface="Barlow"/>
                  <a:sym typeface="Barlow"/>
                </a:rPr>
                <a:t>We clean the dataset, transform and look at insight the data offers</a:t>
              </a:r>
              <a:endParaRPr sz="1200">
                <a:solidFill>
                  <a:schemeClr val="accent2"/>
                </a:solidFill>
                <a:latin typeface="Barlow"/>
                <a:ea typeface="Barlow"/>
                <a:cs typeface="Barlow"/>
                <a:sym typeface="Barlow"/>
              </a:endParaRPr>
            </a:p>
          </p:txBody>
        </p:sp>
        <p:cxnSp>
          <p:nvCxnSpPr>
            <p:cNvPr id="293" name="Google Shape;293;p19"/>
            <p:cNvCxnSpPr/>
            <p:nvPr/>
          </p:nvCxnSpPr>
          <p:spPr>
            <a:xfrm>
              <a:off x="2180202" y="1695421"/>
              <a:ext cx="718500" cy="741900"/>
            </a:xfrm>
            <a:prstGeom prst="straightConnector1">
              <a:avLst/>
            </a:prstGeom>
            <a:noFill/>
            <a:ln cap="flat" cmpd="sng" w="9525">
              <a:solidFill>
                <a:schemeClr val="accent1"/>
              </a:solidFill>
              <a:prstDash val="solid"/>
              <a:round/>
              <a:headEnd len="sm" w="sm" type="none"/>
              <a:tailEnd len="sm" w="sm" type="none"/>
            </a:ln>
          </p:spPr>
        </p:cxnSp>
        <p:sp>
          <p:nvSpPr>
            <p:cNvPr id="294" name="Google Shape;294;p19"/>
            <p:cNvSpPr/>
            <p:nvPr/>
          </p:nvSpPr>
          <p:spPr>
            <a:xfrm flipH="1">
              <a:off x="1083025" y="2306625"/>
              <a:ext cx="1834800" cy="143400"/>
            </a:xfrm>
            <a:prstGeom prst="parallelogram">
              <a:avLst>
                <a:gd fmla="val 9695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95" name="Google Shape;295;p19"/>
            <p:cNvSpPr/>
            <p:nvPr/>
          </p:nvSpPr>
          <p:spPr>
            <a:xfrm>
              <a:off x="1083125" y="2460449"/>
              <a:ext cx="1834800" cy="143400"/>
            </a:xfrm>
            <a:prstGeom prst="parallelogram">
              <a:avLst>
                <a:gd fmla="val 96952"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 name="Google Shape;296;p19"/>
          <p:cNvGrpSpPr/>
          <p:nvPr/>
        </p:nvGrpSpPr>
        <p:grpSpPr>
          <a:xfrm>
            <a:off x="2388508" y="1650359"/>
            <a:ext cx="2051418" cy="3094523"/>
            <a:chOff x="1083025" y="1574025"/>
            <a:chExt cx="1834900" cy="2767909"/>
          </a:xfrm>
        </p:grpSpPr>
        <p:sp>
          <p:nvSpPr>
            <p:cNvPr id="297" name="Google Shape;297;p19"/>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800">
                  <a:solidFill>
                    <a:schemeClr val="accent2"/>
                  </a:solidFill>
                  <a:latin typeface="Barlow"/>
                  <a:ea typeface="Barlow"/>
                  <a:cs typeface="Barlow"/>
                  <a:sym typeface="Barlow"/>
                </a:rPr>
                <a:t>Stage 2</a:t>
              </a:r>
              <a:endParaRPr sz="800">
                <a:solidFill>
                  <a:schemeClr val="accent2"/>
                </a:solidFill>
                <a:latin typeface="Barlow"/>
                <a:ea typeface="Barlow"/>
                <a:cs typeface="Barlow"/>
                <a:sym typeface="Barlow"/>
              </a:endParaRPr>
            </a:p>
            <a:p>
              <a:pPr indent="0" lvl="0" marL="0" rtl="0" algn="r">
                <a:lnSpc>
                  <a:spcPct val="115000"/>
                </a:lnSpc>
                <a:spcBef>
                  <a:spcPts val="1600"/>
                </a:spcBef>
                <a:spcAft>
                  <a:spcPts val="1600"/>
                </a:spcAft>
                <a:buNone/>
              </a:pPr>
              <a:r>
                <a:t/>
              </a:r>
              <a:endParaRPr sz="800">
                <a:solidFill>
                  <a:schemeClr val="accent2"/>
                </a:solidFill>
                <a:latin typeface="Barlow"/>
                <a:ea typeface="Barlow"/>
                <a:cs typeface="Barlow"/>
                <a:sym typeface="Barlow"/>
              </a:endParaRPr>
            </a:p>
          </p:txBody>
        </p:sp>
        <p:sp>
          <p:nvSpPr>
            <p:cNvPr id="298" name="Google Shape;298;p19"/>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accent2"/>
                  </a:solidFill>
                  <a:latin typeface="Barlow"/>
                  <a:ea typeface="Barlow"/>
                  <a:cs typeface="Barlow"/>
                  <a:sym typeface="Barlow"/>
                </a:rPr>
                <a:t>Features Engineering</a:t>
              </a:r>
              <a:endParaRPr b="1" sz="1200">
                <a:solidFill>
                  <a:schemeClr val="accent2"/>
                </a:solidFill>
                <a:latin typeface="Barlow"/>
                <a:ea typeface="Barlow"/>
                <a:cs typeface="Barlow"/>
                <a:sym typeface="Barlow"/>
              </a:endParaRPr>
            </a:p>
          </p:txBody>
        </p:sp>
        <p:sp>
          <p:nvSpPr>
            <p:cNvPr id="299" name="Google Shape;299;p19"/>
            <p:cNvSpPr txBox="1"/>
            <p:nvPr/>
          </p:nvSpPr>
          <p:spPr>
            <a:xfrm>
              <a:off x="1215710" y="3151834"/>
              <a:ext cx="1545600" cy="1190100"/>
            </a:xfrm>
            <a:prstGeom prst="rect">
              <a:avLst/>
            </a:prstGeom>
            <a:noFill/>
            <a:ln cap="flat" cmpd="sng" w="2857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chemeClr val="accent2"/>
                  </a:solidFill>
                  <a:latin typeface="Barlow"/>
                  <a:ea typeface="Barlow"/>
                  <a:cs typeface="Barlow"/>
                  <a:sym typeface="Barlow"/>
                </a:rPr>
                <a:t>Selecting suitable predictor(s), engineering new features and preparing them for machine learning process</a:t>
              </a:r>
              <a:endParaRPr sz="1200">
                <a:solidFill>
                  <a:schemeClr val="accent2"/>
                </a:solidFill>
                <a:latin typeface="Barlow"/>
                <a:ea typeface="Barlow"/>
                <a:cs typeface="Barlow"/>
                <a:sym typeface="Barlow"/>
              </a:endParaRPr>
            </a:p>
          </p:txBody>
        </p:sp>
        <p:cxnSp>
          <p:nvCxnSpPr>
            <p:cNvPr id="300" name="Google Shape;300;p19"/>
            <p:cNvCxnSpPr/>
            <p:nvPr/>
          </p:nvCxnSpPr>
          <p:spPr>
            <a:xfrm>
              <a:off x="2180202" y="1695421"/>
              <a:ext cx="718500" cy="741900"/>
            </a:xfrm>
            <a:prstGeom prst="straightConnector1">
              <a:avLst/>
            </a:prstGeom>
            <a:noFill/>
            <a:ln cap="flat" cmpd="sng" w="9525">
              <a:solidFill>
                <a:schemeClr val="accent1"/>
              </a:solidFill>
              <a:prstDash val="solid"/>
              <a:round/>
              <a:headEnd len="sm" w="sm" type="none"/>
              <a:tailEnd len="sm" w="sm" type="none"/>
            </a:ln>
          </p:spPr>
        </p:cxnSp>
        <p:sp>
          <p:nvSpPr>
            <p:cNvPr id="301" name="Google Shape;301;p19"/>
            <p:cNvSpPr/>
            <p:nvPr/>
          </p:nvSpPr>
          <p:spPr>
            <a:xfrm flipH="1">
              <a:off x="1083025" y="2306625"/>
              <a:ext cx="1834800" cy="143400"/>
            </a:xfrm>
            <a:prstGeom prst="parallelogram">
              <a:avLst>
                <a:gd fmla="val 9695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02" name="Google Shape;302;p19"/>
            <p:cNvSpPr/>
            <p:nvPr/>
          </p:nvSpPr>
          <p:spPr>
            <a:xfrm>
              <a:off x="1083125" y="2460449"/>
              <a:ext cx="1834800" cy="143400"/>
            </a:xfrm>
            <a:prstGeom prst="parallelogram">
              <a:avLst>
                <a:gd fmla="val 96952"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 name="Google Shape;303;p19"/>
          <p:cNvGrpSpPr/>
          <p:nvPr/>
        </p:nvGrpSpPr>
        <p:grpSpPr>
          <a:xfrm>
            <a:off x="4302291" y="1649564"/>
            <a:ext cx="2051418" cy="3095192"/>
            <a:chOff x="1083025" y="1574025"/>
            <a:chExt cx="1834900" cy="2768508"/>
          </a:xfrm>
        </p:grpSpPr>
        <p:sp>
          <p:nvSpPr>
            <p:cNvPr id="304" name="Google Shape;304;p19"/>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800">
                  <a:solidFill>
                    <a:schemeClr val="accent2"/>
                  </a:solidFill>
                  <a:latin typeface="Barlow"/>
                  <a:ea typeface="Barlow"/>
                  <a:cs typeface="Barlow"/>
                  <a:sym typeface="Barlow"/>
                </a:rPr>
                <a:t>Stage 3</a:t>
              </a:r>
              <a:endParaRPr sz="800">
                <a:solidFill>
                  <a:schemeClr val="accent2"/>
                </a:solidFill>
                <a:latin typeface="Barlow"/>
                <a:ea typeface="Barlow"/>
                <a:cs typeface="Barlow"/>
                <a:sym typeface="Barlow"/>
              </a:endParaRPr>
            </a:p>
            <a:p>
              <a:pPr indent="0" lvl="0" marL="0" rtl="0" algn="r">
                <a:lnSpc>
                  <a:spcPct val="115000"/>
                </a:lnSpc>
                <a:spcBef>
                  <a:spcPts val="1600"/>
                </a:spcBef>
                <a:spcAft>
                  <a:spcPts val="1600"/>
                </a:spcAft>
                <a:buNone/>
              </a:pPr>
              <a:r>
                <a:t/>
              </a:r>
              <a:endParaRPr sz="800">
                <a:solidFill>
                  <a:schemeClr val="dk2"/>
                </a:solidFill>
                <a:latin typeface="Barlow"/>
                <a:ea typeface="Barlow"/>
                <a:cs typeface="Barlow"/>
                <a:sym typeface="Barlow"/>
              </a:endParaRPr>
            </a:p>
          </p:txBody>
        </p:sp>
        <p:sp>
          <p:nvSpPr>
            <p:cNvPr id="305" name="Google Shape;305;p19"/>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dk2"/>
                  </a:solidFill>
                  <a:latin typeface="Barlow"/>
                  <a:ea typeface="Barlow"/>
                  <a:cs typeface="Barlow"/>
                  <a:sym typeface="Barlow"/>
                </a:rPr>
                <a:t>Modeling</a:t>
              </a:r>
              <a:endParaRPr b="1" sz="1200">
                <a:solidFill>
                  <a:schemeClr val="dk2"/>
                </a:solidFill>
                <a:latin typeface="Barlow"/>
                <a:ea typeface="Barlow"/>
                <a:cs typeface="Barlow"/>
                <a:sym typeface="Barlow"/>
              </a:endParaRPr>
            </a:p>
          </p:txBody>
        </p:sp>
        <p:sp>
          <p:nvSpPr>
            <p:cNvPr id="306" name="Google Shape;306;p19"/>
            <p:cNvSpPr txBox="1"/>
            <p:nvPr/>
          </p:nvSpPr>
          <p:spPr>
            <a:xfrm>
              <a:off x="1215703" y="3151833"/>
              <a:ext cx="1545600" cy="11907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chemeClr val="dk2"/>
                  </a:solidFill>
                  <a:latin typeface="Barlow"/>
                  <a:ea typeface="Barlow"/>
                  <a:cs typeface="Barlow"/>
                  <a:sym typeface="Barlow"/>
                </a:rPr>
                <a:t>Understanding data entries pattern and using that to </a:t>
              </a:r>
              <a:r>
                <a:rPr lang="en" sz="1200">
                  <a:solidFill>
                    <a:schemeClr val="dk2"/>
                  </a:solidFill>
                  <a:latin typeface="Barlow"/>
                  <a:ea typeface="Barlow"/>
                  <a:cs typeface="Barlow"/>
                  <a:sym typeface="Barlow"/>
                </a:rPr>
                <a:t>forecast</a:t>
              </a:r>
              <a:r>
                <a:rPr lang="en" sz="1200">
                  <a:solidFill>
                    <a:schemeClr val="dk2"/>
                  </a:solidFill>
                  <a:latin typeface="Barlow"/>
                  <a:ea typeface="Barlow"/>
                  <a:cs typeface="Barlow"/>
                  <a:sym typeface="Barlow"/>
                </a:rPr>
                <a:t> future target variables</a:t>
              </a:r>
              <a:endParaRPr sz="1200">
                <a:solidFill>
                  <a:schemeClr val="dk2"/>
                </a:solidFill>
                <a:latin typeface="Barlow"/>
                <a:ea typeface="Barlow"/>
                <a:cs typeface="Barlow"/>
                <a:sym typeface="Barlow"/>
              </a:endParaRPr>
            </a:p>
          </p:txBody>
        </p:sp>
        <p:cxnSp>
          <p:nvCxnSpPr>
            <p:cNvPr id="307" name="Google Shape;307;p19"/>
            <p:cNvCxnSpPr/>
            <p:nvPr/>
          </p:nvCxnSpPr>
          <p:spPr>
            <a:xfrm>
              <a:off x="2180202" y="1695421"/>
              <a:ext cx="718500" cy="741900"/>
            </a:xfrm>
            <a:prstGeom prst="straightConnector1">
              <a:avLst/>
            </a:prstGeom>
            <a:noFill/>
            <a:ln cap="flat" cmpd="sng" w="9525">
              <a:solidFill>
                <a:srgbClr val="DADCE5"/>
              </a:solidFill>
              <a:prstDash val="solid"/>
              <a:round/>
              <a:headEnd len="sm" w="sm" type="none"/>
              <a:tailEnd len="sm" w="sm" type="none"/>
            </a:ln>
          </p:spPr>
        </p:cxnSp>
        <p:sp>
          <p:nvSpPr>
            <p:cNvPr id="308" name="Google Shape;308;p19"/>
            <p:cNvSpPr/>
            <p:nvPr/>
          </p:nvSpPr>
          <p:spPr>
            <a:xfrm flipH="1">
              <a:off x="1083025" y="2306625"/>
              <a:ext cx="1834800" cy="143400"/>
            </a:xfrm>
            <a:prstGeom prst="parallelogram">
              <a:avLst>
                <a:gd fmla="val 96952" name="adj"/>
              </a:avLst>
            </a:prstGeom>
            <a:solidFill>
              <a:srgbClr val="DAD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09" name="Google Shape;309;p19"/>
            <p:cNvSpPr/>
            <p:nvPr/>
          </p:nvSpPr>
          <p:spPr>
            <a:xfrm>
              <a:off x="1083125" y="2460449"/>
              <a:ext cx="1834800" cy="143400"/>
            </a:xfrm>
            <a:prstGeom prst="parallelogram">
              <a:avLst>
                <a:gd fmla="val 96952" name="adj"/>
              </a:avLst>
            </a:prstGeom>
            <a:solidFill>
              <a:srgbClr val="B0B3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 name="Google Shape;310;p19"/>
          <p:cNvGrpSpPr/>
          <p:nvPr/>
        </p:nvGrpSpPr>
        <p:grpSpPr>
          <a:xfrm>
            <a:off x="6217659" y="1649551"/>
            <a:ext cx="2051418" cy="3095172"/>
            <a:chOff x="1083025" y="1574025"/>
            <a:chExt cx="1834900" cy="2768490"/>
          </a:xfrm>
        </p:grpSpPr>
        <p:sp>
          <p:nvSpPr>
            <p:cNvPr id="311" name="Google Shape;311;p19"/>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800">
                  <a:solidFill>
                    <a:schemeClr val="accent2"/>
                  </a:solidFill>
                  <a:latin typeface="Barlow"/>
                  <a:ea typeface="Barlow"/>
                  <a:cs typeface="Barlow"/>
                  <a:sym typeface="Barlow"/>
                </a:rPr>
                <a:t>Stage 5</a:t>
              </a:r>
              <a:endParaRPr sz="800">
                <a:solidFill>
                  <a:schemeClr val="accent2"/>
                </a:solidFill>
                <a:latin typeface="Barlow"/>
                <a:ea typeface="Barlow"/>
                <a:cs typeface="Barlow"/>
                <a:sym typeface="Barlow"/>
              </a:endParaRPr>
            </a:p>
            <a:p>
              <a:pPr indent="0" lvl="0" marL="0" rtl="0" algn="r">
                <a:lnSpc>
                  <a:spcPct val="115000"/>
                </a:lnSpc>
                <a:spcBef>
                  <a:spcPts val="1600"/>
                </a:spcBef>
                <a:spcAft>
                  <a:spcPts val="1600"/>
                </a:spcAft>
                <a:buNone/>
              </a:pPr>
              <a:r>
                <a:t/>
              </a:r>
              <a:endParaRPr sz="800">
                <a:solidFill>
                  <a:schemeClr val="dk2"/>
                </a:solidFill>
                <a:latin typeface="Barlow"/>
                <a:ea typeface="Barlow"/>
                <a:cs typeface="Barlow"/>
                <a:sym typeface="Barlow"/>
              </a:endParaRPr>
            </a:p>
          </p:txBody>
        </p:sp>
        <p:sp>
          <p:nvSpPr>
            <p:cNvPr id="312" name="Google Shape;312;p19"/>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dk2"/>
                  </a:solidFill>
                  <a:latin typeface="Barlow"/>
                  <a:ea typeface="Barlow"/>
                  <a:cs typeface="Barlow"/>
                  <a:sym typeface="Barlow"/>
                </a:rPr>
                <a:t>Model Performance</a:t>
              </a:r>
              <a:endParaRPr b="1" sz="1200">
                <a:solidFill>
                  <a:schemeClr val="dk2"/>
                </a:solidFill>
                <a:latin typeface="Barlow"/>
                <a:ea typeface="Barlow"/>
                <a:cs typeface="Barlow"/>
                <a:sym typeface="Barlow"/>
              </a:endParaRPr>
            </a:p>
          </p:txBody>
        </p:sp>
        <p:sp>
          <p:nvSpPr>
            <p:cNvPr id="313" name="Google Shape;313;p19"/>
            <p:cNvSpPr txBox="1"/>
            <p:nvPr/>
          </p:nvSpPr>
          <p:spPr>
            <a:xfrm>
              <a:off x="1215709" y="3151815"/>
              <a:ext cx="1545600" cy="11907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chemeClr val="dk2"/>
                  </a:solidFill>
                  <a:latin typeface="Barlow"/>
                  <a:ea typeface="Barlow"/>
                  <a:cs typeface="Barlow"/>
                  <a:sym typeface="Barlow"/>
                </a:rPr>
                <a:t>Selecting the best or most suitable </a:t>
              </a:r>
              <a:r>
                <a:rPr b="1" lang="en" sz="1200">
                  <a:solidFill>
                    <a:schemeClr val="dk2"/>
                  </a:solidFill>
                  <a:latin typeface="Barlow"/>
                  <a:ea typeface="Barlow"/>
                  <a:cs typeface="Barlow"/>
                  <a:sym typeface="Barlow"/>
                </a:rPr>
                <a:t>model </a:t>
              </a:r>
              <a:r>
                <a:rPr lang="en" sz="1200">
                  <a:solidFill>
                    <a:schemeClr val="dk2"/>
                  </a:solidFill>
                  <a:latin typeface="Barlow"/>
                  <a:ea typeface="Barlow"/>
                  <a:cs typeface="Barlow"/>
                  <a:sym typeface="Barlow"/>
                </a:rPr>
                <a:t>using various metrics to understand each model performance </a:t>
              </a:r>
              <a:endParaRPr sz="1200">
                <a:solidFill>
                  <a:schemeClr val="dk2"/>
                </a:solidFill>
                <a:latin typeface="Barlow"/>
                <a:ea typeface="Barlow"/>
                <a:cs typeface="Barlow"/>
                <a:sym typeface="Barlow"/>
              </a:endParaRPr>
            </a:p>
          </p:txBody>
        </p:sp>
        <p:cxnSp>
          <p:nvCxnSpPr>
            <p:cNvPr id="314" name="Google Shape;314;p19"/>
            <p:cNvCxnSpPr/>
            <p:nvPr/>
          </p:nvCxnSpPr>
          <p:spPr>
            <a:xfrm>
              <a:off x="2180202" y="1695421"/>
              <a:ext cx="718500" cy="741900"/>
            </a:xfrm>
            <a:prstGeom prst="straightConnector1">
              <a:avLst/>
            </a:prstGeom>
            <a:noFill/>
            <a:ln cap="flat" cmpd="sng" w="9525">
              <a:solidFill>
                <a:srgbClr val="DADCE5"/>
              </a:solidFill>
              <a:prstDash val="solid"/>
              <a:round/>
              <a:headEnd len="sm" w="sm" type="none"/>
              <a:tailEnd len="sm" w="sm" type="none"/>
            </a:ln>
          </p:spPr>
        </p:cxnSp>
        <p:sp>
          <p:nvSpPr>
            <p:cNvPr id="315" name="Google Shape;315;p19"/>
            <p:cNvSpPr/>
            <p:nvPr/>
          </p:nvSpPr>
          <p:spPr>
            <a:xfrm flipH="1">
              <a:off x="1083025" y="2306625"/>
              <a:ext cx="1834800" cy="143400"/>
            </a:xfrm>
            <a:prstGeom prst="parallelogram">
              <a:avLst>
                <a:gd fmla="val 96952" name="adj"/>
              </a:avLst>
            </a:prstGeom>
            <a:solidFill>
              <a:srgbClr val="DAD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16" name="Google Shape;316;p19"/>
            <p:cNvSpPr/>
            <p:nvPr/>
          </p:nvSpPr>
          <p:spPr>
            <a:xfrm>
              <a:off x="1083125" y="2460449"/>
              <a:ext cx="1834800" cy="143400"/>
            </a:xfrm>
            <a:prstGeom prst="parallelogram">
              <a:avLst>
                <a:gd fmla="val 96952" name="adj"/>
              </a:avLst>
            </a:prstGeom>
            <a:solidFill>
              <a:srgbClr val="B0B3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idx="1" type="body"/>
          </p:nvPr>
        </p:nvSpPr>
        <p:spPr>
          <a:xfrm>
            <a:off x="333150" y="4400650"/>
            <a:ext cx="8477700" cy="5196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rPr lang="en" sz="1700">
                <a:latin typeface="Arial"/>
                <a:ea typeface="Arial"/>
                <a:cs typeface="Arial"/>
                <a:sym typeface="Arial"/>
              </a:rPr>
              <a:t>Both Model work well, with an accuracy of 73% going by the guide estimate Instruction</a:t>
            </a:r>
            <a:endParaRPr sz="1700">
              <a:latin typeface="Arial"/>
              <a:ea typeface="Arial"/>
              <a:cs typeface="Arial"/>
              <a:sym typeface="Arial"/>
            </a:endParaRPr>
          </a:p>
        </p:txBody>
      </p:sp>
      <p:sp>
        <p:nvSpPr>
          <p:cNvPr id="322" name="Google Shape;322;p2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323" name="Google Shape;323;p20"/>
          <p:cNvGrpSpPr/>
          <p:nvPr/>
        </p:nvGrpSpPr>
        <p:grpSpPr>
          <a:xfrm>
            <a:off x="6052563" y="735135"/>
            <a:ext cx="2596372" cy="2900838"/>
            <a:chOff x="2181300" y="231400"/>
            <a:chExt cx="4262637" cy="4762499"/>
          </a:xfrm>
        </p:grpSpPr>
        <p:sp>
          <p:nvSpPr>
            <p:cNvPr id="324" name="Google Shape;324;p20"/>
            <p:cNvSpPr/>
            <p:nvPr/>
          </p:nvSpPr>
          <p:spPr>
            <a:xfrm>
              <a:off x="4504120" y="3382365"/>
              <a:ext cx="236644" cy="133254"/>
            </a:xfrm>
            <a:custGeom>
              <a:rect b="b" l="l" r="r" t="t"/>
              <a:pathLst>
                <a:path extrusionOk="0" h="133254" w="236644">
                  <a:moveTo>
                    <a:pt x="125355" y="133255"/>
                  </a:moveTo>
                  <a:lnTo>
                    <a:pt x="0" y="64389"/>
                  </a:lnTo>
                  <a:lnTo>
                    <a:pt x="111289" y="0"/>
                  </a:lnTo>
                  <a:lnTo>
                    <a:pt x="236644" y="68866"/>
                  </a:lnTo>
                  <a:lnTo>
                    <a:pt x="125355" y="133255"/>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20"/>
            <p:cNvSpPr/>
            <p:nvPr/>
          </p:nvSpPr>
          <p:spPr>
            <a:xfrm>
              <a:off x="5178128" y="3780033"/>
              <a:ext cx="236549" cy="133254"/>
            </a:xfrm>
            <a:custGeom>
              <a:rect b="b" l="l" r="r" t="t"/>
              <a:pathLst>
                <a:path extrusionOk="0" h="133254" w="236549">
                  <a:moveTo>
                    <a:pt x="125355" y="133255"/>
                  </a:moveTo>
                  <a:lnTo>
                    <a:pt x="0" y="64294"/>
                  </a:lnTo>
                  <a:lnTo>
                    <a:pt x="111290" y="0"/>
                  </a:lnTo>
                  <a:lnTo>
                    <a:pt x="236549" y="68866"/>
                  </a:lnTo>
                  <a:lnTo>
                    <a:pt x="125355" y="133255"/>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 name="Google Shape;326;p20"/>
            <p:cNvSpPr/>
            <p:nvPr/>
          </p:nvSpPr>
          <p:spPr>
            <a:xfrm>
              <a:off x="4560192" y="2212790"/>
              <a:ext cx="494767" cy="1273873"/>
            </a:xfrm>
            <a:custGeom>
              <a:rect b="b" l="l" r="r" t="t"/>
              <a:pathLst>
                <a:path extrusionOk="0" h="1273873" w="494767">
                  <a:moveTo>
                    <a:pt x="118227" y="1273874"/>
                  </a:moveTo>
                  <a:lnTo>
                    <a:pt x="0" y="1205484"/>
                  </a:lnTo>
                  <a:lnTo>
                    <a:pt x="376540" y="0"/>
                  </a:lnTo>
                  <a:lnTo>
                    <a:pt x="494767" y="68389"/>
                  </a:lnTo>
                  <a:lnTo>
                    <a:pt x="118227" y="1273874"/>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20"/>
            <p:cNvSpPr/>
            <p:nvPr/>
          </p:nvSpPr>
          <p:spPr>
            <a:xfrm>
              <a:off x="4629475" y="2174500"/>
              <a:ext cx="494671" cy="1273873"/>
            </a:xfrm>
            <a:custGeom>
              <a:rect b="b" l="l" r="r" t="t"/>
              <a:pathLst>
                <a:path extrusionOk="0" h="1273873" w="494671">
                  <a:moveTo>
                    <a:pt x="118227" y="1273873"/>
                  </a:moveTo>
                  <a:lnTo>
                    <a:pt x="0" y="1205484"/>
                  </a:lnTo>
                  <a:lnTo>
                    <a:pt x="376540" y="0"/>
                  </a:lnTo>
                  <a:lnTo>
                    <a:pt x="494672" y="68389"/>
                  </a:lnTo>
                  <a:lnTo>
                    <a:pt x="118227" y="1273873"/>
                  </a:lnTo>
                  <a:close/>
                </a:path>
              </a:pathLst>
            </a:custGeom>
            <a:solidFill>
              <a:srgbClr val="9EA2B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20"/>
            <p:cNvSpPr/>
            <p:nvPr/>
          </p:nvSpPr>
          <p:spPr>
            <a:xfrm>
              <a:off x="4560192" y="2212790"/>
              <a:ext cx="494767" cy="1273873"/>
            </a:xfrm>
            <a:custGeom>
              <a:rect b="b" l="l" r="r" t="t"/>
              <a:pathLst>
                <a:path extrusionOk="0" h="1273873" w="494767">
                  <a:moveTo>
                    <a:pt x="118227" y="1273874"/>
                  </a:moveTo>
                  <a:lnTo>
                    <a:pt x="0" y="1205484"/>
                  </a:lnTo>
                  <a:lnTo>
                    <a:pt x="376540" y="0"/>
                  </a:lnTo>
                  <a:lnTo>
                    <a:pt x="494767" y="68389"/>
                  </a:lnTo>
                  <a:lnTo>
                    <a:pt x="118227" y="1273874"/>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20"/>
            <p:cNvSpPr/>
            <p:nvPr/>
          </p:nvSpPr>
          <p:spPr>
            <a:xfrm>
              <a:off x="5160832" y="2249175"/>
              <a:ext cx="281692" cy="1586388"/>
            </a:xfrm>
            <a:custGeom>
              <a:rect b="b" l="l" r="r" t="t"/>
              <a:pathLst>
                <a:path extrusionOk="0" h="1586388" w="281692">
                  <a:moveTo>
                    <a:pt x="281692" y="1586389"/>
                  </a:moveTo>
                  <a:lnTo>
                    <a:pt x="162610" y="1517428"/>
                  </a:lnTo>
                  <a:lnTo>
                    <a:pt x="0" y="0"/>
                  </a:lnTo>
                  <a:lnTo>
                    <a:pt x="118227" y="68485"/>
                  </a:lnTo>
                  <a:lnTo>
                    <a:pt x="281692" y="1586389"/>
                  </a:lnTo>
                  <a:close/>
                </a:path>
              </a:pathLst>
            </a:custGeom>
            <a:solidFill>
              <a:srgbClr val="9EA2B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 name="Google Shape;330;p20"/>
            <p:cNvSpPr/>
            <p:nvPr/>
          </p:nvSpPr>
          <p:spPr>
            <a:xfrm>
              <a:off x="5078053" y="2296515"/>
              <a:ext cx="281692" cy="1586388"/>
            </a:xfrm>
            <a:custGeom>
              <a:rect b="b" l="l" r="r" t="t"/>
              <a:pathLst>
                <a:path extrusionOk="0" h="1586388" w="281692">
                  <a:moveTo>
                    <a:pt x="281692" y="1586389"/>
                  </a:moveTo>
                  <a:lnTo>
                    <a:pt x="162610" y="1517428"/>
                  </a:lnTo>
                  <a:lnTo>
                    <a:pt x="0" y="0"/>
                  </a:lnTo>
                  <a:lnTo>
                    <a:pt x="118227" y="68390"/>
                  </a:lnTo>
                  <a:lnTo>
                    <a:pt x="281692" y="1586389"/>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 name="Google Shape;331;p20"/>
            <p:cNvSpPr/>
            <p:nvPr/>
          </p:nvSpPr>
          <p:spPr>
            <a:xfrm>
              <a:off x="4075404" y="1596713"/>
              <a:ext cx="2321774" cy="1343501"/>
            </a:xfrm>
            <a:custGeom>
              <a:rect b="b" l="l" r="r" t="t"/>
              <a:pathLst>
                <a:path extrusionOk="0" h="1343501" w="2321774">
                  <a:moveTo>
                    <a:pt x="2221415" y="1343501"/>
                  </a:moveTo>
                  <a:lnTo>
                    <a:pt x="0" y="58103"/>
                  </a:lnTo>
                  <a:lnTo>
                    <a:pt x="100360" y="0"/>
                  </a:lnTo>
                  <a:lnTo>
                    <a:pt x="2321775" y="1285399"/>
                  </a:lnTo>
                  <a:lnTo>
                    <a:pt x="2221415" y="1343501"/>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20"/>
            <p:cNvSpPr/>
            <p:nvPr/>
          </p:nvSpPr>
          <p:spPr>
            <a:xfrm>
              <a:off x="4075404" y="1654530"/>
              <a:ext cx="2221415" cy="1401603"/>
            </a:xfrm>
            <a:custGeom>
              <a:rect b="b" l="l" r="r" t="t"/>
              <a:pathLst>
                <a:path extrusionOk="0" h="1401603" w="2221415">
                  <a:moveTo>
                    <a:pt x="2221415" y="1401604"/>
                  </a:moveTo>
                  <a:lnTo>
                    <a:pt x="0" y="116205"/>
                  </a:lnTo>
                  <a:lnTo>
                    <a:pt x="0" y="0"/>
                  </a:lnTo>
                  <a:lnTo>
                    <a:pt x="2221415" y="1285399"/>
                  </a:lnTo>
                  <a:lnTo>
                    <a:pt x="2221415" y="1401604"/>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20"/>
            <p:cNvSpPr/>
            <p:nvPr/>
          </p:nvSpPr>
          <p:spPr>
            <a:xfrm>
              <a:off x="4206176" y="231400"/>
              <a:ext cx="2045689" cy="2621660"/>
            </a:xfrm>
            <a:custGeom>
              <a:rect b="b" l="l" r="r" t="t"/>
              <a:pathLst>
                <a:path extrusionOk="0" h="2621660" w="2045689">
                  <a:moveTo>
                    <a:pt x="2045690" y="2621661"/>
                  </a:moveTo>
                  <a:lnTo>
                    <a:pt x="0" y="1437894"/>
                  </a:lnTo>
                  <a:lnTo>
                    <a:pt x="0" y="0"/>
                  </a:lnTo>
                  <a:lnTo>
                    <a:pt x="2045690" y="1183767"/>
                  </a:lnTo>
                  <a:lnTo>
                    <a:pt x="2045690" y="2621661"/>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20"/>
            <p:cNvSpPr/>
            <p:nvPr/>
          </p:nvSpPr>
          <p:spPr>
            <a:xfrm>
              <a:off x="6296819" y="2879159"/>
              <a:ext cx="101975" cy="176974"/>
            </a:xfrm>
            <a:custGeom>
              <a:rect b="b" l="l" r="r" t="t"/>
              <a:pathLst>
                <a:path extrusionOk="0" h="176974" w="101975">
                  <a:moveTo>
                    <a:pt x="101975" y="118015"/>
                  </a:moveTo>
                  <a:lnTo>
                    <a:pt x="0" y="176974"/>
                  </a:lnTo>
                  <a:lnTo>
                    <a:pt x="0" y="58960"/>
                  </a:lnTo>
                  <a:lnTo>
                    <a:pt x="101975" y="0"/>
                  </a:lnTo>
                  <a:lnTo>
                    <a:pt x="101975" y="118015"/>
                  </a:lnTo>
                  <a:close/>
                </a:path>
              </a:pathLst>
            </a:custGeom>
            <a:solidFill>
              <a:srgbClr val="9EA2B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20"/>
            <p:cNvSpPr/>
            <p:nvPr/>
          </p:nvSpPr>
          <p:spPr>
            <a:xfrm>
              <a:off x="4356811" y="496480"/>
              <a:ext cx="169452" cy="163353"/>
            </a:xfrm>
            <a:custGeom>
              <a:rect b="b" l="l" r="r" t="t"/>
              <a:pathLst>
                <a:path extrusionOk="0" h="163353" w="169452">
                  <a:moveTo>
                    <a:pt x="169453" y="163354"/>
                  </a:moveTo>
                  <a:lnTo>
                    <a:pt x="0" y="65341"/>
                  </a:lnTo>
                  <a:lnTo>
                    <a:pt x="0" y="0"/>
                  </a:lnTo>
                  <a:lnTo>
                    <a:pt x="169453" y="98012"/>
                  </a:lnTo>
                  <a:lnTo>
                    <a:pt x="169453" y="163354"/>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 name="Google Shape;336;p20"/>
            <p:cNvSpPr/>
            <p:nvPr/>
          </p:nvSpPr>
          <p:spPr>
            <a:xfrm>
              <a:off x="4598397" y="636212"/>
              <a:ext cx="298038" cy="237839"/>
            </a:xfrm>
            <a:custGeom>
              <a:rect b="b" l="l" r="r" t="t"/>
              <a:pathLst>
                <a:path extrusionOk="0" h="237839" w="298038">
                  <a:moveTo>
                    <a:pt x="298039" y="237839"/>
                  </a:moveTo>
                  <a:lnTo>
                    <a:pt x="0" y="65437"/>
                  </a:lnTo>
                  <a:lnTo>
                    <a:pt x="0" y="0"/>
                  </a:lnTo>
                  <a:lnTo>
                    <a:pt x="298039" y="172498"/>
                  </a:lnTo>
                  <a:lnTo>
                    <a:pt x="298039" y="23783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20"/>
            <p:cNvSpPr/>
            <p:nvPr/>
          </p:nvSpPr>
          <p:spPr>
            <a:xfrm>
              <a:off x="4356811" y="619924"/>
              <a:ext cx="169452" cy="163353"/>
            </a:xfrm>
            <a:custGeom>
              <a:rect b="b" l="l" r="r" t="t"/>
              <a:pathLst>
                <a:path extrusionOk="0" h="163353" w="169452">
                  <a:moveTo>
                    <a:pt x="169453" y="163354"/>
                  </a:moveTo>
                  <a:lnTo>
                    <a:pt x="0" y="65342"/>
                  </a:lnTo>
                  <a:lnTo>
                    <a:pt x="0" y="0"/>
                  </a:lnTo>
                  <a:lnTo>
                    <a:pt x="169453" y="98012"/>
                  </a:lnTo>
                  <a:lnTo>
                    <a:pt x="169453" y="163354"/>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8" name="Google Shape;338;p20"/>
            <p:cNvSpPr/>
            <p:nvPr/>
          </p:nvSpPr>
          <p:spPr>
            <a:xfrm>
              <a:off x="4598397" y="759656"/>
              <a:ext cx="298038" cy="237839"/>
            </a:xfrm>
            <a:custGeom>
              <a:rect b="b" l="l" r="r" t="t"/>
              <a:pathLst>
                <a:path extrusionOk="0" h="237839" w="298038">
                  <a:moveTo>
                    <a:pt x="298039" y="237839"/>
                  </a:moveTo>
                  <a:lnTo>
                    <a:pt x="0" y="65437"/>
                  </a:lnTo>
                  <a:lnTo>
                    <a:pt x="0" y="0"/>
                  </a:lnTo>
                  <a:lnTo>
                    <a:pt x="298039" y="172498"/>
                  </a:lnTo>
                  <a:lnTo>
                    <a:pt x="298039" y="23783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9" name="Google Shape;339;p20"/>
            <p:cNvSpPr/>
            <p:nvPr/>
          </p:nvSpPr>
          <p:spPr>
            <a:xfrm>
              <a:off x="4356811" y="761466"/>
              <a:ext cx="169452" cy="163448"/>
            </a:xfrm>
            <a:custGeom>
              <a:rect b="b" l="l" r="r" t="t"/>
              <a:pathLst>
                <a:path extrusionOk="0" h="163448" w="169452">
                  <a:moveTo>
                    <a:pt x="169453" y="163449"/>
                  </a:moveTo>
                  <a:lnTo>
                    <a:pt x="0" y="65437"/>
                  </a:lnTo>
                  <a:lnTo>
                    <a:pt x="0" y="0"/>
                  </a:lnTo>
                  <a:lnTo>
                    <a:pt x="169453" y="98107"/>
                  </a:lnTo>
                  <a:lnTo>
                    <a:pt x="169453" y="16344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0" name="Google Shape;340;p20"/>
            <p:cNvSpPr/>
            <p:nvPr/>
          </p:nvSpPr>
          <p:spPr>
            <a:xfrm>
              <a:off x="4598397" y="901293"/>
              <a:ext cx="298038" cy="237839"/>
            </a:xfrm>
            <a:custGeom>
              <a:rect b="b" l="l" r="r" t="t"/>
              <a:pathLst>
                <a:path extrusionOk="0" h="237839" w="298038">
                  <a:moveTo>
                    <a:pt x="298039" y="237839"/>
                  </a:moveTo>
                  <a:lnTo>
                    <a:pt x="0" y="65342"/>
                  </a:lnTo>
                  <a:lnTo>
                    <a:pt x="0" y="0"/>
                  </a:lnTo>
                  <a:lnTo>
                    <a:pt x="298039" y="172498"/>
                  </a:lnTo>
                  <a:lnTo>
                    <a:pt x="298039" y="23783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 name="Google Shape;341;p20"/>
            <p:cNvSpPr/>
            <p:nvPr/>
          </p:nvSpPr>
          <p:spPr>
            <a:xfrm>
              <a:off x="4356811" y="903102"/>
              <a:ext cx="169452" cy="163449"/>
            </a:xfrm>
            <a:custGeom>
              <a:rect b="b" l="l" r="r" t="t"/>
              <a:pathLst>
                <a:path extrusionOk="0" h="163449" w="169452">
                  <a:moveTo>
                    <a:pt x="169453" y="163449"/>
                  </a:moveTo>
                  <a:lnTo>
                    <a:pt x="0" y="65342"/>
                  </a:lnTo>
                  <a:lnTo>
                    <a:pt x="0" y="0"/>
                  </a:lnTo>
                  <a:lnTo>
                    <a:pt x="169453" y="98012"/>
                  </a:lnTo>
                  <a:lnTo>
                    <a:pt x="169453" y="16344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 name="Google Shape;342;p20"/>
            <p:cNvSpPr/>
            <p:nvPr/>
          </p:nvSpPr>
          <p:spPr>
            <a:xfrm>
              <a:off x="4598397" y="1042929"/>
              <a:ext cx="298038" cy="237839"/>
            </a:xfrm>
            <a:custGeom>
              <a:rect b="b" l="l" r="r" t="t"/>
              <a:pathLst>
                <a:path extrusionOk="0" h="237839" w="298038">
                  <a:moveTo>
                    <a:pt x="298039" y="237839"/>
                  </a:moveTo>
                  <a:lnTo>
                    <a:pt x="0" y="65342"/>
                  </a:lnTo>
                  <a:lnTo>
                    <a:pt x="0" y="0"/>
                  </a:lnTo>
                  <a:lnTo>
                    <a:pt x="298039" y="172498"/>
                  </a:lnTo>
                  <a:lnTo>
                    <a:pt x="298039" y="23783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3" name="Google Shape;343;p20"/>
            <p:cNvSpPr/>
            <p:nvPr/>
          </p:nvSpPr>
          <p:spPr>
            <a:xfrm>
              <a:off x="5115879" y="982814"/>
              <a:ext cx="204046" cy="276142"/>
            </a:xfrm>
            <a:custGeom>
              <a:rect b="b" l="l" r="r" t="t"/>
              <a:pathLst>
                <a:path extrusionOk="0" h="276142" w="204046">
                  <a:moveTo>
                    <a:pt x="665" y="41256"/>
                  </a:moveTo>
                  <a:cubicBezTo>
                    <a:pt x="38205" y="-7321"/>
                    <a:pt x="105207" y="-15132"/>
                    <a:pt x="182188" y="29255"/>
                  </a:cubicBezTo>
                  <a:cubicBezTo>
                    <a:pt x="189601" y="33541"/>
                    <a:pt x="196918" y="38208"/>
                    <a:pt x="204046" y="43161"/>
                  </a:cubicBezTo>
                  <a:lnTo>
                    <a:pt x="182663" y="276143"/>
                  </a:lnTo>
                  <a:lnTo>
                    <a:pt x="0" y="42209"/>
                  </a:lnTo>
                  <a:close/>
                </a:path>
              </a:pathLst>
            </a:custGeom>
            <a:solidFill>
              <a:srgbClr val="4399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4" name="Google Shape;344;p20"/>
            <p:cNvSpPr/>
            <p:nvPr/>
          </p:nvSpPr>
          <p:spPr>
            <a:xfrm>
              <a:off x="5297876" y="1025975"/>
              <a:ext cx="199579" cy="260699"/>
            </a:xfrm>
            <a:custGeom>
              <a:rect b="b" l="l" r="r" t="t"/>
              <a:pathLst>
                <a:path extrusionOk="0" h="260699" w="199579">
                  <a:moveTo>
                    <a:pt x="199580" y="260699"/>
                  </a:moveTo>
                  <a:lnTo>
                    <a:pt x="0" y="232981"/>
                  </a:lnTo>
                  <a:lnTo>
                    <a:pt x="21859" y="0"/>
                  </a:lnTo>
                  <a:cubicBezTo>
                    <a:pt x="103591" y="56864"/>
                    <a:pt x="171733" y="158972"/>
                    <a:pt x="199580" y="260699"/>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5" name="Google Shape;345;p20"/>
            <p:cNvSpPr/>
            <p:nvPr/>
          </p:nvSpPr>
          <p:spPr>
            <a:xfrm>
              <a:off x="5298541" y="1258956"/>
              <a:ext cx="212884" cy="276193"/>
            </a:xfrm>
            <a:custGeom>
              <a:rect b="b" l="l" r="r" t="t"/>
              <a:pathLst>
                <a:path extrusionOk="0" h="276193" w="212884">
                  <a:moveTo>
                    <a:pt x="212885" y="123444"/>
                  </a:moveTo>
                  <a:cubicBezTo>
                    <a:pt x="212885" y="228219"/>
                    <a:pt x="155862" y="285369"/>
                    <a:pt x="76315" y="274987"/>
                  </a:cubicBezTo>
                  <a:lnTo>
                    <a:pt x="0" y="0"/>
                  </a:lnTo>
                  <a:lnTo>
                    <a:pt x="199580" y="27718"/>
                  </a:lnTo>
                  <a:cubicBezTo>
                    <a:pt x="208332" y="58874"/>
                    <a:pt x="212809" y="91078"/>
                    <a:pt x="212885" y="123444"/>
                  </a:cubicBezTo>
                  <a:close/>
                </a:path>
              </a:pathLst>
            </a:custGeom>
            <a:solidFill>
              <a:srgbClr val="FF4D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 name="Google Shape;346;p20"/>
            <p:cNvSpPr/>
            <p:nvPr/>
          </p:nvSpPr>
          <p:spPr>
            <a:xfrm>
              <a:off x="5084706" y="1024070"/>
              <a:ext cx="290055" cy="509778"/>
            </a:xfrm>
            <a:custGeom>
              <a:rect b="b" l="l" r="r" t="t"/>
              <a:pathLst>
                <a:path extrusionOk="0" h="509778" w="290055">
                  <a:moveTo>
                    <a:pt x="31172" y="952"/>
                  </a:moveTo>
                  <a:cubicBezTo>
                    <a:pt x="11405" y="26956"/>
                    <a:pt x="0" y="64389"/>
                    <a:pt x="0" y="111442"/>
                  </a:cubicBezTo>
                  <a:cubicBezTo>
                    <a:pt x="0" y="247840"/>
                    <a:pt x="95513" y="413575"/>
                    <a:pt x="213360" y="481775"/>
                  </a:cubicBezTo>
                  <a:cubicBezTo>
                    <a:pt x="236863" y="496024"/>
                    <a:pt x="262913" y="505539"/>
                    <a:pt x="290055" y="509778"/>
                  </a:cubicBezTo>
                  <a:lnTo>
                    <a:pt x="213835" y="234886"/>
                  </a:lnTo>
                  <a:lnTo>
                    <a:pt x="3231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7" name="Google Shape;347;p20"/>
            <p:cNvSpPr/>
            <p:nvPr/>
          </p:nvSpPr>
          <p:spPr>
            <a:xfrm>
              <a:off x="5705494" y="1324174"/>
              <a:ext cx="204331" cy="276159"/>
            </a:xfrm>
            <a:custGeom>
              <a:rect b="b" l="l" r="r" t="t"/>
              <a:pathLst>
                <a:path extrusionOk="0" h="276159" w="204331">
                  <a:moveTo>
                    <a:pt x="950" y="41272"/>
                  </a:moveTo>
                  <a:cubicBezTo>
                    <a:pt x="38490" y="-7305"/>
                    <a:pt x="105492" y="-15116"/>
                    <a:pt x="182473" y="29176"/>
                  </a:cubicBezTo>
                  <a:cubicBezTo>
                    <a:pt x="189885" y="33462"/>
                    <a:pt x="197108" y="38129"/>
                    <a:pt x="204331" y="43178"/>
                  </a:cubicBezTo>
                  <a:lnTo>
                    <a:pt x="182283" y="276159"/>
                  </a:lnTo>
                  <a:lnTo>
                    <a:pt x="0" y="42130"/>
                  </a:lnTo>
                  <a:close/>
                </a:path>
              </a:pathLst>
            </a:custGeom>
            <a:solidFill>
              <a:srgbClr val="5435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8" name="Google Shape;348;p20"/>
            <p:cNvSpPr/>
            <p:nvPr/>
          </p:nvSpPr>
          <p:spPr>
            <a:xfrm>
              <a:off x="5887776" y="1367351"/>
              <a:ext cx="199579" cy="260603"/>
            </a:xfrm>
            <a:custGeom>
              <a:rect b="b" l="l" r="r" t="t"/>
              <a:pathLst>
                <a:path extrusionOk="0" h="260603" w="199579">
                  <a:moveTo>
                    <a:pt x="199580" y="260604"/>
                  </a:moveTo>
                  <a:lnTo>
                    <a:pt x="0" y="232981"/>
                  </a:lnTo>
                  <a:lnTo>
                    <a:pt x="21859" y="0"/>
                  </a:lnTo>
                  <a:cubicBezTo>
                    <a:pt x="103591" y="56769"/>
                    <a:pt x="171638" y="158877"/>
                    <a:pt x="199580" y="260604"/>
                  </a:cubicBezTo>
                  <a:close/>
                </a:path>
              </a:pathLst>
            </a:custGeom>
            <a:solidFill>
              <a:srgbClr val="1B96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9" name="Google Shape;349;p20"/>
            <p:cNvSpPr/>
            <p:nvPr/>
          </p:nvSpPr>
          <p:spPr>
            <a:xfrm>
              <a:off x="5887776" y="1600333"/>
              <a:ext cx="213550" cy="276118"/>
            </a:xfrm>
            <a:custGeom>
              <a:rect b="b" l="l" r="r" t="t"/>
              <a:pathLst>
                <a:path extrusionOk="0" h="276118" w="213550">
                  <a:moveTo>
                    <a:pt x="213550" y="123444"/>
                  </a:moveTo>
                  <a:cubicBezTo>
                    <a:pt x="213550" y="228219"/>
                    <a:pt x="156527" y="285369"/>
                    <a:pt x="76981" y="274892"/>
                  </a:cubicBezTo>
                  <a:lnTo>
                    <a:pt x="0" y="0"/>
                  </a:lnTo>
                  <a:lnTo>
                    <a:pt x="199580" y="27622"/>
                  </a:lnTo>
                  <a:cubicBezTo>
                    <a:pt x="208504" y="58788"/>
                    <a:pt x="213208" y="91021"/>
                    <a:pt x="213550" y="12344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0" name="Google Shape;350;p20"/>
            <p:cNvSpPr/>
            <p:nvPr/>
          </p:nvSpPr>
          <p:spPr>
            <a:xfrm>
              <a:off x="5674606" y="1365446"/>
              <a:ext cx="290055" cy="509682"/>
            </a:xfrm>
            <a:custGeom>
              <a:rect b="b" l="l" r="r" t="t"/>
              <a:pathLst>
                <a:path extrusionOk="0" h="509682" w="290055">
                  <a:moveTo>
                    <a:pt x="31077" y="857"/>
                  </a:moveTo>
                  <a:cubicBezTo>
                    <a:pt x="11404" y="26956"/>
                    <a:pt x="0" y="64294"/>
                    <a:pt x="0" y="111347"/>
                  </a:cubicBezTo>
                  <a:cubicBezTo>
                    <a:pt x="0" y="247745"/>
                    <a:pt x="95513" y="413575"/>
                    <a:pt x="213360" y="481775"/>
                  </a:cubicBezTo>
                  <a:cubicBezTo>
                    <a:pt x="236844" y="496033"/>
                    <a:pt x="262913" y="505520"/>
                    <a:pt x="290055" y="509683"/>
                  </a:cubicBezTo>
                  <a:lnTo>
                    <a:pt x="213170" y="234887"/>
                  </a:lnTo>
                  <a:lnTo>
                    <a:pt x="31647" y="0"/>
                  </a:lnTo>
                  <a:close/>
                </a:path>
              </a:pathLst>
            </a:custGeom>
            <a:solidFill>
              <a:srgbClr val="A6CE2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20"/>
            <p:cNvSpPr/>
            <p:nvPr/>
          </p:nvSpPr>
          <p:spPr>
            <a:xfrm>
              <a:off x="5115879" y="1943808"/>
              <a:ext cx="971477" cy="359289"/>
            </a:xfrm>
            <a:custGeom>
              <a:rect b="b" l="l" r="r" t="t"/>
              <a:pathLst>
                <a:path extrusionOk="0" h="359289" w="971477">
                  <a:moveTo>
                    <a:pt x="0" y="102961"/>
                  </a:moveTo>
                  <a:cubicBezTo>
                    <a:pt x="0" y="102961"/>
                    <a:pt x="144553" y="-173264"/>
                    <a:pt x="511684" y="179161"/>
                  </a:cubicBezTo>
                  <a:cubicBezTo>
                    <a:pt x="878815" y="531586"/>
                    <a:pt x="971477" y="258218"/>
                    <a:pt x="971477" y="258218"/>
                  </a:cubicBezTo>
                </a:path>
              </a:pathLst>
            </a:custGeom>
            <a:noFill/>
            <a:ln cap="flat" cmpd="sng" w="13475">
              <a:solidFill>
                <a:srgbClr val="D6D8E5"/>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20"/>
            <p:cNvSpPr/>
            <p:nvPr/>
          </p:nvSpPr>
          <p:spPr>
            <a:xfrm rot="-1801764">
              <a:off x="5403245" y="1931037"/>
              <a:ext cx="49945" cy="86600"/>
            </a:xfrm>
            <a:custGeom>
              <a:rect b="b" l="l" r="r" t="t"/>
              <a:pathLst>
                <a:path extrusionOk="0" h="86677" w="49989">
                  <a:moveTo>
                    <a:pt x="49990" y="43339"/>
                  </a:moveTo>
                  <a:cubicBezTo>
                    <a:pt x="49990" y="67274"/>
                    <a:pt x="38799" y="86677"/>
                    <a:pt x="24995" y="86677"/>
                  </a:cubicBezTo>
                  <a:cubicBezTo>
                    <a:pt x="11191" y="86677"/>
                    <a:pt x="0" y="67274"/>
                    <a:pt x="0" y="43339"/>
                  </a:cubicBezTo>
                  <a:cubicBezTo>
                    <a:pt x="0" y="19403"/>
                    <a:pt x="11191" y="0"/>
                    <a:pt x="24995" y="0"/>
                  </a:cubicBezTo>
                  <a:cubicBezTo>
                    <a:pt x="38799" y="0"/>
                    <a:pt x="49990" y="19403"/>
                    <a:pt x="49990" y="4333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20"/>
            <p:cNvSpPr/>
            <p:nvPr/>
          </p:nvSpPr>
          <p:spPr>
            <a:xfrm rot="-1801764">
              <a:off x="5143652" y="1930529"/>
              <a:ext cx="49945" cy="86600"/>
            </a:xfrm>
            <a:custGeom>
              <a:rect b="b" l="l" r="r" t="t"/>
              <a:pathLst>
                <a:path extrusionOk="0" h="86677" w="49989">
                  <a:moveTo>
                    <a:pt x="49990" y="43339"/>
                  </a:moveTo>
                  <a:cubicBezTo>
                    <a:pt x="49990" y="67274"/>
                    <a:pt x="38799" y="86677"/>
                    <a:pt x="24995" y="86677"/>
                  </a:cubicBezTo>
                  <a:cubicBezTo>
                    <a:pt x="11190" y="86677"/>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20"/>
            <p:cNvSpPr/>
            <p:nvPr/>
          </p:nvSpPr>
          <p:spPr>
            <a:xfrm rot="-1790023">
              <a:off x="5694653" y="2149239"/>
              <a:ext cx="50164" cy="86979"/>
            </a:xfrm>
            <a:custGeom>
              <a:rect b="b" l="l" r="r" t="t"/>
              <a:pathLst>
                <a:path extrusionOk="0" h="86976" w="50162">
                  <a:moveTo>
                    <a:pt x="50164" y="43489"/>
                  </a:moveTo>
                  <a:cubicBezTo>
                    <a:pt x="50164" y="67507"/>
                    <a:pt x="38934" y="86977"/>
                    <a:pt x="25082" y="86977"/>
                  </a:cubicBezTo>
                  <a:cubicBezTo>
                    <a:pt x="11231" y="86977"/>
                    <a:pt x="1" y="67507"/>
                    <a:pt x="1" y="43489"/>
                  </a:cubicBezTo>
                  <a:cubicBezTo>
                    <a:pt x="1" y="19471"/>
                    <a:pt x="11231" y="1"/>
                    <a:pt x="25082" y="1"/>
                  </a:cubicBezTo>
                  <a:cubicBezTo>
                    <a:pt x="38934" y="1"/>
                    <a:pt x="50164" y="19471"/>
                    <a:pt x="50164" y="4348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20"/>
            <p:cNvSpPr/>
            <p:nvPr/>
          </p:nvSpPr>
          <p:spPr>
            <a:xfrm rot="-1801764">
              <a:off x="5993267" y="2236949"/>
              <a:ext cx="49945" cy="86600"/>
            </a:xfrm>
            <a:custGeom>
              <a:rect b="b" l="l" r="r" t="t"/>
              <a:pathLst>
                <a:path extrusionOk="0" h="86677" w="49989">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6" name="Google Shape;356;p20"/>
            <p:cNvSpPr/>
            <p:nvPr/>
          </p:nvSpPr>
          <p:spPr>
            <a:xfrm>
              <a:off x="4356811" y="1418691"/>
              <a:ext cx="57973" cy="235172"/>
            </a:xfrm>
            <a:custGeom>
              <a:rect b="b" l="l" r="r" t="t"/>
              <a:pathLst>
                <a:path extrusionOk="0" h="235172" w="57973">
                  <a:moveTo>
                    <a:pt x="57973" y="235172"/>
                  </a:moveTo>
                  <a:lnTo>
                    <a:pt x="0" y="201549"/>
                  </a:lnTo>
                  <a:lnTo>
                    <a:pt x="0" y="0"/>
                  </a:lnTo>
                  <a:lnTo>
                    <a:pt x="57973" y="33623"/>
                  </a:lnTo>
                  <a:lnTo>
                    <a:pt x="57973" y="235172"/>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20"/>
            <p:cNvSpPr/>
            <p:nvPr/>
          </p:nvSpPr>
          <p:spPr>
            <a:xfrm>
              <a:off x="4517330" y="1440789"/>
              <a:ext cx="58068" cy="305942"/>
            </a:xfrm>
            <a:custGeom>
              <a:rect b="b" l="l" r="r" t="t"/>
              <a:pathLst>
                <a:path extrusionOk="0" h="305942" w="58068">
                  <a:moveTo>
                    <a:pt x="58068" y="305943"/>
                  </a:moveTo>
                  <a:lnTo>
                    <a:pt x="0" y="272320"/>
                  </a:lnTo>
                  <a:lnTo>
                    <a:pt x="0" y="0"/>
                  </a:lnTo>
                  <a:lnTo>
                    <a:pt x="58068" y="33623"/>
                  </a:lnTo>
                  <a:lnTo>
                    <a:pt x="58068" y="305943"/>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20"/>
            <p:cNvSpPr/>
            <p:nvPr/>
          </p:nvSpPr>
          <p:spPr>
            <a:xfrm>
              <a:off x="4677849" y="1415738"/>
              <a:ext cx="58067" cy="423862"/>
            </a:xfrm>
            <a:custGeom>
              <a:rect b="b" l="l" r="r" t="t"/>
              <a:pathLst>
                <a:path extrusionOk="0" h="423862" w="58067">
                  <a:moveTo>
                    <a:pt x="58068" y="423863"/>
                  </a:moveTo>
                  <a:lnTo>
                    <a:pt x="0" y="390335"/>
                  </a:lnTo>
                  <a:lnTo>
                    <a:pt x="0" y="0"/>
                  </a:lnTo>
                  <a:lnTo>
                    <a:pt x="58068" y="33528"/>
                  </a:lnTo>
                  <a:lnTo>
                    <a:pt x="58068" y="423863"/>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20"/>
            <p:cNvSpPr/>
            <p:nvPr/>
          </p:nvSpPr>
          <p:spPr>
            <a:xfrm>
              <a:off x="4838368" y="1414214"/>
              <a:ext cx="58068" cy="518255"/>
            </a:xfrm>
            <a:custGeom>
              <a:rect b="b" l="l" r="r" t="t"/>
              <a:pathLst>
                <a:path extrusionOk="0" h="518255" w="58068">
                  <a:moveTo>
                    <a:pt x="58068" y="518255"/>
                  </a:moveTo>
                  <a:lnTo>
                    <a:pt x="0" y="484727"/>
                  </a:lnTo>
                  <a:lnTo>
                    <a:pt x="0" y="0"/>
                  </a:lnTo>
                  <a:lnTo>
                    <a:pt x="58068" y="33528"/>
                  </a:lnTo>
                  <a:lnTo>
                    <a:pt x="58068" y="518255"/>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20"/>
            <p:cNvSpPr/>
            <p:nvPr/>
          </p:nvSpPr>
          <p:spPr>
            <a:xfrm>
              <a:off x="5343399" y="3731361"/>
              <a:ext cx="99124" cy="151542"/>
            </a:xfrm>
            <a:custGeom>
              <a:rect b="b" l="l" r="r" t="t"/>
              <a:pathLst>
                <a:path extrusionOk="0" h="151542" w="99124">
                  <a:moveTo>
                    <a:pt x="16347" y="151543"/>
                  </a:moveTo>
                  <a:lnTo>
                    <a:pt x="99124" y="104204"/>
                  </a:lnTo>
                  <a:lnTo>
                    <a:pt x="0" y="0"/>
                  </a:lnTo>
                  <a:lnTo>
                    <a:pt x="16347" y="151543"/>
                  </a:lnTo>
                  <a:close/>
                </a:path>
              </a:pathLst>
            </a:custGeom>
            <a:solidFill>
              <a:srgbClr val="9EA2B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Google Shape;361;p20"/>
            <p:cNvSpPr/>
            <p:nvPr/>
          </p:nvSpPr>
          <p:spPr>
            <a:xfrm>
              <a:off x="4678419" y="3350075"/>
              <a:ext cx="69282" cy="136588"/>
            </a:xfrm>
            <a:custGeom>
              <a:rect b="b" l="l" r="r" t="t"/>
              <a:pathLst>
                <a:path extrusionOk="0" h="136588" w="69282">
                  <a:moveTo>
                    <a:pt x="0" y="136588"/>
                  </a:moveTo>
                  <a:lnTo>
                    <a:pt x="69283" y="98298"/>
                  </a:lnTo>
                  <a:lnTo>
                    <a:pt x="42672" y="0"/>
                  </a:lnTo>
                  <a:lnTo>
                    <a:pt x="0" y="136588"/>
                  </a:lnTo>
                  <a:close/>
                </a:path>
              </a:pathLst>
            </a:custGeom>
            <a:solidFill>
              <a:srgbClr val="9EA2B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62" name="Google Shape;362;p20"/>
            <p:cNvGrpSpPr/>
            <p:nvPr/>
          </p:nvGrpSpPr>
          <p:grpSpPr>
            <a:xfrm>
              <a:off x="3103642" y="4105408"/>
              <a:ext cx="746807" cy="516445"/>
              <a:chOff x="4884742" y="4921758"/>
              <a:chExt cx="746807" cy="516445"/>
            </a:xfrm>
          </p:grpSpPr>
          <p:sp>
            <p:nvSpPr>
              <p:cNvPr id="363" name="Google Shape;363;p20"/>
              <p:cNvSpPr/>
              <p:nvPr/>
            </p:nvSpPr>
            <p:spPr>
              <a:xfrm>
                <a:off x="4884742" y="5053584"/>
                <a:ext cx="664504" cy="384619"/>
              </a:xfrm>
              <a:custGeom>
                <a:rect b="b" l="l" r="r" t="t"/>
                <a:pathLst>
                  <a:path extrusionOk="0" h="384619" w="664504">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20"/>
              <p:cNvSpPr/>
              <p:nvPr/>
            </p:nvSpPr>
            <p:spPr>
              <a:xfrm>
                <a:off x="4966950" y="5004149"/>
                <a:ext cx="664504" cy="384619"/>
              </a:xfrm>
              <a:custGeom>
                <a:rect b="b" l="l" r="r" t="t"/>
                <a:pathLst>
                  <a:path extrusionOk="0" h="384619" w="664504">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20"/>
              <p:cNvSpPr/>
              <p:nvPr/>
            </p:nvSpPr>
            <p:spPr>
              <a:xfrm>
                <a:off x="4967045" y="5111781"/>
                <a:ext cx="65671" cy="87534"/>
              </a:xfrm>
              <a:custGeom>
                <a:rect b="b" l="l" r="r" t="t"/>
                <a:pathLst>
                  <a:path extrusionOk="0" h="87534" w="65671">
                    <a:moveTo>
                      <a:pt x="0" y="87534"/>
                    </a:moveTo>
                    <a:lnTo>
                      <a:pt x="0" y="0"/>
                    </a:lnTo>
                    <a:lnTo>
                      <a:pt x="65671" y="58579"/>
                    </a:lnTo>
                    <a:lnTo>
                      <a:pt x="0" y="87534"/>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20"/>
              <p:cNvSpPr/>
              <p:nvPr/>
            </p:nvSpPr>
            <p:spPr>
              <a:xfrm>
                <a:off x="5581465" y="5114067"/>
                <a:ext cx="50084" cy="118109"/>
              </a:xfrm>
              <a:custGeom>
                <a:rect b="b" l="l" r="r" t="t"/>
                <a:pathLst>
                  <a:path extrusionOk="0" h="118109" w="50084">
                    <a:moveTo>
                      <a:pt x="50085" y="0"/>
                    </a:moveTo>
                    <a:lnTo>
                      <a:pt x="50085" y="82391"/>
                    </a:lnTo>
                    <a:lnTo>
                      <a:pt x="16442" y="118110"/>
                    </a:lnTo>
                    <a:lnTo>
                      <a:pt x="0" y="23717"/>
                    </a:lnTo>
                    <a:lnTo>
                      <a:pt x="50085"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20"/>
              <p:cNvSpPr/>
              <p:nvPr/>
            </p:nvSpPr>
            <p:spPr>
              <a:xfrm>
                <a:off x="4966950" y="4921758"/>
                <a:ext cx="664504" cy="384619"/>
              </a:xfrm>
              <a:custGeom>
                <a:rect b="b" l="l" r="r" t="t"/>
                <a:pathLst>
                  <a:path extrusionOk="0" h="384619" w="664504">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20"/>
              <p:cNvSpPr/>
              <p:nvPr/>
            </p:nvSpPr>
            <p:spPr>
              <a:xfrm>
                <a:off x="5061432" y="4974074"/>
                <a:ext cx="475691" cy="275248"/>
              </a:xfrm>
              <a:custGeom>
                <a:rect b="b" l="l" r="r" t="t"/>
                <a:pathLst>
                  <a:path extrusionOk="0" h="275248" w="475691">
                    <a:moveTo>
                      <a:pt x="475270" y="145899"/>
                    </a:moveTo>
                    <a:cubicBezTo>
                      <a:pt x="471849" y="178284"/>
                      <a:pt x="448849" y="210193"/>
                      <a:pt x="405987" y="234958"/>
                    </a:cubicBezTo>
                    <a:cubicBezTo>
                      <a:pt x="313135" y="288679"/>
                      <a:pt x="162500" y="288679"/>
                      <a:pt x="69553" y="234958"/>
                    </a:cubicBezTo>
                    <a:cubicBezTo>
                      <a:pt x="26786" y="210193"/>
                      <a:pt x="3692" y="178284"/>
                      <a:pt x="461" y="145899"/>
                    </a:cubicBezTo>
                    <a:cubicBezTo>
                      <a:pt x="-3626" y="107799"/>
                      <a:pt x="19468" y="69699"/>
                      <a:pt x="69553" y="40362"/>
                    </a:cubicBezTo>
                    <a:cubicBezTo>
                      <a:pt x="162500" y="-13454"/>
                      <a:pt x="313135" y="-13454"/>
                      <a:pt x="405987" y="40362"/>
                    </a:cubicBezTo>
                    <a:cubicBezTo>
                      <a:pt x="456072" y="69318"/>
                      <a:pt x="479167" y="107990"/>
                      <a:pt x="475270" y="14589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9" name="Google Shape;369;p20"/>
              <p:cNvSpPr/>
              <p:nvPr/>
            </p:nvSpPr>
            <p:spPr>
              <a:xfrm>
                <a:off x="5061893" y="4990552"/>
                <a:ext cx="474809" cy="258770"/>
              </a:xfrm>
              <a:custGeom>
                <a:rect b="b" l="l" r="r" t="t"/>
                <a:pathLst>
                  <a:path extrusionOk="0" h="258770" w="474809">
                    <a:moveTo>
                      <a:pt x="474809" y="129421"/>
                    </a:moveTo>
                    <a:cubicBezTo>
                      <a:pt x="471388" y="161806"/>
                      <a:pt x="448389" y="193715"/>
                      <a:pt x="405527" y="218480"/>
                    </a:cubicBezTo>
                    <a:cubicBezTo>
                      <a:pt x="312675" y="272201"/>
                      <a:pt x="162040" y="272201"/>
                      <a:pt x="69092" y="218480"/>
                    </a:cubicBezTo>
                    <a:cubicBezTo>
                      <a:pt x="26325" y="193715"/>
                      <a:pt x="3231" y="161806"/>
                      <a:pt x="0" y="129421"/>
                    </a:cubicBezTo>
                    <a:cubicBezTo>
                      <a:pt x="3231" y="97036"/>
                      <a:pt x="26325" y="65127"/>
                      <a:pt x="69092" y="40362"/>
                    </a:cubicBezTo>
                    <a:cubicBezTo>
                      <a:pt x="162040" y="-13454"/>
                      <a:pt x="312675" y="-13454"/>
                      <a:pt x="405527" y="40362"/>
                    </a:cubicBezTo>
                    <a:cubicBezTo>
                      <a:pt x="448389" y="65127"/>
                      <a:pt x="471388" y="97036"/>
                      <a:pt x="474809" y="12942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0" name="Google Shape;370;p20"/>
              <p:cNvSpPr/>
              <p:nvPr/>
            </p:nvSpPr>
            <p:spPr>
              <a:xfrm>
                <a:off x="5183826" y="5052822"/>
                <a:ext cx="221040" cy="139064"/>
              </a:xfrm>
              <a:custGeom>
                <a:rect b="b" l="l" r="r" t="t"/>
                <a:pathLst>
                  <a:path extrusionOk="0" h="139064" w="221040">
                    <a:moveTo>
                      <a:pt x="111955" y="22098"/>
                    </a:moveTo>
                    <a:cubicBezTo>
                      <a:pt x="109027" y="22098"/>
                      <a:pt x="106100" y="22355"/>
                      <a:pt x="103211" y="22860"/>
                    </a:cubicBezTo>
                    <a:cubicBezTo>
                      <a:pt x="99315" y="23336"/>
                      <a:pt x="94943" y="24193"/>
                      <a:pt x="90096" y="25146"/>
                    </a:cubicBezTo>
                    <a:cubicBezTo>
                      <a:pt x="85249" y="26098"/>
                      <a:pt x="80117" y="27527"/>
                      <a:pt x="74890" y="29051"/>
                    </a:cubicBezTo>
                    <a:cubicBezTo>
                      <a:pt x="69796" y="30623"/>
                      <a:pt x="64816" y="32537"/>
                      <a:pt x="59969" y="34766"/>
                    </a:cubicBezTo>
                    <a:lnTo>
                      <a:pt x="97984" y="56864"/>
                    </a:lnTo>
                    <a:lnTo>
                      <a:pt x="104922" y="54483"/>
                    </a:lnTo>
                    <a:cubicBezTo>
                      <a:pt x="114426" y="51244"/>
                      <a:pt x="123929" y="48482"/>
                      <a:pt x="132388" y="46196"/>
                    </a:cubicBezTo>
                    <a:cubicBezTo>
                      <a:pt x="140466" y="44005"/>
                      <a:pt x="148744" y="42634"/>
                      <a:pt x="157098" y="42100"/>
                    </a:cubicBezTo>
                    <a:cubicBezTo>
                      <a:pt x="164739" y="41643"/>
                      <a:pt x="172399" y="42148"/>
                      <a:pt x="179907" y="43624"/>
                    </a:cubicBezTo>
                    <a:cubicBezTo>
                      <a:pt x="187548" y="45291"/>
                      <a:pt x="194856" y="48187"/>
                      <a:pt x="201575" y="52197"/>
                    </a:cubicBezTo>
                    <a:cubicBezTo>
                      <a:pt x="208237" y="55512"/>
                      <a:pt x="213940" y="60503"/>
                      <a:pt x="218112" y="66675"/>
                    </a:cubicBezTo>
                    <a:cubicBezTo>
                      <a:pt x="220868" y="71142"/>
                      <a:pt x="221723" y="76524"/>
                      <a:pt x="220488" y="81629"/>
                    </a:cubicBezTo>
                    <a:cubicBezTo>
                      <a:pt x="218872" y="87258"/>
                      <a:pt x="215793" y="92354"/>
                      <a:pt x="211554" y="96393"/>
                    </a:cubicBezTo>
                    <a:cubicBezTo>
                      <a:pt x="206280" y="101660"/>
                      <a:pt x="200416" y="106299"/>
                      <a:pt x="194067" y="110204"/>
                    </a:cubicBezTo>
                    <a:lnTo>
                      <a:pt x="218397" y="124206"/>
                    </a:lnTo>
                    <a:lnTo>
                      <a:pt x="205187" y="131921"/>
                    </a:lnTo>
                    <a:lnTo>
                      <a:pt x="180667" y="117729"/>
                    </a:lnTo>
                    <a:cubicBezTo>
                      <a:pt x="168968" y="123472"/>
                      <a:pt x="156746" y="128101"/>
                      <a:pt x="144172" y="131540"/>
                    </a:cubicBezTo>
                    <a:cubicBezTo>
                      <a:pt x="131010" y="135179"/>
                      <a:pt x="117562" y="137703"/>
                      <a:pt x="103971" y="139065"/>
                    </a:cubicBezTo>
                    <a:lnTo>
                      <a:pt x="91141" y="116014"/>
                    </a:lnTo>
                    <a:cubicBezTo>
                      <a:pt x="93517" y="116014"/>
                      <a:pt x="97129" y="116014"/>
                      <a:pt x="101881" y="115252"/>
                    </a:cubicBezTo>
                    <a:cubicBezTo>
                      <a:pt x="106632" y="114490"/>
                      <a:pt x="112050" y="113729"/>
                      <a:pt x="117942" y="112490"/>
                    </a:cubicBezTo>
                    <a:cubicBezTo>
                      <a:pt x="123834" y="111252"/>
                      <a:pt x="130012" y="109633"/>
                      <a:pt x="136949" y="107728"/>
                    </a:cubicBezTo>
                    <a:cubicBezTo>
                      <a:pt x="143450" y="105842"/>
                      <a:pt x="149799" y="103489"/>
                      <a:pt x="155957" y="100679"/>
                    </a:cubicBezTo>
                    <a:lnTo>
                      <a:pt x="117942" y="78772"/>
                    </a:lnTo>
                    <a:lnTo>
                      <a:pt x="112905" y="80486"/>
                    </a:lnTo>
                    <a:lnTo>
                      <a:pt x="107773" y="82010"/>
                    </a:lnTo>
                    <a:cubicBezTo>
                      <a:pt x="99143" y="84982"/>
                      <a:pt x="90352" y="87458"/>
                      <a:pt x="81447" y="89440"/>
                    </a:cubicBezTo>
                    <a:cubicBezTo>
                      <a:pt x="74091" y="91192"/>
                      <a:pt x="66574" y="92212"/>
                      <a:pt x="59018" y="92488"/>
                    </a:cubicBezTo>
                    <a:cubicBezTo>
                      <a:pt x="52375" y="92745"/>
                      <a:pt x="45723" y="92097"/>
                      <a:pt x="39251" y="90583"/>
                    </a:cubicBezTo>
                    <a:cubicBezTo>
                      <a:pt x="32845" y="89049"/>
                      <a:pt x="26696" y="86573"/>
                      <a:pt x="21003" y="83248"/>
                    </a:cubicBezTo>
                    <a:cubicBezTo>
                      <a:pt x="14712" y="79953"/>
                      <a:pt x="9257" y="75257"/>
                      <a:pt x="5037" y="69532"/>
                    </a:cubicBezTo>
                    <a:cubicBezTo>
                      <a:pt x="1977" y="65246"/>
                      <a:pt x="466" y="60036"/>
                      <a:pt x="760" y="54769"/>
                    </a:cubicBezTo>
                    <a:cubicBezTo>
                      <a:pt x="1350" y="49311"/>
                      <a:pt x="3535" y="44139"/>
                      <a:pt x="7033" y="39910"/>
                    </a:cubicBezTo>
                    <a:cubicBezTo>
                      <a:pt x="11443" y="34442"/>
                      <a:pt x="16670" y="29689"/>
                      <a:pt x="22524" y="25813"/>
                    </a:cubicBezTo>
                    <a:lnTo>
                      <a:pt x="0" y="12763"/>
                    </a:lnTo>
                    <a:lnTo>
                      <a:pt x="13210" y="5143"/>
                    </a:lnTo>
                    <a:lnTo>
                      <a:pt x="35544" y="18002"/>
                    </a:lnTo>
                    <a:cubicBezTo>
                      <a:pt x="45998" y="12811"/>
                      <a:pt x="56994" y="8782"/>
                      <a:pt x="68332" y="6001"/>
                    </a:cubicBezTo>
                    <a:cubicBezTo>
                      <a:pt x="79109" y="3257"/>
                      <a:pt x="90067" y="1248"/>
                      <a:pt x="101120" y="0"/>
                    </a:cubicBezTo>
                    <a:close/>
                    <a:moveTo>
                      <a:pt x="46949" y="62103"/>
                    </a:moveTo>
                    <a:cubicBezTo>
                      <a:pt x="52005" y="64941"/>
                      <a:pt x="57811" y="66170"/>
                      <a:pt x="63580" y="65627"/>
                    </a:cubicBezTo>
                    <a:cubicBezTo>
                      <a:pt x="71316" y="64770"/>
                      <a:pt x="78938" y="63036"/>
                      <a:pt x="86294" y="60484"/>
                    </a:cubicBezTo>
                    <a:lnTo>
                      <a:pt x="50560" y="39814"/>
                    </a:lnTo>
                    <a:cubicBezTo>
                      <a:pt x="37445" y="48320"/>
                      <a:pt x="36238" y="55750"/>
                      <a:pt x="46949" y="62103"/>
                    </a:cubicBezTo>
                    <a:close/>
                    <a:moveTo>
                      <a:pt x="172399" y="72580"/>
                    </a:moveTo>
                    <a:cubicBezTo>
                      <a:pt x="166953" y="69580"/>
                      <a:pt x="160680" y="68437"/>
                      <a:pt x="154532" y="69342"/>
                    </a:cubicBezTo>
                    <a:cubicBezTo>
                      <a:pt x="146083" y="70418"/>
                      <a:pt x="137748" y="72266"/>
                      <a:pt x="129632" y="74866"/>
                    </a:cubicBezTo>
                    <a:lnTo>
                      <a:pt x="165176" y="95440"/>
                    </a:lnTo>
                    <a:cubicBezTo>
                      <a:pt x="180287" y="86296"/>
                      <a:pt x="182758" y="78676"/>
                      <a:pt x="172399" y="7277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Google Shape;371;p20"/>
              <p:cNvSpPr/>
              <p:nvPr/>
            </p:nvSpPr>
            <p:spPr>
              <a:xfrm>
                <a:off x="5275158" y="5155977"/>
                <a:ext cx="14635" cy="19050"/>
              </a:xfrm>
              <a:custGeom>
                <a:rect b="b" l="l" r="r" t="t"/>
                <a:pathLst>
                  <a:path extrusionOk="0" h="19050" w="14635">
                    <a:moveTo>
                      <a:pt x="0" y="12859"/>
                    </a:moveTo>
                    <a:cubicBezTo>
                      <a:pt x="0" y="12002"/>
                      <a:pt x="0" y="0"/>
                      <a:pt x="0" y="0"/>
                    </a:cubicBezTo>
                    <a:lnTo>
                      <a:pt x="14636" y="9525"/>
                    </a:lnTo>
                    <a:lnTo>
                      <a:pt x="8268" y="1905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2" name="Google Shape;372;p20"/>
              <p:cNvSpPr/>
              <p:nvPr/>
            </p:nvSpPr>
            <p:spPr>
              <a:xfrm>
                <a:off x="5370766" y="5164169"/>
                <a:ext cx="31647" cy="14763"/>
              </a:xfrm>
              <a:custGeom>
                <a:rect b="b" l="l" r="r" t="t"/>
                <a:pathLst>
                  <a:path extrusionOk="0" h="14763" w="31647">
                    <a:moveTo>
                      <a:pt x="31648" y="12859"/>
                    </a:moveTo>
                    <a:lnTo>
                      <a:pt x="31648" y="0"/>
                    </a:lnTo>
                    <a:lnTo>
                      <a:pt x="0" y="2381"/>
                    </a:lnTo>
                    <a:lnTo>
                      <a:pt x="18152" y="14764"/>
                    </a:lnTo>
                    <a:lnTo>
                      <a:pt x="31648" y="1285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20"/>
              <p:cNvSpPr/>
              <p:nvPr/>
            </p:nvSpPr>
            <p:spPr>
              <a:xfrm>
                <a:off x="5381410" y="5116639"/>
                <a:ext cx="23664" cy="13049"/>
              </a:xfrm>
              <a:custGeom>
                <a:rect b="b" l="l" r="r" t="t"/>
                <a:pathLst>
                  <a:path extrusionOk="0" h="13049" w="23664">
                    <a:moveTo>
                      <a:pt x="23664" y="13049"/>
                    </a:moveTo>
                    <a:lnTo>
                      <a:pt x="23664" y="0"/>
                    </a:lnTo>
                    <a:lnTo>
                      <a:pt x="0" y="8572"/>
                    </a:lnTo>
                    <a:lnTo>
                      <a:pt x="23664" y="1304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20"/>
              <p:cNvSpPr/>
              <p:nvPr/>
            </p:nvSpPr>
            <p:spPr>
              <a:xfrm>
                <a:off x="5307090" y="5121401"/>
                <a:ext cx="35639" cy="24669"/>
              </a:xfrm>
              <a:custGeom>
                <a:rect b="b" l="l" r="r" t="t"/>
                <a:pathLst>
                  <a:path extrusionOk="0" h="24669" w="35639">
                    <a:moveTo>
                      <a:pt x="0" y="7525"/>
                    </a:moveTo>
                    <a:lnTo>
                      <a:pt x="7888" y="0"/>
                    </a:lnTo>
                    <a:lnTo>
                      <a:pt x="35639" y="19050"/>
                    </a:lnTo>
                    <a:lnTo>
                      <a:pt x="33928" y="24670"/>
                    </a:lnTo>
                    <a:cubicBezTo>
                      <a:pt x="33928" y="24670"/>
                      <a:pt x="13210" y="15907"/>
                      <a:pt x="12545" y="1514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20"/>
              <p:cNvSpPr/>
              <p:nvPr/>
            </p:nvSpPr>
            <p:spPr>
              <a:xfrm>
                <a:off x="5234481" y="5079968"/>
                <a:ext cx="44382" cy="29241"/>
              </a:xfrm>
              <a:custGeom>
                <a:rect b="b" l="l" r="r" t="t"/>
                <a:pathLst>
                  <a:path extrusionOk="0" h="29241" w="44382">
                    <a:moveTo>
                      <a:pt x="0" y="8287"/>
                    </a:moveTo>
                    <a:lnTo>
                      <a:pt x="36780" y="29242"/>
                    </a:lnTo>
                    <a:lnTo>
                      <a:pt x="44383" y="23717"/>
                    </a:lnTo>
                    <a:cubicBezTo>
                      <a:pt x="44383" y="23717"/>
                      <a:pt x="39726" y="18479"/>
                      <a:pt x="39346" y="17907"/>
                    </a:cubicBezTo>
                    <a:cubicBezTo>
                      <a:pt x="36029" y="14192"/>
                      <a:pt x="32189" y="10982"/>
                      <a:pt x="27941" y="8382"/>
                    </a:cubicBezTo>
                    <a:cubicBezTo>
                      <a:pt x="25185" y="7906"/>
                      <a:pt x="7698" y="0"/>
                      <a:pt x="7698"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6" name="Google Shape;376;p20"/>
              <p:cNvSpPr/>
              <p:nvPr/>
            </p:nvSpPr>
            <p:spPr>
              <a:xfrm>
                <a:off x="5275158" y="5056536"/>
                <a:ext cx="20623" cy="18383"/>
              </a:xfrm>
              <a:custGeom>
                <a:rect b="b" l="l" r="r" t="t"/>
                <a:pathLst>
                  <a:path extrusionOk="0" h="18383" w="20623">
                    <a:moveTo>
                      <a:pt x="20623" y="18383"/>
                    </a:moveTo>
                    <a:lnTo>
                      <a:pt x="20623" y="5525"/>
                    </a:lnTo>
                    <a:lnTo>
                      <a:pt x="3706" y="0"/>
                    </a:lnTo>
                    <a:lnTo>
                      <a:pt x="0" y="10096"/>
                    </a:lnTo>
                    <a:lnTo>
                      <a:pt x="950" y="14764"/>
                    </a:lnTo>
                    <a:lnTo>
                      <a:pt x="20623" y="18383"/>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20"/>
              <p:cNvSpPr/>
              <p:nvPr/>
            </p:nvSpPr>
            <p:spPr>
              <a:xfrm>
                <a:off x="5183351" y="5052726"/>
                <a:ext cx="19577" cy="14573"/>
              </a:xfrm>
              <a:custGeom>
                <a:rect b="b" l="l" r="r" t="t"/>
                <a:pathLst>
                  <a:path extrusionOk="0" h="14573" w="19577">
                    <a:moveTo>
                      <a:pt x="0" y="12859"/>
                    </a:moveTo>
                    <a:lnTo>
                      <a:pt x="0" y="0"/>
                    </a:lnTo>
                    <a:lnTo>
                      <a:pt x="19578" y="2096"/>
                    </a:lnTo>
                    <a:lnTo>
                      <a:pt x="13305" y="14573"/>
                    </a:lnTo>
                    <a:lnTo>
                      <a:pt x="0" y="1285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20"/>
              <p:cNvSpPr/>
              <p:nvPr/>
            </p:nvSpPr>
            <p:spPr>
              <a:xfrm>
                <a:off x="5184016" y="5095875"/>
                <a:ext cx="22524" cy="22764"/>
              </a:xfrm>
              <a:custGeom>
                <a:rect b="b" l="l" r="r" t="t"/>
                <a:pathLst>
                  <a:path extrusionOk="0" h="22764" w="22524">
                    <a:moveTo>
                      <a:pt x="0" y="13526"/>
                    </a:moveTo>
                    <a:lnTo>
                      <a:pt x="0" y="0"/>
                    </a:lnTo>
                    <a:lnTo>
                      <a:pt x="22524" y="0"/>
                    </a:lnTo>
                    <a:lnTo>
                      <a:pt x="17012" y="12097"/>
                    </a:lnTo>
                    <a:lnTo>
                      <a:pt x="7508" y="2276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9" name="Google Shape;379;p20"/>
              <p:cNvSpPr/>
              <p:nvPr/>
            </p:nvSpPr>
            <p:spPr>
              <a:xfrm>
                <a:off x="5183826" y="5039963"/>
                <a:ext cx="221034" cy="138969"/>
              </a:xfrm>
              <a:custGeom>
                <a:rect b="b" l="l" r="r" t="t"/>
                <a:pathLst>
                  <a:path extrusionOk="0" h="138969" w="221034">
                    <a:moveTo>
                      <a:pt x="111955" y="22098"/>
                    </a:moveTo>
                    <a:cubicBezTo>
                      <a:pt x="109027" y="22050"/>
                      <a:pt x="106100" y="22279"/>
                      <a:pt x="103211" y="22765"/>
                    </a:cubicBezTo>
                    <a:cubicBezTo>
                      <a:pt x="99315" y="23336"/>
                      <a:pt x="94943" y="24098"/>
                      <a:pt x="90096" y="25146"/>
                    </a:cubicBezTo>
                    <a:cubicBezTo>
                      <a:pt x="85249" y="26194"/>
                      <a:pt x="80117" y="27432"/>
                      <a:pt x="74890" y="29051"/>
                    </a:cubicBezTo>
                    <a:cubicBezTo>
                      <a:pt x="69786" y="30547"/>
                      <a:pt x="64797" y="32433"/>
                      <a:pt x="59969" y="34671"/>
                    </a:cubicBezTo>
                    <a:lnTo>
                      <a:pt x="97984" y="56864"/>
                    </a:lnTo>
                    <a:lnTo>
                      <a:pt x="104922" y="54388"/>
                    </a:lnTo>
                    <a:cubicBezTo>
                      <a:pt x="114426" y="51149"/>
                      <a:pt x="123929" y="48387"/>
                      <a:pt x="132388" y="46196"/>
                    </a:cubicBezTo>
                    <a:cubicBezTo>
                      <a:pt x="140466" y="44005"/>
                      <a:pt x="148744" y="42634"/>
                      <a:pt x="157098" y="42100"/>
                    </a:cubicBezTo>
                    <a:cubicBezTo>
                      <a:pt x="164739" y="41596"/>
                      <a:pt x="172408" y="42100"/>
                      <a:pt x="179907" y="43624"/>
                    </a:cubicBezTo>
                    <a:cubicBezTo>
                      <a:pt x="187548" y="45215"/>
                      <a:pt x="194875" y="48082"/>
                      <a:pt x="201575" y="52102"/>
                    </a:cubicBezTo>
                    <a:cubicBezTo>
                      <a:pt x="208218" y="55454"/>
                      <a:pt x="213911" y="60427"/>
                      <a:pt x="218112" y="66580"/>
                    </a:cubicBezTo>
                    <a:cubicBezTo>
                      <a:pt x="220858" y="71047"/>
                      <a:pt x="221714" y="76428"/>
                      <a:pt x="220488" y="81534"/>
                    </a:cubicBezTo>
                    <a:cubicBezTo>
                      <a:pt x="218901" y="87173"/>
                      <a:pt x="215812" y="92278"/>
                      <a:pt x="211554" y="96298"/>
                    </a:cubicBezTo>
                    <a:cubicBezTo>
                      <a:pt x="206280" y="101565"/>
                      <a:pt x="200416" y="106204"/>
                      <a:pt x="194067" y="110109"/>
                    </a:cubicBezTo>
                    <a:lnTo>
                      <a:pt x="218397" y="124206"/>
                    </a:lnTo>
                    <a:lnTo>
                      <a:pt x="205187" y="131826"/>
                    </a:lnTo>
                    <a:lnTo>
                      <a:pt x="180667" y="117634"/>
                    </a:lnTo>
                    <a:cubicBezTo>
                      <a:pt x="168977" y="123425"/>
                      <a:pt x="156755" y="128045"/>
                      <a:pt x="144172" y="131445"/>
                    </a:cubicBezTo>
                    <a:cubicBezTo>
                      <a:pt x="131019" y="135131"/>
                      <a:pt x="117562" y="137655"/>
                      <a:pt x="103971" y="138970"/>
                    </a:cubicBezTo>
                    <a:lnTo>
                      <a:pt x="91141" y="116014"/>
                    </a:lnTo>
                    <a:cubicBezTo>
                      <a:pt x="94734" y="115929"/>
                      <a:pt x="98317" y="115633"/>
                      <a:pt x="101881" y="115157"/>
                    </a:cubicBezTo>
                    <a:cubicBezTo>
                      <a:pt x="107279" y="114519"/>
                      <a:pt x="112639" y="113595"/>
                      <a:pt x="117942" y="112395"/>
                    </a:cubicBezTo>
                    <a:cubicBezTo>
                      <a:pt x="123834" y="111157"/>
                      <a:pt x="130012" y="109538"/>
                      <a:pt x="136949" y="107632"/>
                    </a:cubicBezTo>
                    <a:cubicBezTo>
                      <a:pt x="143441" y="105775"/>
                      <a:pt x="149799" y="103451"/>
                      <a:pt x="155957" y="100679"/>
                    </a:cubicBezTo>
                    <a:lnTo>
                      <a:pt x="117942" y="78677"/>
                    </a:lnTo>
                    <a:lnTo>
                      <a:pt x="112905" y="80391"/>
                    </a:lnTo>
                    <a:lnTo>
                      <a:pt x="107773" y="82010"/>
                    </a:lnTo>
                    <a:cubicBezTo>
                      <a:pt x="98269" y="85154"/>
                      <a:pt x="89431" y="87630"/>
                      <a:pt x="81447" y="89440"/>
                    </a:cubicBezTo>
                    <a:cubicBezTo>
                      <a:pt x="74082" y="91164"/>
                      <a:pt x="66574" y="92154"/>
                      <a:pt x="59018" y="92392"/>
                    </a:cubicBezTo>
                    <a:cubicBezTo>
                      <a:pt x="52375" y="92631"/>
                      <a:pt x="45732" y="92021"/>
                      <a:pt x="39251" y="90583"/>
                    </a:cubicBezTo>
                    <a:cubicBezTo>
                      <a:pt x="32826" y="89049"/>
                      <a:pt x="26668" y="86544"/>
                      <a:pt x="21003" y="83153"/>
                    </a:cubicBezTo>
                    <a:cubicBezTo>
                      <a:pt x="14712" y="79848"/>
                      <a:pt x="9257" y="75162"/>
                      <a:pt x="5037" y="69437"/>
                    </a:cubicBezTo>
                    <a:cubicBezTo>
                      <a:pt x="1958" y="65151"/>
                      <a:pt x="447" y="59941"/>
                      <a:pt x="760" y="54673"/>
                    </a:cubicBezTo>
                    <a:cubicBezTo>
                      <a:pt x="1350" y="49216"/>
                      <a:pt x="3535" y="44044"/>
                      <a:pt x="7033" y="39814"/>
                    </a:cubicBezTo>
                    <a:cubicBezTo>
                      <a:pt x="11424" y="34357"/>
                      <a:pt x="16651" y="29623"/>
                      <a:pt x="22524" y="25813"/>
                    </a:cubicBezTo>
                    <a:lnTo>
                      <a:pt x="0" y="12763"/>
                    </a:lnTo>
                    <a:lnTo>
                      <a:pt x="13210" y="5048"/>
                    </a:lnTo>
                    <a:lnTo>
                      <a:pt x="35544" y="18002"/>
                    </a:lnTo>
                    <a:cubicBezTo>
                      <a:pt x="45998" y="12782"/>
                      <a:pt x="56994" y="8725"/>
                      <a:pt x="68332" y="5905"/>
                    </a:cubicBezTo>
                    <a:cubicBezTo>
                      <a:pt x="79100" y="3143"/>
                      <a:pt x="90067" y="1171"/>
                      <a:pt x="101120" y="0"/>
                    </a:cubicBezTo>
                    <a:close/>
                    <a:moveTo>
                      <a:pt x="46949" y="62198"/>
                    </a:moveTo>
                    <a:cubicBezTo>
                      <a:pt x="51995" y="65075"/>
                      <a:pt x="57802" y="66332"/>
                      <a:pt x="63580" y="65818"/>
                    </a:cubicBezTo>
                    <a:cubicBezTo>
                      <a:pt x="71307" y="64865"/>
                      <a:pt x="78910" y="63141"/>
                      <a:pt x="86294" y="60674"/>
                    </a:cubicBezTo>
                    <a:lnTo>
                      <a:pt x="50560" y="39910"/>
                    </a:lnTo>
                    <a:cubicBezTo>
                      <a:pt x="37445" y="48606"/>
                      <a:pt x="36238" y="56036"/>
                      <a:pt x="46949" y="62198"/>
                    </a:cubicBezTo>
                    <a:close/>
                    <a:moveTo>
                      <a:pt x="172399" y="72676"/>
                    </a:moveTo>
                    <a:cubicBezTo>
                      <a:pt x="166953" y="69675"/>
                      <a:pt x="160680" y="68532"/>
                      <a:pt x="154532" y="69437"/>
                    </a:cubicBezTo>
                    <a:cubicBezTo>
                      <a:pt x="146092" y="70561"/>
                      <a:pt x="137757" y="72409"/>
                      <a:pt x="129632" y="74962"/>
                    </a:cubicBezTo>
                    <a:lnTo>
                      <a:pt x="165176" y="95536"/>
                    </a:lnTo>
                    <a:cubicBezTo>
                      <a:pt x="180287" y="86296"/>
                      <a:pt x="182758" y="78677"/>
                      <a:pt x="172399" y="7267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80" name="Google Shape;380;p20"/>
            <p:cNvGrpSpPr/>
            <p:nvPr/>
          </p:nvGrpSpPr>
          <p:grpSpPr>
            <a:xfrm>
              <a:off x="3213031" y="4002823"/>
              <a:ext cx="664504" cy="467011"/>
              <a:chOff x="4994131" y="4819173"/>
              <a:chExt cx="664504" cy="467011"/>
            </a:xfrm>
          </p:grpSpPr>
          <p:sp>
            <p:nvSpPr>
              <p:cNvPr id="381" name="Google Shape;381;p20"/>
              <p:cNvSpPr/>
              <p:nvPr/>
            </p:nvSpPr>
            <p:spPr>
              <a:xfrm>
                <a:off x="4994131" y="4901565"/>
                <a:ext cx="664504" cy="384619"/>
              </a:xfrm>
              <a:custGeom>
                <a:rect b="b" l="l" r="r" t="t"/>
                <a:pathLst>
                  <a:path extrusionOk="0" h="384619" w="664504">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2" name="Google Shape;382;p20"/>
              <p:cNvSpPr/>
              <p:nvPr/>
            </p:nvSpPr>
            <p:spPr>
              <a:xfrm>
                <a:off x="4994226" y="5009197"/>
                <a:ext cx="65576" cy="87630"/>
              </a:xfrm>
              <a:custGeom>
                <a:rect b="b" l="l" r="r" t="t"/>
                <a:pathLst>
                  <a:path extrusionOk="0" h="87630" w="65576">
                    <a:moveTo>
                      <a:pt x="0" y="87630"/>
                    </a:moveTo>
                    <a:lnTo>
                      <a:pt x="0" y="0"/>
                    </a:lnTo>
                    <a:lnTo>
                      <a:pt x="65576" y="58579"/>
                    </a:lnTo>
                    <a:lnTo>
                      <a:pt x="0" y="8763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20"/>
              <p:cNvSpPr/>
              <p:nvPr/>
            </p:nvSpPr>
            <p:spPr>
              <a:xfrm>
                <a:off x="5608645" y="5011483"/>
                <a:ext cx="49989" cy="118109"/>
              </a:xfrm>
              <a:custGeom>
                <a:rect b="b" l="l" r="r" t="t"/>
                <a:pathLst>
                  <a:path extrusionOk="0" h="118109" w="49989">
                    <a:moveTo>
                      <a:pt x="49990" y="0"/>
                    </a:moveTo>
                    <a:lnTo>
                      <a:pt x="49990" y="82391"/>
                    </a:lnTo>
                    <a:lnTo>
                      <a:pt x="16442" y="118110"/>
                    </a:lnTo>
                    <a:lnTo>
                      <a:pt x="0" y="23813"/>
                    </a:lnTo>
                    <a:lnTo>
                      <a:pt x="49990"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4" name="Google Shape;384;p20"/>
              <p:cNvSpPr/>
              <p:nvPr/>
            </p:nvSpPr>
            <p:spPr>
              <a:xfrm>
                <a:off x="4994131" y="4819173"/>
                <a:ext cx="664504" cy="384619"/>
              </a:xfrm>
              <a:custGeom>
                <a:rect b="b" l="l" r="r" t="t"/>
                <a:pathLst>
                  <a:path extrusionOk="0" h="384619" w="664504">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5" name="Google Shape;385;p20"/>
              <p:cNvSpPr/>
              <p:nvPr/>
            </p:nvSpPr>
            <p:spPr>
              <a:xfrm>
                <a:off x="5088612" y="4871585"/>
                <a:ext cx="475616" cy="275248"/>
              </a:xfrm>
              <a:custGeom>
                <a:rect b="b" l="l" r="r" t="t"/>
                <a:pathLst>
                  <a:path extrusionOk="0" h="275248" w="475616">
                    <a:moveTo>
                      <a:pt x="475175" y="145899"/>
                    </a:moveTo>
                    <a:cubicBezTo>
                      <a:pt x="471849" y="178284"/>
                      <a:pt x="448849" y="210193"/>
                      <a:pt x="405987" y="234958"/>
                    </a:cubicBezTo>
                    <a:cubicBezTo>
                      <a:pt x="313040" y="288679"/>
                      <a:pt x="162500" y="288679"/>
                      <a:pt x="69553" y="234958"/>
                    </a:cubicBezTo>
                    <a:cubicBezTo>
                      <a:pt x="26691" y="210193"/>
                      <a:pt x="3692" y="178284"/>
                      <a:pt x="461" y="145899"/>
                    </a:cubicBezTo>
                    <a:cubicBezTo>
                      <a:pt x="-3626" y="107799"/>
                      <a:pt x="19468" y="69699"/>
                      <a:pt x="69553" y="40362"/>
                    </a:cubicBezTo>
                    <a:cubicBezTo>
                      <a:pt x="162500" y="-13454"/>
                      <a:pt x="313040" y="-13454"/>
                      <a:pt x="405987" y="40362"/>
                    </a:cubicBezTo>
                    <a:cubicBezTo>
                      <a:pt x="456072" y="69223"/>
                      <a:pt x="479167" y="107990"/>
                      <a:pt x="475175" y="14589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Google Shape;386;p20"/>
              <p:cNvSpPr/>
              <p:nvPr/>
            </p:nvSpPr>
            <p:spPr>
              <a:xfrm>
                <a:off x="5089073" y="4888063"/>
                <a:ext cx="474714" cy="258770"/>
              </a:xfrm>
              <a:custGeom>
                <a:rect b="b" l="l" r="r" t="t"/>
                <a:pathLst>
                  <a:path extrusionOk="0" h="258770" w="474714">
                    <a:moveTo>
                      <a:pt x="474714" y="129421"/>
                    </a:moveTo>
                    <a:cubicBezTo>
                      <a:pt x="471388" y="161806"/>
                      <a:pt x="448389" y="193715"/>
                      <a:pt x="405527" y="218480"/>
                    </a:cubicBezTo>
                    <a:cubicBezTo>
                      <a:pt x="312580" y="272201"/>
                      <a:pt x="162040" y="272201"/>
                      <a:pt x="69092" y="218480"/>
                    </a:cubicBezTo>
                    <a:cubicBezTo>
                      <a:pt x="26230" y="193715"/>
                      <a:pt x="3231" y="161806"/>
                      <a:pt x="0" y="129421"/>
                    </a:cubicBezTo>
                    <a:cubicBezTo>
                      <a:pt x="3231" y="97036"/>
                      <a:pt x="26230" y="65127"/>
                      <a:pt x="69092" y="40362"/>
                    </a:cubicBezTo>
                    <a:cubicBezTo>
                      <a:pt x="162040" y="-13454"/>
                      <a:pt x="312580" y="-13454"/>
                      <a:pt x="405527" y="40362"/>
                    </a:cubicBezTo>
                    <a:cubicBezTo>
                      <a:pt x="448389" y="64937"/>
                      <a:pt x="471388" y="97036"/>
                      <a:pt x="474714" y="12942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7" name="Google Shape;387;p20"/>
              <p:cNvSpPr/>
              <p:nvPr/>
            </p:nvSpPr>
            <p:spPr>
              <a:xfrm>
                <a:off x="5211197" y="4950333"/>
                <a:ext cx="220817" cy="138588"/>
              </a:xfrm>
              <a:custGeom>
                <a:rect b="b" l="l" r="r" t="t"/>
                <a:pathLst>
                  <a:path extrusionOk="0" h="138588" w="220817">
                    <a:moveTo>
                      <a:pt x="111669" y="21717"/>
                    </a:moveTo>
                    <a:cubicBezTo>
                      <a:pt x="108742" y="21679"/>
                      <a:pt x="105815" y="21898"/>
                      <a:pt x="102926" y="22384"/>
                    </a:cubicBezTo>
                    <a:cubicBezTo>
                      <a:pt x="99030" y="22955"/>
                      <a:pt x="94658" y="23717"/>
                      <a:pt x="89811" y="24765"/>
                    </a:cubicBezTo>
                    <a:cubicBezTo>
                      <a:pt x="84964" y="25813"/>
                      <a:pt x="80307" y="27051"/>
                      <a:pt x="74700" y="28670"/>
                    </a:cubicBezTo>
                    <a:cubicBezTo>
                      <a:pt x="69596" y="30204"/>
                      <a:pt x="64607" y="32109"/>
                      <a:pt x="59779" y="34385"/>
                    </a:cubicBezTo>
                    <a:lnTo>
                      <a:pt x="97794" y="56483"/>
                    </a:lnTo>
                    <a:lnTo>
                      <a:pt x="104637" y="54007"/>
                    </a:lnTo>
                    <a:cubicBezTo>
                      <a:pt x="114141" y="50768"/>
                      <a:pt x="123644" y="48006"/>
                      <a:pt x="132198" y="45815"/>
                    </a:cubicBezTo>
                    <a:cubicBezTo>
                      <a:pt x="140276" y="43624"/>
                      <a:pt x="148554" y="42253"/>
                      <a:pt x="156908" y="41720"/>
                    </a:cubicBezTo>
                    <a:cubicBezTo>
                      <a:pt x="164511" y="41215"/>
                      <a:pt x="172152" y="41720"/>
                      <a:pt x="179622" y="43244"/>
                    </a:cubicBezTo>
                    <a:cubicBezTo>
                      <a:pt x="187282" y="44872"/>
                      <a:pt x="194638" y="47739"/>
                      <a:pt x="201385" y="51721"/>
                    </a:cubicBezTo>
                    <a:cubicBezTo>
                      <a:pt x="208009" y="55064"/>
                      <a:pt x="213664" y="60045"/>
                      <a:pt x="217827" y="66199"/>
                    </a:cubicBezTo>
                    <a:cubicBezTo>
                      <a:pt x="220602" y="70656"/>
                      <a:pt x="221495" y="76038"/>
                      <a:pt x="220298" y="81153"/>
                    </a:cubicBezTo>
                    <a:cubicBezTo>
                      <a:pt x="218673" y="86773"/>
                      <a:pt x="215584" y="91869"/>
                      <a:pt x="211364" y="95917"/>
                    </a:cubicBezTo>
                    <a:cubicBezTo>
                      <a:pt x="206118" y="101213"/>
                      <a:pt x="200245" y="105851"/>
                      <a:pt x="193877" y="109728"/>
                    </a:cubicBezTo>
                    <a:lnTo>
                      <a:pt x="218207" y="123825"/>
                    </a:lnTo>
                    <a:lnTo>
                      <a:pt x="204902" y="131445"/>
                    </a:lnTo>
                    <a:lnTo>
                      <a:pt x="180382" y="117253"/>
                    </a:lnTo>
                    <a:cubicBezTo>
                      <a:pt x="168730" y="123044"/>
                      <a:pt x="156537" y="127663"/>
                      <a:pt x="143982" y="131064"/>
                    </a:cubicBezTo>
                    <a:cubicBezTo>
                      <a:pt x="130829" y="134731"/>
                      <a:pt x="117372" y="137255"/>
                      <a:pt x="103781" y="138589"/>
                    </a:cubicBezTo>
                    <a:lnTo>
                      <a:pt x="91236" y="116014"/>
                    </a:lnTo>
                    <a:cubicBezTo>
                      <a:pt x="94829" y="115919"/>
                      <a:pt x="98412" y="115633"/>
                      <a:pt x="101976" y="115157"/>
                    </a:cubicBezTo>
                    <a:cubicBezTo>
                      <a:pt x="107345" y="114510"/>
                      <a:pt x="112667" y="113586"/>
                      <a:pt x="117942" y="112395"/>
                    </a:cubicBezTo>
                    <a:cubicBezTo>
                      <a:pt x="123834" y="111157"/>
                      <a:pt x="130107" y="109538"/>
                      <a:pt x="136950" y="107632"/>
                    </a:cubicBezTo>
                    <a:cubicBezTo>
                      <a:pt x="143460" y="105823"/>
                      <a:pt x="149818" y="103499"/>
                      <a:pt x="155957" y="100679"/>
                    </a:cubicBezTo>
                    <a:lnTo>
                      <a:pt x="117942" y="78677"/>
                    </a:lnTo>
                    <a:lnTo>
                      <a:pt x="113000" y="80391"/>
                    </a:lnTo>
                    <a:lnTo>
                      <a:pt x="107773" y="82010"/>
                    </a:lnTo>
                    <a:cubicBezTo>
                      <a:pt x="98269" y="85182"/>
                      <a:pt x="89526" y="87659"/>
                      <a:pt x="81543" y="89440"/>
                    </a:cubicBezTo>
                    <a:cubicBezTo>
                      <a:pt x="74177" y="91154"/>
                      <a:pt x="66669" y="92145"/>
                      <a:pt x="59114" y="92393"/>
                    </a:cubicBezTo>
                    <a:cubicBezTo>
                      <a:pt x="52471" y="92678"/>
                      <a:pt x="45827" y="92069"/>
                      <a:pt x="39346" y="90583"/>
                    </a:cubicBezTo>
                    <a:cubicBezTo>
                      <a:pt x="32893" y="89040"/>
                      <a:pt x="26715" y="86535"/>
                      <a:pt x="21003" y="83153"/>
                    </a:cubicBezTo>
                    <a:cubicBezTo>
                      <a:pt x="14769" y="79848"/>
                      <a:pt x="9352" y="75200"/>
                      <a:pt x="5132" y="69532"/>
                    </a:cubicBezTo>
                    <a:cubicBezTo>
                      <a:pt x="2072" y="65246"/>
                      <a:pt x="561" y="60036"/>
                      <a:pt x="855" y="54769"/>
                    </a:cubicBezTo>
                    <a:cubicBezTo>
                      <a:pt x="1378" y="49263"/>
                      <a:pt x="3573" y="44044"/>
                      <a:pt x="7128" y="39814"/>
                    </a:cubicBezTo>
                    <a:cubicBezTo>
                      <a:pt x="11481" y="34357"/>
                      <a:pt x="16679" y="29623"/>
                      <a:pt x="22524" y="25813"/>
                    </a:cubicBezTo>
                    <a:lnTo>
                      <a:pt x="0" y="12763"/>
                    </a:lnTo>
                    <a:lnTo>
                      <a:pt x="13305" y="5048"/>
                    </a:lnTo>
                    <a:lnTo>
                      <a:pt x="35639" y="18002"/>
                    </a:lnTo>
                    <a:cubicBezTo>
                      <a:pt x="46093" y="12783"/>
                      <a:pt x="57089" y="8725"/>
                      <a:pt x="68427" y="5905"/>
                    </a:cubicBezTo>
                    <a:cubicBezTo>
                      <a:pt x="79195" y="3143"/>
                      <a:pt x="90162" y="1171"/>
                      <a:pt x="101215" y="0"/>
                    </a:cubicBezTo>
                    <a:close/>
                    <a:moveTo>
                      <a:pt x="46759" y="61817"/>
                    </a:moveTo>
                    <a:cubicBezTo>
                      <a:pt x="51758" y="64732"/>
                      <a:pt x="57546" y="65999"/>
                      <a:pt x="63295" y="65437"/>
                    </a:cubicBezTo>
                    <a:cubicBezTo>
                      <a:pt x="71050" y="64494"/>
                      <a:pt x="78691" y="62770"/>
                      <a:pt x="86104" y="60293"/>
                    </a:cubicBezTo>
                    <a:lnTo>
                      <a:pt x="50275" y="39624"/>
                    </a:lnTo>
                    <a:cubicBezTo>
                      <a:pt x="37160" y="48454"/>
                      <a:pt x="35991" y="55978"/>
                      <a:pt x="46759" y="62198"/>
                    </a:cubicBezTo>
                    <a:close/>
                    <a:moveTo>
                      <a:pt x="172209" y="72295"/>
                    </a:moveTo>
                    <a:cubicBezTo>
                      <a:pt x="166753" y="69323"/>
                      <a:pt x="160481" y="68218"/>
                      <a:pt x="154342" y="69152"/>
                    </a:cubicBezTo>
                    <a:cubicBezTo>
                      <a:pt x="145874" y="70237"/>
                      <a:pt x="137510" y="72057"/>
                      <a:pt x="129347" y="74581"/>
                    </a:cubicBezTo>
                    <a:lnTo>
                      <a:pt x="164891" y="95155"/>
                    </a:lnTo>
                    <a:cubicBezTo>
                      <a:pt x="180097" y="86296"/>
                      <a:pt x="182473" y="78867"/>
                      <a:pt x="172209" y="7267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8" name="Google Shape;388;p20"/>
              <p:cNvSpPr/>
              <p:nvPr/>
            </p:nvSpPr>
            <p:spPr>
              <a:xfrm>
                <a:off x="5302433" y="5053393"/>
                <a:ext cx="14635" cy="19050"/>
              </a:xfrm>
              <a:custGeom>
                <a:rect b="b" l="l" r="r" t="t"/>
                <a:pathLst>
                  <a:path extrusionOk="0" h="19050" w="14635">
                    <a:moveTo>
                      <a:pt x="0" y="12954"/>
                    </a:moveTo>
                    <a:cubicBezTo>
                      <a:pt x="0" y="12001"/>
                      <a:pt x="0" y="0"/>
                      <a:pt x="0" y="0"/>
                    </a:cubicBezTo>
                    <a:lnTo>
                      <a:pt x="14636" y="9525"/>
                    </a:lnTo>
                    <a:lnTo>
                      <a:pt x="8268" y="1905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9" name="Google Shape;389;p20"/>
              <p:cNvSpPr/>
              <p:nvPr/>
            </p:nvSpPr>
            <p:spPr>
              <a:xfrm>
                <a:off x="5397946" y="5061584"/>
                <a:ext cx="31647" cy="14858"/>
              </a:xfrm>
              <a:custGeom>
                <a:rect b="b" l="l" r="r" t="t"/>
                <a:pathLst>
                  <a:path extrusionOk="0" h="14858" w="31647">
                    <a:moveTo>
                      <a:pt x="31648" y="12954"/>
                    </a:moveTo>
                    <a:lnTo>
                      <a:pt x="31648" y="0"/>
                    </a:lnTo>
                    <a:lnTo>
                      <a:pt x="0" y="2477"/>
                    </a:lnTo>
                    <a:lnTo>
                      <a:pt x="18152" y="14859"/>
                    </a:lnTo>
                    <a:lnTo>
                      <a:pt x="31648" y="1295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0" name="Google Shape;390;p20"/>
              <p:cNvSpPr/>
              <p:nvPr/>
            </p:nvSpPr>
            <p:spPr>
              <a:xfrm>
                <a:off x="5408591" y="5014055"/>
                <a:ext cx="23664" cy="13049"/>
              </a:xfrm>
              <a:custGeom>
                <a:rect b="b" l="l" r="r" t="t"/>
                <a:pathLst>
                  <a:path extrusionOk="0" h="13049" w="23664">
                    <a:moveTo>
                      <a:pt x="23664" y="13049"/>
                    </a:moveTo>
                    <a:lnTo>
                      <a:pt x="23664" y="0"/>
                    </a:lnTo>
                    <a:lnTo>
                      <a:pt x="0" y="8572"/>
                    </a:lnTo>
                    <a:lnTo>
                      <a:pt x="23664" y="1304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1" name="Google Shape;391;p20"/>
              <p:cNvSpPr/>
              <p:nvPr/>
            </p:nvSpPr>
            <p:spPr>
              <a:xfrm>
                <a:off x="5334271" y="5018913"/>
                <a:ext cx="35639" cy="24669"/>
              </a:xfrm>
              <a:custGeom>
                <a:rect b="b" l="l" r="r" t="t"/>
                <a:pathLst>
                  <a:path extrusionOk="0" h="24669" w="35639">
                    <a:moveTo>
                      <a:pt x="0" y="7525"/>
                    </a:moveTo>
                    <a:lnTo>
                      <a:pt x="7888" y="0"/>
                    </a:lnTo>
                    <a:lnTo>
                      <a:pt x="35639" y="19050"/>
                    </a:lnTo>
                    <a:lnTo>
                      <a:pt x="33928" y="24670"/>
                    </a:lnTo>
                    <a:cubicBezTo>
                      <a:pt x="33928" y="24670"/>
                      <a:pt x="13115" y="15907"/>
                      <a:pt x="12450" y="15145"/>
                    </a:cubicBezTo>
                    <a:cubicBezTo>
                      <a:pt x="11785" y="14383"/>
                      <a:pt x="0" y="7525"/>
                      <a:pt x="0" y="752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20"/>
              <p:cNvSpPr/>
              <p:nvPr/>
            </p:nvSpPr>
            <p:spPr>
              <a:xfrm>
                <a:off x="5261567" y="4977479"/>
                <a:ext cx="44382" cy="29146"/>
              </a:xfrm>
              <a:custGeom>
                <a:rect b="b" l="l" r="r" t="t"/>
                <a:pathLst>
                  <a:path extrusionOk="0" h="29146" w="44382">
                    <a:moveTo>
                      <a:pt x="0" y="8287"/>
                    </a:moveTo>
                    <a:lnTo>
                      <a:pt x="36875" y="29146"/>
                    </a:lnTo>
                    <a:lnTo>
                      <a:pt x="44383" y="23717"/>
                    </a:lnTo>
                    <a:lnTo>
                      <a:pt x="39441" y="17907"/>
                    </a:lnTo>
                    <a:cubicBezTo>
                      <a:pt x="36143" y="14135"/>
                      <a:pt x="32256" y="10925"/>
                      <a:pt x="27941" y="8382"/>
                    </a:cubicBezTo>
                    <a:cubicBezTo>
                      <a:pt x="25185" y="7811"/>
                      <a:pt x="7793" y="0"/>
                      <a:pt x="7793"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20"/>
              <p:cNvSpPr/>
              <p:nvPr/>
            </p:nvSpPr>
            <p:spPr>
              <a:xfrm>
                <a:off x="5302338" y="4953952"/>
                <a:ext cx="20528" cy="18478"/>
              </a:xfrm>
              <a:custGeom>
                <a:rect b="b" l="l" r="r" t="t"/>
                <a:pathLst>
                  <a:path extrusionOk="0" h="18478" w="20528">
                    <a:moveTo>
                      <a:pt x="20528" y="18479"/>
                    </a:moveTo>
                    <a:lnTo>
                      <a:pt x="20528" y="5524"/>
                    </a:lnTo>
                    <a:lnTo>
                      <a:pt x="3611" y="0"/>
                    </a:lnTo>
                    <a:lnTo>
                      <a:pt x="0" y="10192"/>
                    </a:lnTo>
                    <a:lnTo>
                      <a:pt x="855" y="14764"/>
                    </a:lnTo>
                    <a:lnTo>
                      <a:pt x="20528" y="18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20"/>
              <p:cNvSpPr/>
              <p:nvPr/>
            </p:nvSpPr>
            <p:spPr>
              <a:xfrm>
                <a:off x="5210437" y="4950142"/>
                <a:ext cx="19672" cy="14668"/>
              </a:xfrm>
              <a:custGeom>
                <a:rect b="b" l="l" r="r" t="t"/>
                <a:pathLst>
                  <a:path extrusionOk="0" h="14668" w="19672">
                    <a:moveTo>
                      <a:pt x="0" y="12954"/>
                    </a:moveTo>
                    <a:lnTo>
                      <a:pt x="0" y="0"/>
                    </a:lnTo>
                    <a:lnTo>
                      <a:pt x="19673" y="2096"/>
                    </a:lnTo>
                    <a:lnTo>
                      <a:pt x="13305" y="14668"/>
                    </a:lnTo>
                    <a:lnTo>
                      <a:pt x="0" y="1295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20"/>
              <p:cNvSpPr/>
              <p:nvPr/>
            </p:nvSpPr>
            <p:spPr>
              <a:xfrm>
                <a:off x="5211197" y="4993481"/>
                <a:ext cx="22524" cy="22764"/>
              </a:xfrm>
              <a:custGeom>
                <a:rect b="b" l="l" r="r" t="t"/>
                <a:pathLst>
                  <a:path extrusionOk="0" h="22764" w="22524">
                    <a:moveTo>
                      <a:pt x="0" y="13430"/>
                    </a:moveTo>
                    <a:lnTo>
                      <a:pt x="0" y="0"/>
                    </a:lnTo>
                    <a:lnTo>
                      <a:pt x="22524" y="0"/>
                    </a:lnTo>
                    <a:lnTo>
                      <a:pt x="17012" y="12002"/>
                    </a:lnTo>
                    <a:lnTo>
                      <a:pt x="7508" y="2276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6" name="Google Shape;396;p20"/>
              <p:cNvSpPr/>
              <p:nvPr/>
            </p:nvSpPr>
            <p:spPr>
              <a:xfrm>
                <a:off x="5211197" y="4937378"/>
                <a:ext cx="220817" cy="139065"/>
              </a:xfrm>
              <a:custGeom>
                <a:rect b="b" l="l" r="r" t="t"/>
                <a:pathLst>
                  <a:path extrusionOk="0" h="139065" w="220817">
                    <a:moveTo>
                      <a:pt x="111669" y="22098"/>
                    </a:moveTo>
                    <a:cubicBezTo>
                      <a:pt x="108742" y="22098"/>
                      <a:pt x="105815" y="22355"/>
                      <a:pt x="102926" y="22860"/>
                    </a:cubicBezTo>
                    <a:cubicBezTo>
                      <a:pt x="99030" y="23336"/>
                      <a:pt x="94658" y="24194"/>
                      <a:pt x="89811" y="25146"/>
                    </a:cubicBezTo>
                    <a:cubicBezTo>
                      <a:pt x="84964" y="26099"/>
                      <a:pt x="80307" y="27527"/>
                      <a:pt x="74700" y="29051"/>
                    </a:cubicBezTo>
                    <a:cubicBezTo>
                      <a:pt x="69606" y="30623"/>
                      <a:pt x="64626" y="32538"/>
                      <a:pt x="59779" y="34766"/>
                    </a:cubicBezTo>
                    <a:lnTo>
                      <a:pt x="97794" y="56864"/>
                    </a:lnTo>
                    <a:lnTo>
                      <a:pt x="104637" y="54483"/>
                    </a:lnTo>
                    <a:cubicBezTo>
                      <a:pt x="114141" y="51245"/>
                      <a:pt x="123644" y="48483"/>
                      <a:pt x="132198" y="46196"/>
                    </a:cubicBezTo>
                    <a:cubicBezTo>
                      <a:pt x="140276" y="44006"/>
                      <a:pt x="148554" y="42634"/>
                      <a:pt x="156908" y="42101"/>
                    </a:cubicBezTo>
                    <a:cubicBezTo>
                      <a:pt x="164511" y="41643"/>
                      <a:pt x="172142" y="42148"/>
                      <a:pt x="179622" y="43625"/>
                    </a:cubicBezTo>
                    <a:cubicBezTo>
                      <a:pt x="187291" y="45291"/>
                      <a:pt x="194638" y="48187"/>
                      <a:pt x="201385" y="52197"/>
                    </a:cubicBezTo>
                    <a:cubicBezTo>
                      <a:pt x="208028" y="55512"/>
                      <a:pt x="213693" y="60503"/>
                      <a:pt x="217827" y="66675"/>
                    </a:cubicBezTo>
                    <a:cubicBezTo>
                      <a:pt x="220602" y="71133"/>
                      <a:pt x="221495" y="76515"/>
                      <a:pt x="220298" y="81629"/>
                    </a:cubicBezTo>
                    <a:cubicBezTo>
                      <a:pt x="218644" y="87249"/>
                      <a:pt x="215574" y="92335"/>
                      <a:pt x="211364" y="96393"/>
                    </a:cubicBezTo>
                    <a:cubicBezTo>
                      <a:pt x="206090" y="101660"/>
                      <a:pt x="200226" y="106299"/>
                      <a:pt x="193877" y="110204"/>
                    </a:cubicBezTo>
                    <a:lnTo>
                      <a:pt x="218207" y="124206"/>
                    </a:lnTo>
                    <a:lnTo>
                      <a:pt x="204902" y="131921"/>
                    </a:lnTo>
                    <a:lnTo>
                      <a:pt x="180382" y="117729"/>
                    </a:lnTo>
                    <a:cubicBezTo>
                      <a:pt x="168711" y="123473"/>
                      <a:pt x="156527" y="128102"/>
                      <a:pt x="143982" y="131541"/>
                    </a:cubicBezTo>
                    <a:cubicBezTo>
                      <a:pt x="130810" y="135169"/>
                      <a:pt x="117372" y="137684"/>
                      <a:pt x="103781" y="139065"/>
                    </a:cubicBezTo>
                    <a:lnTo>
                      <a:pt x="91236" y="116015"/>
                    </a:lnTo>
                    <a:cubicBezTo>
                      <a:pt x="93612" y="116015"/>
                      <a:pt x="97129" y="116015"/>
                      <a:pt x="101976" y="115253"/>
                    </a:cubicBezTo>
                    <a:cubicBezTo>
                      <a:pt x="106823" y="114491"/>
                      <a:pt x="112050" y="113729"/>
                      <a:pt x="117942" y="112491"/>
                    </a:cubicBezTo>
                    <a:cubicBezTo>
                      <a:pt x="123834" y="111252"/>
                      <a:pt x="130107" y="109633"/>
                      <a:pt x="136950" y="107728"/>
                    </a:cubicBezTo>
                    <a:cubicBezTo>
                      <a:pt x="143450" y="105842"/>
                      <a:pt x="149799" y="103489"/>
                      <a:pt x="155957" y="100679"/>
                    </a:cubicBezTo>
                    <a:lnTo>
                      <a:pt x="117942" y="78772"/>
                    </a:lnTo>
                    <a:lnTo>
                      <a:pt x="113000" y="80486"/>
                    </a:lnTo>
                    <a:lnTo>
                      <a:pt x="107773" y="82106"/>
                    </a:lnTo>
                    <a:cubicBezTo>
                      <a:pt x="99163" y="85011"/>
                      <a:pt x="90410" y="87468"/>
                      <a:pt x="81543" y="89440"/>
                    </a:cubicBezTo>
                    <a:cubicBezTo>
                      <a:pt x="74187" y="91183"/>
                      <a:pt x="66669" y="92202"/>
                      <a:pt x="59114" y="92488"/>
                    </a:cubicBezTo>
                    <a:cubicBezTo>
                      <a:pt x="52471" y="92745"/>
                      <a:pt x="45818" y="92107"/>
                      <a:pt x="39346" y="90583"/>
                    </a:cubicBezTo>
                    <a:cubicBezTo>
                      <a:pt x="32912" y="89030"/>
                      <a:pt x="26734" y="86563"/>
                      <a:pt x="21003" y="83249"/>
                    </a:cubicBezTo>
                    <a:cubicBezTo>
                      <a:pt x="14759" y="79915"/>
                      <a:pt x="9342" y="75229"/>
                      <a:pt x="5132" y="69533"/>
                    </a:cubicBezTo>
                    <a:cubicBezTo>
                      <a:pt x="2072" y="65246"/>
                      <a:pt x="561" y="60036"/>
                      <a:pt x="855" y="54769"/>
                    </a:cubicBezTo>
                    <a:cubicBezTo>
                      <a:pt x="1397" y="49292"/>
                      <a:pt x="3592" y="44110"/>
                      <a:pt x="7128" y="39910"/>
                    </a:cubicBezTo>
                    <a:cubicBezTo>
                      <a:pt x="11500" y="34443"/>
                      <a:pt x="16698" y="29689"/>
                      <a:pt x="22524" y="25813"/>
                    </a:cubicBezTo>
                    <a:lnTo>
                      <a:pt x="0" y="12764"/>
                    </a:lnTo>
                    <a:lnTo>
                      <a:pt x="13305" y="5144"/>
                    </a:lnTo>
                    <a:lnTo>
                      <a:pt x="35639" y="18002"/>
                    </a:lnTo>
                    <a:cubicBezTo>
                      <a:pt x="46093" y="12811"/>
                      <a:pt x="57089" y="8782"/>
                      <a:pt x="68427" y="6001"/>
                    </a:cubicBezTo>
                    <a:cubicBezTo>
                      <a:pt x="79205" y="3258"/>
                      <a:pt x="90162" y="1248"/>
                      <a:pt x="101215" y="0"/>
                    </a:cubicBezTo>
                    <a:close/>
                    <a:moveTo>
                      <a:pt x="46759" y="62294"/>
                    </a:moveTo>
                    <a:cubicBezTo>
                      <a:pt x="51786" y="65113"/>
                      <a:pt x="57555" y="66342"/>
                      <a:pt x="63295" y="65818"/>
                    </a:cubicBezTo>
                    <a:cubicBezTo>
                      <a:pt x="71069" y="64970"/>
                      <a:pt x="78720" y="63246"/>
                      <a:pt x="86104" y="60674"/>
                    </a:cubicBezTo>
                    <a:lnTo>
                      <a:pt x="50275" y="40005"/>
                    </a:lnTo>
                    <a:cubicBezTo>
                      <a:pt x="37160" y="48578"/>
                      <a:pt x="35991" y="56007"/>
                      <a:pt x="46759" y="62294"/>
                    </a:cubicBezTo>
                    <a:close/>
                    <a:moveTo>
                      <a:pt x="172209" y="72771"/>
                    </a:moveTo>
                    <a:cubicBezTo>
                      <a:pt x="166763" y="69771"/>
                      <a:pt x="160491" y="68628"/>
                      <a:pt x="154342" y="69533"/>
                    </a:cubicBezTo>
                    <a:cubicBezTo>
                      <a:pt x="145864" y="70609"/>
                      <a:pt x="137491" y="72457"/>
                      <a:pt x="129347" y="75057"/>
                    </a:cubicBezTo>
                    <a:lnTo>
                      <a:pt x="164891" y="95631"/>
                    </a:lnTo>
                    <a:cubicBezTo>
                      <a:pt x="180097" y="86297"/>
                      <a:pt x="182473" y="78677"/>
                      <a:pt x="172209" y="7277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97" name="Google Shape;397;p20"/>
            <p:cNvGrpSpPr/>
            <p:nvPr/>
          </p:nvGrpSpPr>
          <p:grpSpPr>
            <a:xfrm>
              <a:off x="3192597" y="3904144"/>
              <a:ext cx="664599" cy="467011"/>
              <a:chOff x="4973697" y="4720494"/>
              <a:chExt cx="664599" cy="467011"/>
            </a:xfrm>
          </p:grpSpPr>
          <p:sp>
            <p:nvSpPr>
              <p:cNvPr id="398" name="Google Shape;398;p20"/>
              <p:cNvSpPr/>
              <p:nvPr/>
            </p:nvSpPr>
            <p:spPr>
              <a:xfrm>
                <a:off x="4973697" y="4802886"/>
                <a:ext cx="664504" cy="384619"/>
              </a:xfrm>
              <a:custGeom>
                <a:rect b="b" l="l" r="r" t="t"/>
                <a:pathLst>
                  <a:path extrusionOk="0" h="384619" w="664504">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20"/>
              <p:cNvSpPr/>
              <p:nvPr/>
            </p:nvSpPr>
            <p:spPr>
              <a:xfrm>
                <a:off x="4973792" y="4910518"/>
                <a:ext cx="65671" cy="87629"/>
              </a:xfrm>
              <a:custGeom>
                <a:rect b="b" l="l" r="r" t="t"/>
                <a:pathLst>
                  <a:path extrusionOk="0" h="87629" w="65671">
                    <a:moveTo>
                      <a:pt x="0" y="87630"/>
                    </a:moveTo>
                    <a:lnTo>
                      <a:pt x="0" y="0"/>
                    </a:lnTo>
                    <a:lnTo>
                      <a:pt x="65671" y="58579"/>
                    </a:lnTo>
                    <a:lnTo>
                      <a:pt x="0" y="8763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20"/>
              <p:cNvSpPr/>
              <p:nvPr/>
            </p:nvSpPr>
            <p:spPr>
              <a:xfrm>
                <a:off x="5588212" y="4912804"/>
                <a:ext cx="50084" cy="118109"/>
              </a:xfrm>
              <a:custGeom>
                <a:rect b="b" l="l" r="r" t="t"/>
                <a:pathLst>
                  <a:path extrusionOk="0" h="118109" w="50084">
                    <a:moveTo>
                      <a:pt x="50085" y="0"/>
                    </a:moveTo>
                    <a:lnTo>
                      <a:pt x="50085" y="82391"/>
                    </a:lnTo>
                    <a:lnTo>
                      <a:pt x="16536" y="118110"/>
                    </a:lnTo>
                    <a:lnTo>
                      <a:pt x="0" y="23717"/>
                    </a:lnTo>
                    <a:lnTo>
                      <a:pt x="50085"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20"/>
              <p:cNvSpPr/>
              <p:nvPr/>
            </p:nvSpPr>
            <p:spPr>
              <a:xfrm>
                <a:off x="4973697" y="4720494"/>
                <a:ext cx="664504" cy="384619"/>
              </a:xfrm>
              <a:custGeom>
                <a:rect b="b" l="l" r="r" t="t"/>
                <a:pathLst>
                  <a:path extrusionOk="0" h="384619" w="664504">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20"/>
              <p:cNvSpPr/>
              <p:nvPr/>
            </p:nvSpPr>
            <p:spPr>
              <a:xfrm>
                <a:off x="5068198" y="4772810"/>
                <a:ext cx="475691" cy="275343"/>
              </a:xfrm>
              <a:custGeom>
                <a:rect b="b" l="l" r="r" t="t"/>
                <a:pathLst>
                  <a:path extrusionOk="0" h="275343" w="475691">
                    <a:moveTo>
                      <a:pt x="475252" y="145899"/>
                    </a:moveTo>
                    <a:cubicBezTo>
                      <a:pt x="471925" y="178284"/>
                      <a:pt x="448831" y="210193"/>
                      <a:pt x="406064" y="235053"/>
                    </a:cubicBezTo>
                    <a:cubicBezTo>
                      <a:pt x="313117" y="288774"/>
                      <a:pt x="162482" y="288774"/>
                      <a:pt x="69630" y="235053"/>
                    </a:cubicBezTo>
                    <a:cubicBezTo>
                      <a:pt x="26768" y="210193"/>
                      <a:pt x="3769" y="177903"/>
                      <a:pt x="443" y="145899"/>
                    </a:cubicBezTo>
                    <a:cubicBezTo>
                      <a:pt x="-3549" y="107799"/>
                      <a:pt x="19450" y="69699"/>
                      <a:pt x="69630" y="40362"/>
                    </a:cubicBezTo>
                    <a:cubicBezTo>
                      <a:pt x="162482" y="-13454"/>
                      <a:pt x="313117" y="-13454"/>
                      <a:pt x="406064" y="40362"/>
                    </a:cubicBezTo>
                    <a:cubicBezTo>
                      <a:pt x="456054" y="69318"/>
                      <a:pt x="479243" y="107990"/>
                      <a:pt x="475252" y="14589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20"/>
              <p:cNvSpPr/>
              <p:nvPr/>
            </p:nvSpPr>
            <p:spPr>
              <a:xfrm>
                <a:off x="5068640" y="4789288"/>
                <a:ext cx="474809" cy="258865"/>
              </a:xfrm>
              <a:custGeom>
                <a:rect b="b" l="l" r="r" t="t"/>
                <a:pathLst>
                  <a:path extrusionOk="0" h="258865" w="474809">
                    <a:moveTo>
                      <a:pt x="474809" y="129421"/>
                    </a:moveTo>
                    <a:cubicBezTo>
                      <a:pt x="471483" y="161806"/>
                      <a:pt x="448389" y="193715"/>
                      <a:pt x="405622" y="218575"/>
                    </a:cubicBezTo>
                    <a:cubicBezTo>
                      <a:pt x="312675" y="272296"/>
                      <a:pt x="162040" y="272296"/>
                      <a:pt x="69188" y="218575"/>
                    </a:cubicBezTo>
                    <a:cubicBezTo>
                      <a:pt x="26325" y="193715"/>
                      <a:pt x="3326" y="161425"/>
                      <a:pt x="0" y="129421"/>
                    </a:cubicBezTo>
                    <a:cubicBezTo>
                      <a:pt x="3326" y="97036"/>
                      <a:pt x="26325" y="65223"/>
                      <a:pt x="69188" y="40362"/>
                    </a:cubicBezTo>
                    <a:cubicBezTo>
                      <a:pt x="162040" y="-13454"/>
                      <a:pt x="312675" y="-13454"/>
                      <a:pt x="405622" y="40362"/>
                    </a:cubicBezTo>
                    <a:cubicBezTo>
                      <a:pt x="448389" y="65223"/>
                      <a:pt x="471388" y="97036"/>
                      <a:pt x="474809" y="12942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4" name="Google Shape;404;p20"/>
              <p:cNvSpPr/>
              <p:nvPr/>
            </p:nvSpPr>
            <p:spPr>
              <a:xfrm>
                <a:off x="5190479" y="4851558"/>
                <a:ext cx="221040" cy="139065"/>
              </a:xfrm>
              <a:custGeom>
                <a:rect b="b" l="l" r="r" t="t"/>
                <a:pathLst>
                  <a:path extrusionOk="0" h="139065" w="221040">
                    <a:moveTo>
                      <a:pt x="111955" y="22193"/>
                    </a:moveTo>
                    <a:cubicBezTo>
                      <a:pt x="109027" y="22155"/>
                      <a:pt x="106100" y="22374"/>
                      <a:pt x="103211" y="22860"/>
                    </a:cubicBezTo>
                    <a:cubicBezTo>
                      <a:pt x="99315" y="23431"/>
                      <a:pt x="94943" y="24194"/>
                      <a:pt x="90096" y="25241"/>
                    </a:cubicBezTo>
                    <a:cubicBezTo>
                      <a:pt x="84992" y="26280"/>
                      <a:pt x="79946" y="27575"/>
                      <a:pt x="74985" y="29146"/>
                    </a:cubicBezTo>
                    <a:cubicBezTo>
                      <a:pt x="69872" y="30632"/>
                      <a:pt x="64882" y="32509"/>
                      <a:pt x="60064" y="34766"/>
                    </a:cubicBezTo>
                    <a:lnTo>
                      <a:pt x="98079" y="56864"/>
                    </a:lnTo>
                    <a:lnTo>
                      <a:pt x="104922" y="54483"/>
                    </a:lnTo>
                    <a:cubicBezTo>
                      <a:pt x="114426" y="51245"/>
                      <a:pt x="123929" y="48482"/>
                      <a:pt x="132388" y="46196"/>
                    </a:cubicBezTo>
                    <a:cubicBezTo>
                      <a:pt x="140476" y="44063"/>
                      <a:pt x="148753" y="42691"/>
                      <a:pt x="157098" y="42100"/>
                    </a:cubicBezTo>
                    <a:cubicBezTo>
                      <a:pt x="164739" y="41672"/>
                      <a:pt x="172399" y="42215"/>
                      <a:pt x="179907" y="43720"/>
                    </a:cubicBezTo>
                    <a:cubicBezTo>
                      <a:pt x="187576" y="45330"/>
                      <a:pt x="194932" y="48187"/>
                      <a:pt x="201670" y="52197"/>
                    </a:cubicBezTo>
                    <a:cubicBezTo>
                      <a:pt x="208294" y="55540"/>
                      <a:pt x="213949" y="60522"/>
                      <a:pt x="218112" y="66675"/>
                    </a:cubicBezTo>
                    <a:cubicBezTo>
                      <a:pt x="220868" y="71142"/>
                      <a:pt x="221723" y="76524"/>
                      <a:pt x="220488" y="81629"/>
                    </a:cubicBezTo>
                    <a:cubicBezTo>
                      <a:pt x="218872" y="87258"/>
                      <a:pt x="215793" y="92354"/>
                      <a:pt x="211554" y="96393"/>
                    </a:cubicBezTo>
                    <a:cubicBezTo>
                      <a:pt x="206318" y="101660"/>
                      <a:pt x="200473" y="106299"/>
                      <a:pt x="194162" y="110204"/>
                    </a:cubicBezTo>
                    <a:lnTo>
                      <a:pt x="218397" y="124206"/>
                    </a:lnTo>
                    <a:lnTo>
                      <a:pt x="205187" y="131921"/>
                    </a:lnTo>
                    <a:lnTo>
                      <a:pt x="180667" y="117729"/>
                    </a:lnTo>
                    <a:cubicBezTo>
                      <a:pt x="168987" y="123530"/>
                      <a:pt x="156765" y="128159"/>
                      <a:pt x="144172" y="131540"/>
                    </a:cubicBezTo>
                    <a:cubicBezTo>
                      <a:pt x="131010" y="135179"/>
                      <a:pt x="117562" y="137703"/>
                      <a:pt x="103971" y="139065"/>
                    </a:cubicBezTo>
                    <a:lnTo>
                      <a:pt x="91236" y="116110"/>
                    </a:lnTo>
                    <a:cubicBezTo>
                      <a:pt x="94800" y="116014"/>
                      <a:pt x="98355" y="115729"/>
                      <a:pt x="101881" y="115253"/>
                    </a:cubicBezTo>
                    <a:cubicBezTo>
                      <a:pt x="107279" y="114614"/>
                      <a:pt x="112639" y="113690"/>
                      <a:pt x="117942" y="112490"/>
                    </a:cubicBezTo>
                    <a:cubicBezTo>
                      <a:pt x="123834" y="111252"/>
                      <a:pt x="130012" y="109633"/>
                      <a:pt x="136950" y="107728"/>
                    </a:cubicBezTo>
                    <a:cubicBezTo>
                      <a:pt x="143441" y="105870"/>
                      <a:pt x="149799" y="103546"/>
                      <a:pt x="155957" y="100774"/>
                    </a:cubicBezTo>
                    <a:lnTo>
                      <a:pt x="117942" y="78772"/>
                    </a:lnTo>
                    <a:lnTo>
                      <a:pt x="113000" y="80486"/>
                    </a:lnTo>
                    <a:lnTo>
                      <a:pt x="107773" y="82105"/>
                    </a:lnTo>
                    <a:cubicBezTo>
                      <a:pt x="98269" y="85249"/>
                      <a:pt x="89431" y="87725"/>
                      <a:pt x="81447" y="89535"/>
                    </a:cubicBezTo>
                    <a:cubicBezTo>
                      <a:pt x="74111" y="91202"/>
                      <a:pt x="66631" y="92192"/>
                      <a:pt x="59114" y="92488"/>
                    </a:cubicBezTo>
                    <a:cubicBezTo>
                      <a:pt x="52470" y="92726"/>
                      <a:pt x="45827" y="92126"/>
                      <a:pt x="39346" y="90678"/>
                    </a:cubicBezTo>
                    <a:cubicBezTo>
                      <a:pt x="32902" y="89125"/>
                      <a:pt x="26715" y="86620"/>
                      <a:pt x="21003" y="83248"/>
                    </a:cubicBezTo>
                    <a:cubicBezTo>
                      <a:pt x="14712" y="79943"/>
                      <a:pt x="9257" y="75257"/>
                      <a:pt x="5037" y="69532"/>
                    </a:cubicBezTo>
                    <a:cubicBezTo>
                      <a:pt x="1958" y="65246"/>
                      <a:pt x="447" y="60036"/>
                      <a:pt x="760" y="54769"/>
                    </a:cubicBezTo>
                    <a:cubicBezTo>
                      <a:pt x="1350" y="49311"/>
                      <a:pt x="3535" y="44139"/>
                      <a:pt x="7033" y="39910"/>
                    </a:cubicBezTo>
                    <a:cubicBezTo>
                      <a:pt x="11471" y="34461"/>
                      <a:pt x="16689" y="29708"/>
                      <a:pt x="22524" y="25813"/>
                    </a:cubicBezTo>
                    <a:lnTo>
                      <a:pt x="0" y="12859"/>
                    </a:lnTo>
                    <a:lnTo>
                      <a:pt x="13210" y="5144"/>
                    </a:lnTo>
                    <a:lnTo>
                      <a:pt x="35544" y="18097"/>
                    </a:lnTo>
                    <a:cubicBezTo>
                      <a:pt x="45998" y="12878"/>
                      <a:pt x="56994" y="8820"/>
                      <a:pt x="68332" y="6001"/>
                    </a:cubicBezTo>
                    <a:cubicBezTo>
                      <a:pt x="79110" y="3257"/>
                      <a:pt x="90067" y="1248"/>
                      <a:pt x="101120" y="0"/>
                    </a:cubicBezTo>
                    <a:close/>
                    <a:moveTo>
                      <a:pt x="47044" y="62294"/>
                    </a:moveTo>
                    <a:cubicBezTo>
                      <a:pt x="52043" y="65199"/>
                      <a:pt x="57830" y="66427"/>
                      <a:pt x="63580" y="65818"/>
                    </a:cubicBezTo>
                    <a:cubicBezTo>
                      <a:pt x="71307" y="64951"/>
                      <a:pt x="78929" y="63265"/>
                      <a:pt x="86294" y="60770"/>
                    </a:cubicBezTo>
                    <a:lnTo>
                      <a:pt x="50560" y="40005"/>
                    </a:lnTo>
                    <a:cubicBezTo>
                      <a:pt x="37540" y="48673"/>
                      <a:pt x="35924" y="56102"/>
                      <a:pt x="47139" y="62294"/>
                    </a:cubicBezTo>
                    <a:close/>
                    <a:moveTo>
                      <a:pt x="172494" y="72771"/>
                    </a:moveTo>
                    <a:cubicBezTo>
                      <a:pt x="167020" y="69752"/>
                      <a:pt x="160709" y="68609"/>
                      <a:pt x="154532" y="69532"/>
                    </a:cubicBezTo>
                    <a:cubicBezTo>
                      <a:pt x="146092" y="70656"/>
                      <a:pt x="137757" y="72504"/>
                      <a:pt x="129632" y="75057"/>
                    </a:cubicBezTo>
                    <a:lnTo>
                      <a:pt x="165176" y="95631"/>
                    </a:lnTo>
                    <a:cubicBezTo>
                      <a:pt x="180382" y="86296"/>
                      <a:pt x="182853" y="78705"/>
                      <a:pt x="172589" y="7286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5" name="Google Shape;405;p20"/>
              <p:cNvSpPr/>
              <p:nvPr/>
            </p:nvSpPr>
            <p:spPr>
              <a:xfrm>
                <a:off x="5282000" y="4954714"/>
                <a:ext cx="14540" cy="19050"/>
              </a:xfrm>
              <a:custGeom>
                <a:rect b="b" l="l" r="r" t="t"/>
                <a:pathLst>
                  <a:path extrusionOk="0" h="19050" w="14540">
                    <a:moveTo>
                      <a:pt x="0" y="12954"/>
                    </a:moveTo>
                    <a:cubicBezTo>
                      <a:pt x="0" y="12002"/>
                      <a:pt x="0" y="0"/>
                      <a:pt x="0" y="0"/>
                    </a:cubicBezTo>
                    <a:lnTo>
                      <a:pt x="14541" y="9525"/>
                    </a:lnTo>
                    <a:lnTo>
                      <a:pt x="8173" y="1905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6" name="Google Shape;406;p20"/>
              <p:cNvSpPr/>
              <p:nvPr/>
            </p:nvSpPr>
            <p:spPr>
              <a:xfrm>
                <a:off x="5377608" y="4962906"/>
                <a:ext cx="31552" cy="14858"/>
              </a:xfrm>
              <a:custGeom>
                <a:rect b="b" l="l" r="r" t="t"/>
                <a:pathLst>
                  <a:path extrusionOk="0" h="14858" w="31552">
                    <a:moveTo>
                      <a:pt x="31552" y="12859"/>
                    </a:moveTo>
                    <a:lnTo>
                      <a:pt x="31552" y="0"/>
                    </a:lnTo>
                    <a:lnTo>
                      <a:pt x="0" y="2381"/>
                    </a:lnTo>
                    <a:lnTo>
                      <a:pt x="18152" y="14859"/>
                    </a:lnTo>
                    <a:lnTo>
                      <a:pt x="31552" y="1285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20"/>
              <p:cNvSpPr/>
              <p:nvPr/>
            </p:nvSpPr>
            <p:spPr>
              <a:xfrm>
                <a:off x="5388158" y="4915376"/>
                <a:ext cx="23664" cy="13049"/>
              </a:xfrm>
              <a:custGeom>
                <a:rect b="b" l="l" r="r" t="t"/>
                <a:pathLst>
                  <a:path extrusionOk="0" h="13049" w="23664">
                    <a:moveTo>
                      <a:pt x="23664" y="13049"/>
                    </a:moveTo>
                    <a:lnTo>
                      <a:pt x="23664" y="0"/>
                    </a:lnTo>
                    <a:lnTo>
                      <a:pt x="0" y="8573"/>
                    </a:lnTo>
                    <a:lnTo>
                      <a:pt x="23664" y="1304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20"/>
              <p:cNvSpPr/>
              <p:nvPr/>
            </p:nvSpPr>
            <p:spPr>
              <a:xfrm>
                <a:off x="5313838" y="4920138"/>
                <a:ext cx="35639" cy="24765"/>
              </a:xfrm>
              <a:custGeom>
                <a:rect b="b" l="l" r="r" t="t"/>
                <a:pathLst>
                  <a:path extrusionOk="0" h="24765" w="35639">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20"/>
              <p:cNvSpPr/>
              <p:nvPr/>
            </p:nvSpPr>
            <p:spPr>
              <a:xfrm>
                <a:off x="5241229" y="4878705"/>
                <a:ext cx="44382" cy="29241"/>
              </a:xfrm>
              <a:custGeom>
                <a:rect b="b" l="l" r="r" t="t"/>
                <a:pathLst>
                  <a:path extrusionOk="0" h="29241" w="44382">
                    <a:moveTo>
                      <a:pt x="0" y="8382"/>
                    </a:moveTo>
                    <a:lnTo>
                      <a:pt x="36875" y="29242"/>
                    </a:lnTo>
                    <a:lnTo>
                      <a:pt x="44383" y="23813"/>
                    </a:lnTo>
                    <a:cubicBezTo>
                      <a:pt x="44383" y="23813"/>
                      <a:pt x="39726" y="18479"/>
                      <a:pt x="39441" y="17907"/>
                    </a:cubicBezTo>
                    <a:cubicBezTo>
                      <a:pt x="39156" y="17335"/>
                      <a:pt x="30697" y="8858"/>
                      <a:pt x="27941" y="8382"/>
                    </a:cubicBezTo>
                    <a:cubicBezTo>
                      <a:pt x="25185" y="7906"/>
                      <a:pt x="7698" y="0"/>
                      <a:pt x="7698"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20"/>
              <p:cNvSpPr/>
              <p:nvPr/>
            </p:nvSpPr>
            <p:spPr>
              <a:xfrm>
                <a:off x="5282000" y="4855273"/>
                <a:ext cx="20528" cy="18478"/>
              </a:xfrm>
              <a:custGeom>
                <a:rect b="b" l="l" r="r" t="t"/>
                <a:pathLst>
                  <a:path extrusionOk="0" h="18478" w="20528">
                    <a:moveTo>
                      <a:pt x="20528" y="18479"/>
                    </a:moveTo>
                    <a:lnTo>
                      <a:pt x="20528" y="5525"/>
                    </a:lnTo>
                    <a:lnTo>
                      <a:pt x="3611" y="0"/>
                    </a:lnTo>
                    <a:lnTo>
                      <a:pt x="0" y="10096"/>
                    </a:lnTo>
                    <a:lnTo>
                      <a:pt x="855" y="14764"/>
                    </a:lnTo>
                    <a:lnTo>
                      <a:pt x="20528" y="18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20"/>
              <p:cNvSpPr/>
              <p:nvPr/>
            </p:nvSpPr>
            <p:spPr>
              <a:xfrm>
                <a:off x="5190099" y="4851463"/>
                <a:ext cx="19577" cy="14668"/>
              </a:xfrm>
              <a:custGeom>
                <a:rect b="b" l="l" r="r" t="t"/>
                <a:pathLst>
                  <a:path extrusionOk="0" h="14668" w="19577">
                    <a:moveTo>
                      <a:pt x="0" y="12954"/>
                    </a:moveTo>
                    <a:lnTo>
                      <a:pt x="0" y="0"/>
                    </a:lnTo>
                    <a:lnTo>
                      <a:pt x="19578" y="2096"/>
                    </a:lnTo>
                    <a:lnTo>
                      <a:pt x="13305" y="14669"/>
                    </a:lnTo>
                    <a:lnTo>
                      <a:pt x="0" y="1295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20"/>
              <p:cNvSpPr/>
              <p:nvPr/>
            </p:nvSpPr>
            <p:spPr>
              <a:xfrm>
                <a:off x="5190859" y="4894802"/>
                <a:ext cx="22428" cy="22764"/>
              </a:xfrm>
              <a:custGeom>
                <a:rect b="b" l="l" r="r" t="t"/>
                <a:pathLst>
                  <a:path extrusionOk="0" h="22764" w="22428">
                    <a:moveTo>
                      <a:pt x="0" y="13430"/>
                    </a:moveTo>
                    <a:lnTo>
                      <a:pt x="0" y="0"/>
                    </a:lnTo>
                    <a:lnTo>
                      <a:pt x="22429" y="0"/>
                    </a:lnTo>
                    <a:lnTo>
                      <a:pt x="17012" y="12001"/>
                    </a:lnTo>
                    <a:lnTo>
                      <a:pt x="7508" y="2276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20"/>
              <p:cNvSpPr/>
              <p:nvPr/>
            </p:nvSpPr>
            <p:spPr>
              <a:xfrm>
                <a:off x="5190764" y="4838795"/>
                <a:ext cx="221036" cy="139064"/>
              </a:xfrm>
              <a:custGeom>
                <a:rect b="b" l="l" r="r" t="t"/>
                <a:pathLst>
                  <a:path extrusionOk="0" h="139064" w="221036">
                    <a:moveTo>
                      <a:pt x="111669" y="22003"/>
                    </a:moveTo>
                    <a:cubicBezTo>
                      <a:pt x="108742" y="22012"/>
                      <a:pt x="105825" y="22231"/>
                      <a:pt x="102926" y="22670"/>
                    </a:cubicBezTo>
                    <a:cubicBezTo>
                      <a:pt x="99029" y="23241"/>
                      <a:pt x="94658" y="24003"/>
                      <a:pt x="89811" y="25051"/>
                    </a:cubicBezTo>
                    <a:cubicBezTo>
                      <a:pt x="84964" y="26098"/>
                      <a:pt x="80307" y="27432"/>
                      <a:pt x="74700" y="28956"/>
                    </a:cubicBezTo>
                    <a:cubicBezTo>
                      <a:pt x="69596" y="30518"/>
                      <a:pt x="64616" y="32423"/>
                      <a:pt x="59779" y="34671"/>
                    </a:cubicBezTo>
                    <a:lnTo>
                      <a:pt x="97794" y="56769"/>
                    </a:lnTo>
                    <a:lnTo>
                      <a:pt x="104637" y="54292"/>
                    </a:lnTo>
                    <a:cubicBezTo>
                      <a:pt x="114140" y="51054"/>
                      <a:pt x="123644" y="48387"/>
                      <a:pt x="132103" y="46101"/>
                    </a:cubicBezTo>
                    <a:cubicBezTo>
                      <a:pt x="140181" y="43920"/>
                      <a:pt x="148459" y="42548"/>
                      <a:pt x="156812" y="42005"/>
                    </a:cubicBezTo>
                    <a:cubicBezTo>
                      <a:pt x="164454" y="41500"/>
                      <a:pt x="172123" y="42005"/>
                      <a:pt x="179622" y="43529"/>
                    </a:cubicBezTo>
                    <a:cubicBezTo>
                      <a:pt x="187282" y="45177"/>
                      <a:pt x="194628" y="48035"/>
                      <a:pt x="201385" y="52006"/>
                    </a:cubicBezTo>
                    <a:cubicBezTo>
                      <a:pt x="208123" y="55340"/>
                      <a:pt x="213883" y="60360"/>
                      <a:pt x="218112" y="66580"/>
                    </a:cubicBezTo>
                    <a:cubicBezTo>
                      <a:pt x="220868" y="71085"/>
                      <a:pt x="221714" y="76495"/>
                      <a:pt x="220488" y="81629"/>
                    </a:cubicBezTo>
                    <a:cubicBezTo>
                      <a:pt x="218872" y="87230"/>
                      <a:pt x="215793" y="92297"/>
                      <a:pt x="211554" y="96298"/>
                    </a:cubicBezTo>
                    <a:cubicBezTo>
                      <a:pt x="206337" y="101594"/>
                      <a:pt x="200501" y="106232"/>
                      <a:pt x="194162" y="110109"/>
                    </a:cubicBezTo>
                    <a:lnTo>
                      <a:pt x="218397" y="124206"/>
                    </a:lnTo>
                    <a:lnTo>
                      <a:pt x="205187" y="131826"/>
                    </a:lnTo>
                    <a:lnTo>
                      <a:pt x="180667" y="117729"/>
                    </a:lnTo>
                    <a:cubicBezTo>
                      <a:pt x="168987" y="123501"/>
                      <a:pt x="156765" y="128092"/>
                      <a:pt x="144172" y="131445"/>
                    </a:cubicBezTo>
                    <a:cubicBezTo>
                      <a:pt x="131010" y="135122"/>
                      <a:pt x="117562" y="137665"/>
                      <a:pt x="103971" y="139065"/>
                    </a:cubicBezTo>
                    <a:lnTo>
                      <a:pt x="91236" y="116014"/>
                    </a:lnTo>
                    <a:cubicBezTo>
                      <a:pt x="94800" y="115919"/>
                      <a:pt x="98355" y="115633"/>
                      <a:pt x="101881" y="115157"/>
                    </a:cubicBezTo>
                    <a:cubicBezTo>
                      <a:pt x="107288" y="114567"/>
                      <a:pt x="112648" y="113643"/>
                      <a:pt x="117942" y="112395"/>
                    </a:cubicBezTo>
                    <a:cubicBezTo>
                      <a:pt x="123834" y="111157"/>
                      <a:pt x="130012" y="109538"/>
                      <a:pt x="136950" y="107632"/>
                    </a:cubicBezTo>
                    <a:cubicBezTo>
                      <a:pt x="143460" y="105823"/>
                      <a:pt x="149818" y="103489"/>
                      <a:pt x="155957" y="100679"/>
                    </a:cubicBezTo>
                    <a:lnTo>
                      <a:pt x="117942" y="78676"/>
                    </a:lnTo>
                    <a:cubicBezTo>
                      <a:pt x="116326" y="79334"/>
                      <a:pt x="114673" y="79905"/>
                      <a:pt x="113000" y="80391"/>
                    </a:cubicBezTo>
                    <a:lnTo>
                      <a:pt x="107773" y="82010"/>
                    </a:lnTo>
                    <a:cubicBezTo>
                      <a:pt x="98269" y="85154"/>
                      <a:pt x="89431" y="87630"/>
                      <a:pt x="81448" y="89440"/>
                    </a:cubicBezTo>
                    <a:cubicBezTo>
                      <a:pt x="74111" y="91135"/>
                      <a:pt x="66631" y="92154"/>
                      <a:pt x="59114" y="92488"/>
                    </a:cubicBezTo>
                    <a:cubicBezTo>
                      <a:pt x="52470" y="92697"/>
                      <a:pt x="45827" y="92059"/>
                      <a:pt x="39346" y="90583"/>
                    </a:cubicBezTo>
                    <a:cubicBezTo>
                      <a:pt x="32883" y="89068"/>
                      <a:pt x="26696" y="86563"/>
                      <a:pt x="21003" y="83153"/>
                    </a:cubicBezTo>
                    <a:cubicBezTo>
                      <a:pt x="14702" y="79915"/>
                      <a:pt x="9238" y="75247"/>
                      <a:pt x="5037" y="69532"/>
                    </a:cubicBezTo>
                    <a:cubicBezTo>
                      <a:pt x="1977" y="65246"/>
                      <a:pt x="466" y="60036"/>
                      <a:pt x="760" y="54769"/>
                    </a:cubicBezTo>
                    <a:cubicBezTo>
                      <a:pt x="1331" y="49273"/>
                      <a:pt x="3507" y="44062"/>
                      <a:pt x="7033" y="39814"/>
                    </a:cubicBezTo>
                    <a:cubicBezTo>
                      <a:pt x="11471" y="34404"/>
                      <a:pt x="16698" y="29680"/>
                      <a:pt x="22524" y="25813"/>
                    </a:cubicBezTo>
                    <a:lnTo>
                      <a:pt x="0" y="12763"/>
                    </a:lnTo>
                    <a:lnTo>
                      <a:pt x="13210" y="5048"/>
                    </a:lnTo>
                    <a:lnTo>
                      <a:pt x="35544" y="18002"/>
                    </a:lnTo>
                    <a:cubicBezTo>
                      <a:pt x="45998" y="12782"/>
                      <a:pt x="56994" y="8725"/>
                      <a:pt x="68332" y="5905"/>
                    </a:cubicBezTo>
                    <a:cubicBezTo>
                      <a:pt x="79110" y="3143"/>
                      <a:pt x="90067" y="1171"/>
                      <a:pt x="101120" y="0"/>
                    </a:cubicBezTo>
                    <a:close/>
                    <a:moveTo>
                      <a:pt x="46759" y="62103"/>
                    </a:moveTo>
                    <a:cubicBezTo>
                      <a:pt x="51748" y="65037"/>
                      <a:pt x="57536" y="66304"/>
                      <a:pt x="63295" y="65722"/>
                    </a:cubicBezTo>
                    <a:cubicBezTo>
                      <a:pt x="71031" y="64818"/>
                      <a:pt x="78644" y="63094"/>
                      <a:pt x="86009" y="60579"/>
                    </a:cubicBezTo>
                    <a:lnTo>
                      <a:pt x="50275" y="39910"/>
                    </a:lnTo>
                    <a:cubicBezTo>
                      <a:pt x="37255" y="48482"/>
                      <a:pt x="35639" y="55912"/>
                      <a:pt x="46854" y="62103"/>
                    </a:cubicBezTo>
                    <a:close/>
                    <a:moveTo>
                      <a:pt x="172209" y="72580"/>
                    </a:moveTo>
                    <a:cubicBezTo>
                      <a:pt x="166706" y="69637"/>
                      <a:pt x="160414" y="68532"/>
                      <a:pt x="154246" y="69437"/>
                    </a:cubicBezTo>
                    <a:cubicBezTo>
                      <a:pt x="145807" y="70523"/>
                      <a:pt x="137472" y="72342"/>
                      <a:pt x="129347" y="74866"/>
                    </a:cubicBezTo>
                    <a:lnTo>
                      <a:pt x="164891" y="95440"/>
                    </a:lnTo>
                    <a:cubicBezTo>
                      <a:pt x="180097" y="86230"/>
                      <a:pt x="182568" y="78610"/>
                      <a:pt x="172304" y="72580"/>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14" name="Google Shape;414;p20"/>
            <p:cNvGrpSpPr/>
            <p:nvPr/>
          </p:nvGrpSpPr>
          <p:grpSpPr>
            <a:xfrm>
              <a:off x="3220919" y="3808894"/>
              <a:ext cx="664504" cy="467011"/>
              <a:chOff x="5002019" y="4625244"/>
              <a:chExt cx="664504" cy="467011"/>
            </a:xfrm>
          </p:grpSpPr>
          <p:sp>
            <p:nvSpPr>
              <p:cNvPr id="415" name="Google Shape;415;p20"/>
              <p:cNvSpPr/>
              <p:nvPr/>
            </p:nvSpPr>
            <p:spPr>
              <a:xfrm>
                <a:off x="5002019" y="4707636"/>
                <a:ext cx="664504" cy="384619"/>
              </a:xfrm>
              <a:custGeom>
                <a:rect b="b" l="l" r="r" t="t"/>
                <a:pathLst>
                  <a:path extrusionOk="0" h="384619" w="664504">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20"/>
              <p:cNvSpPr/>
              <p:nvPr/>
            </p:nvSpPr>
            <p:spPr>
              <a:xfrm>
                <a:off x="5002019" y="4815268"/>
                <a:ext cx="65671" cy="87629"/>
              </a:xfrm>
              <a:custGeom>
                <a:rect b="b" l="l" r="r" t="t"/>
                <a:pathLst>
                  <a:path extrusionOk="0" h="87629" w="65671">
                    <a:moveTo>
                      <a:pt x="0" y="87630"/>
                    </a:moveTo>
                    <a:lnTo>
                      <a:pt x="0" y="0"/>
                    </a:lnTo>
                    <a:lnTo>
                      <a:pt x="65671" y="58579"/>
                    </a:lnTo>
                    <a:lnTo>
                      <a:pt x="0" y="8763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7" name="Google Shape;417;p20"/>
              <p:cNvSpPr/>
              <p:nvPr/>
            </p:nvSpPr>
            <p:spPr>
              <a:xfrm>
                <a:off x="5616534" y="4817554"/>
                <a:ext cx="49989" cy="118109"/>
              </a:xfrm>
              <a:custGeom>
                <a:rect b="b" l="l" r="r" t="t"/>
                <a:pathLst>
                  <a:path extrusionOk="0" h="118109" w="49989">
                    <a:moveTo>
                      <a:pt x="49990" y="0"/>
                    </a:moveTo>
                    <a:lnTo>
                      <a:pt x="49990" y="82391"/>
                    </a:lnTo>
                    <a:lnTo>
                      <a:pt x="16442" y="118110"/>
                    </a:lnTo>
                    <a:lnTo>
                      <a:pt x="0" y="23813"/>
                    </a:lnTo>
                    <a:lnTo>
                      <a:pt x="49990"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8" name="Google Shape;418;p20"/>
              <p:cNvSpPr/>
              <p:nvPr/>
            </p:nvSpPr>
            <p:spPr>
              <a:xfrm>
                <a:off x="5002019" y="4625244"/>
                <a:ext cx="664504" cy="384619"/>
              </a:xfrm>
              <a:custGeom>
                <a:rect b="b" l="l" r="r" t="t"/>
                <a:pathLst>
                  <a:path extrusionOk="0" h="384619" w="664504">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9" name="Google Shape;419;p20"/>
              <p:cNvSpPr/>
              <p:nvPr/>
            </p:nvSpPr>
            <p:spPr>
              <a:xfrm>
                <a:off x="5096424" y="4677655"/>
                <a:ext cx="475693" cy="275248"/>
              </a:xfrm>
              <a:custGeom>
                <a:rect b="b" l="l" r="r" t="t"/>
                <a:pathLst>
                  <a:path extrusionOk="0" h="275248" w="475693">
                    <a:moveTo>
                      <a:pt x="475252" y="145899"/>
                    </a:moveTo>
                    <a:cubicBezTo>
                      <a:pt x="471925" y="178284"/>
                      <a:pt x="448926" y="210193"/>
                      <a:pt x="406064" y="234958"/>
                    </a:cubicBezTo>
                    <a:cubicBezTo>
                      <a:pt x="313117" y="288679"/>
                      <a:pt x="162577" y="288679"/>
                      <a:pt x="69630" y="234958"/>
                    </a:cubicBezTo>
                    <a:cubicBezTo>
                      <a:pt x="26768" y="210193"/>
                      <a:pt x="3769" y="178284"/>
                      <a:pt x="443" y="145899"/>
                    </a:cubicBezTo>
                    <a:cubicBezTo>
                      <a:pt x="-3549" y="107799"/>
                      <a:pt x="19450" y="69223"/>
                      <a:pt x="69630" y="40362"/>
                    </a:cubicBezTo>
                    <a:cubicBezTo>
                      <a:pt x="162577" y="-13454"/>
                      <a:pt x="313117" y="-13454"/>
                      <a:pt x="406064" y="40362"/>
                    </a:cubicBezTo>
                    <a:cubicBezTo>
                      <a:pt x="456149" y="69223"/>
                      <a:pt x="479243" y="107990"/>
                      <a:pt x="475252" y="14589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20"/>
              <p:cNvSpPr/>
              <p:nvPr/>
            </p:nvSpPr>
            <p:spPr>
              <a:xfrm>
                <a:off x="5096866" y="4694134"/>
                <a:ext cx="474809" cy="258770"/>
              </a:xfrm>
              <a:custGeom>
                <a:rect b="b" l="l" r="r" t="t"/>
                <a:pathLst>
                  <a:path extrusionOk="0" h="258770" w="474809">
                    <a:moveTo>
                      <a:pt x="474809" y="129421"/>
                    </a:moveTo>
                    <a:cubicBezTo>
                      <a:pt x="471483" y="161806"/>
                      <a:pt x="448484" y="193715"/>
                      <a:pt x="405622" y="218480"/>
                    </a:cubicBezTo>
                    <a:cubicBezTo>
                      <a:pt x="312675" y="272201"/>
                      <a:pt x="162135" y="272201"/>
                      <a:pt x="69188" y="218480"/>
                    </a:cubicBezTo>
                    <a:cubicBezTo>
                      <a:pt x="26325" y="193715"/>
                      <a:pt x="3326" y="161806"/>
                      <a:pt x="0" y="129421"/>
                    </a:cubicBezTo>
                    <a:cubicBezTo>
                      <a:pt x="3326" y="97036"/>
                      <a:pt x="26325" y="65127"/>
                      <a:pt x="69188" y="40362"/>
                    </a:cubicBezTo>
                    <a:cubicBezTo>
                      <a:pt x="162135" y="-13454"/>
                      <a:pt x="312675" y="-13454"/>
                      <a:pt x="405622" y="40362"/>
                    </a:cubicBezTo>
                    <a:cubicBezTo>
                      <a:pt x="448484" y="65127"/>
                      <a:pt x="471673" y="96941"/>
                      <a:pt x="474809" y="12942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1" name="Google Shape;421;p20"/>
              <p:cNvSpPr/>
              <p:nvPr/>
            </p:nvSpPr>
            <p:spPr>
              <a:xfrm>
                <a:off x="5218990" y="4756403"/>
                <a:ext cx="221102" cy="139065"/>
              </a:xfrm>
              <a:custGeom>
                <a:rect b="b" l="l" r="r" t="t"/>
                <a:pathLst>
                  <a:path extrusionOk="0" h="139065" w="221102">
                    <a:moveTo>
                      <a:pt x="111955" y="22098"/>
                    </a:moveTo>
                    <a:cubicBezTo>
                      <a:pt x="109027" y="22060"/>
                      <a:pt x="106100" y="22279"/>
                      <a:pt x="103211" y="22765"/>
                    </a:cubicBezTo>
                    <a:cubicBezTo>
                      <a:pt x="99315" y="23336"/>
                      <a:pt x="94943" y="24099"/>
                      <a:pt x="90096" y="25146"/>
                    </a:cubicBezTo>
                    <a:cubicBezTo>
                      <a:pt x="85249" y="26194"/>
                      <a:pt x="80592" y="27527"/>
                      <a:pt x="74985" y="29051"/>
                    </a:cubicBezTo>
                    <a:cubicBezTo>
                      <a:pt x="69881" y="30585"/>
                      <a:pt x="64892" y="32490"/>
                      <a:pt x="60064" y="34766"/>
                    </a:cubicBezTo>
                    <a:lnTo>
                      <a:pt x="98079" y="56864"/>
                    </a:lnTo>
                    <a:lnTo>
                      <a:pt x="104922" y="54388"/>
                    </a:lnTo>
                    <a:cubicBezTo>
                      <a:pt x="114426" y="51149"/>
                      <a:pt x="123929" y="48483"/>
                      <a:pt x="132388" y="46196"/>
                    </a:cubicBezTo>
                    <a:cubicBezTo>
                      <a:pt x="140504" y="44015"/>
                      <a:pt x="148810" y="42644"/>
                      <a:pt x="157193" y="42101"/>
                    </a:cubicBezTo>
                    <a:cubicBezTo>
                      <a:pt x="164796" y="41596"/>
                      <a:pt x="172437" y="42101"/>
                      <a:pt x="179907" y="43625"/>
                    </a:cubicBezTo>
                    <a:cubicBezTo>
                      <a:pt x="187567" y="45253"/>
                      <a:pt x="194923" y="48120"/>
                      <a:pt x="201670" y="52102"/>
                    </a:cubicBezTo>
                    <a:cubicBezTo>
                      <a:pt x="208294" y="55445"/>
                      <a:pt x="213949" y="60427"/>
                      <a:pt x="218112" y="66580"/>
                    </a:cubicBezTo>
                    <a:cubicBezTo>
                      <a:pt x="220887" y="71038"/>
                      <a:pt x="221780" y="76419"/>
                      <a:pt x="220583" y="81534"/>
                    </a:cubicBezTo>
                    <a:cubicBezTo>
                      <a:pt x="218958" y="87154"/>
                      <a:pt x="215869" y="92250"/>
                      <a:pt x="211649" y="96298"/>
                    </a:cubicBezTo>
                    <a:cubicBezTo>
                      <a:pt x="206403" y="101594"/>
                      <a:pt x="200530" y="106232"/>
                      <a:pt x="194162" y="110109"/>
                    </a:cubicBezTo>
                    <a:lnTo>
                      <a:pt x="218492" y="124206"/>
                    </a:lnTo>
                    <a:lnTo>
                      <a:pt x="205187" y="131826"/>
                    </a:lnTo>
                    <a:lnTo>
                      <a:pt x="180667" y="117729"/>
                    </a:lnTo>
                    <a:cubicBezTo>
                      <a:pt x="169015" y="123482"/>
                      <a:pt x="156822" y="128083"/>
                      <a:pt x="144267" y="131445"/>
                    </a:cubicBezTo>
                    <a:cubicBezTo>
                      <a:pt x="131105" y="135103"/>
                      <a:pt x="117657" y="137646"/>
                      <a:pt x="104066" y="139065"/>
                    </a:cubicBezTo>
                    <a:lnTo>
                      <a:pt x="91236" y="116015"/>
                    </a:lnTo>
                    <a:cubicBezTo>
                      <a:pt x="94829" y="115919"/>
                      <a:pt x="98412" y="115634"/>
                      <a:pt x="101976" y="115158"/>
                    </a:cubicBezTo>
                    <a:cubicBezTo>
                      <a:pt x="107345" y="114557"/>
                      <a:pt x="112677" y="113633"/>
                      <a:pt x="117942" y="112395"/>
                    </a:cubicBezTo>
                    <a:cubicBezTo>
                      <a:pt x="123834" y="111157"/>
                      <a:pt x="130107" y="109538"/>
                      <a:pt x="136950" y="107633"/>
                    </a:cubicBezTo>
                    <a:cubicBezTo>
                      <a:pt x="143460" y="105823"/>
                      <a:pt x="149818" y="103499"/>
                      <a:pt x="155957" y="100679"/>
                    </a:cubicBezTo>
                    <a:lnTo>
                      <a:pt x="117942" y="78677"/>
                    </a:lnTo>
                    <a:cubicBezTo>
                      <a:pt x="116326" y="79343"/>
                      <a:pt x="114682" y="79924"/>
                      <a:pt x="113000" y="80391"/>
                    </a:cubicBezTo>
                    <a:lnTo>
                      <a:pt x="107773" y="82010"/>
                    </a:lnTo>
                    <a:cubicBezTo>
                      <a:pt x="98269" y="85182"/>
                      <a:pt x="89526" y="87659"/>
                      <a:pt x="81543" y="89440"/>
                    </a:cubicBezTo>
                    <a:cubicBezTo>
                      <a:pt x="74177" y="91135"/>
                      <a:pt x="66669" y="92155"/>
                      <a:pt x="59114" y="92488"/>
                    </a:cubicBezTo>
                    <a:cubicBezTo>
                      <a:pt x="52470" y="92698"/>
                      <a:pt x="45827" y="92059"/>
                      <a:pt x="39346" y="90583"/>
                    </a:cubicBezTo>
                    <a:cubicBezTo>
                      <a:pt x="32893" y="89040"/>
                      <a:pt x="26715" y="86535"/>
                      <a:pt x="21003" y="83153"/>
                    </a:cubicBezTo>
                    <a:cubicBezTo>
                      <a:pt x="14740" y="79886"/>
                      <a:pt x="9314" y="75229"/>
                      <a:pt x="5132" y="69533"/>
                    </a:cubicBezTo>
                    <a:cubicBezTo>
                      <a:pt x="2072" y="65246"/>
                      <a:pt x="561" y="60036"/>
                      <a:pt x="855" y="54769"/>
                    </a:cubicBezTo>
                    <a:cubicBezTo>
                      <a:pt x="1340" y="49254"/>
                      <a:pt x="3535" y="44025"/>
                      <a:pt x="7128" y="39815"/>
                    </a:cubicBezTo>
                    <a:cubicBezTo>
                      <a:pt x="11509" y="34376"/>
                      <a:pt x="16698" y="29651"/>
                      <a:pt x="22524" y="25813"/>
                    </a:cubicBezTo>
                    <a:lnTo>
                      <a:pt x="0" y="12764"/>
                    </a:lnTo>
                    <a:lnTo>
                      <a:pt x="13305" y="5049"/>
                    </a:lnTo>
                    <a:lnTo>
                      <a:pt x="35544" y="18002"/>
                    </a:lnTo>
                    <a:cubicBezTo>
                      <a:pt x="46027" y="12783"/>
                      <a:pt x="57061" y="8725"/>
                      <a:pt x="68427" y="5906"/>
                    </a:cubicBezTo>
                    <a:cubicBezTo>
                      <a:pt x="79205" y="3143"/>
                      <a:pt x="90162" y="1172"/>
                      <a:pt x="101215" y="0"/>
                    </a:cubicBezTo>
                    <a:close/>
                    <a:moveTo>
                      <a:pt x="47044" y="62199"/>
                    </a:moveTo>
                    <a:cubicBezTo>
                      <a:pt x="52043" y="65113"/>
                      <a:pt x="57830" y="66380"/>
                      <a:pt x="63580" y="65818"/>
                    </a:cubicBezTo>
                    <a:cubicBezTo>
                      <a:pt x="71345" y="64922"/>
                      <a:pt x="78995" y="63198"/>
                      <a:pt x="86389" y="60674"/>
                    </a:cubicBezTo>
                    <a:lnTo>
                      <a:pt x="50560" y="40005"/>
                    </a:lnTo>
                    <a:cubicBezTo>
                      <a:pt x="37321" y="48578"/>
                      <a:pt x="36086" y="55979"/>
                      <a:pt x="46854" y="62199"/>
                    </a:cubicBezTo>
                    <a:close/>
                    <a:moveTo>
                      <a:pt x="172494" y="72676"/>
                    </a:moveTo>
                    <a:cubicBezTo>
                      <a:pt x="167029" y="69742"/>
                      <a:pt x="160766" y="68637"/>
                      <a:pt x="154627" y="69533"/>
                    </a:cubicBezTo>
                    <a:cubicBezTo>
                      <a:pt x="146159" y="70618"/>
                      <a:pt x="137795" y="72438"/>
                      <a:pt x="129632" y="74962"/>
                    </a:cubicBezTo>
                    <a:lnTo>
                      <a:pt x="165176" y="95536"/>
                    </a:lnTo>
                    <a:cubicBezTo>
                      <a:pt x="180192" y="86297"/>
                      <a:pt x="182568" y="78677"/>
                      <a:pt x="172304" y="7277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20"/>
              <p:cNvSpPr/>
              <p:nvPr/>
            </p:nvSpPr>
            <p:spPr>
              <a:xfrm>
                <a:off x="5310227" y="4859464"/>
                <a:ext cx="14635" cy="19050"/>
              </a:xfrm>
              <a:custGeom>
                <a:rect b="b" l="l" r="r" t="t"/>
                <a:pathLst>
                  <a:path extrusionOk="0" h="19050" w="14635">
                    <a:moveTo>
                      <a:pt x="0" y="12954"/>
                    </a:moveTo>
                    <a:cubicBezTo>
                      <a:pt x="0" y="12002"/>
                      <a:pt x="0" y="0"/>
                      <a:pt x="0" y="0"/>
                    </a:cubicBezTo>
                    <a:lnTo>
                      <a:pt x="14636" y="9525"/>
                    </a:lnTo>
                    <a:lnTo>
                      <a:pt x="8268" y="1905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20"/>
              <p:cNvSpPr/>
              <p:nvPr/>
            </p:nvSpPr>
            <p:spPr>
              <a:xfrm>
                <a:off x="5405835" y="4867656"/>
                <a:ext cx="31647" cy="14858"/>
              </a:xfrm>
              <a:custGeom>
                <a:rect b="b" l="l" r="r" t="t"/>
                <a:pathLst>
                  <a:path extrusionOk="0" h="14858" w="31647">
                    <a:moveTo>
                      <a:pt x="31648" y="12954"/>
                    </a:moveTo>
                    <a:lnTo>
                      <a:pt x="31648" y="0"/>
                    </a:lnTo>
                    <a:lnTo>
                      <a:pt x="0" y="2476"/>
                    </a:lnTo>
                    <a:lnTo>
                      <a:pt x="18152" y="14859"/>
                    </a:lnTo>
                    <a:lnTo>
                      <a:pt x="31648" y="1295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20"/>
              <p:cNvSpPr/>
              <p:nvPr/>
            </p:nvSpPr>
            <p:spPr>
              <a:xfrm>
                <a:off x="5416479" y="4820126"/>
                <a:ext cx="23664" cy="13049"/>
              </a:xfrm>
              <a:custGeom>
                <a:rect b="b" l="l" r="r" t="t"/>
                <a:pathLst>
                  <a:path extrusionOk="0" h="13049" w="23664">
                    <a:moveTo>
                      <a:pt x="23664" y="13049"/>
                    </a:moveTo>
                    <a:lnTo>
                      <a:pt x="23664" y="0"/>
                    </a:lnTo>
                    <a:lnTo>
                      <a:pt x="0" y="8573"/>
                    </a:lnTo>
                    <a:lnTo>
                      <a:pt x="23664" y="1304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20"/>
              <p:cNvSpPr/>
              <p:nvPr/>
            </p:nvSpPr>
            <p:spPr>
              <a:xfrm>
                <a:off x="5342159" y="4824983"/>
                <a:ext cx="35544" cy="24669"/>
              </a:xfrm>
              <a:custGeom>
                <a:rect b="b" l="l" r="r" t="t"/>
                <a:pathLst>
                  <a:path extrusionOk="0" h="24669" w="35544">
                    <a:moveTo>
                      <a:pt x="0" y="7525"/>
                    </a:moveTo>
                    <a:lnTo>
                      <a:pt x="7793" y="0"/>
                    </a:lnTo>
                    <a:lnTo>
                      <a:pt x="35544" y="19050"/>
                    </a:lnTo>
                    <a:lnTo>
                      <a:pt x="33834" y="24670"/>
                    </a:lnTo>
                    <a:cubicBezTo>
                      <a:pt x="33834" y="24670"/>
                      <a:pt x="13115" y="15907"/>
                      <a:pt x="12450" y="15145"/>
                    </a:cubicBezTo>
                    <a:cubicBezTo>
                      <a:pt x="11785" y="14383"/>
                      <a:pt x="0" y="7525"/>
                      <a:pt x="0" y="752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20"/>
              <p:cNvSpPr/>
              <p:nvPr/>
            </p:nvSpPr>
            <p:spPr>
              <a:xfrm>
                <a:off x="5269455" y="4783550"/>
                <a:ext cx="44382" cy="29241"/>
              </a:xfrm>
              <a:custGeom>
                <a:rect b="b" l="l" r="r" t="t"/>
                <a:pathLst>
                  <a:path extrusionOk="0" h="29241" w="44382">
                    <a:moveTo>
                      <a:pt x="0" y="8287"/>
                    </a:moveTo>
                    <a:lnTo>
                      <a:pt x="36875" y="29242"/>
                    </a:lnTo>
                    <a:lnTo>
                      <a:pt x="44383" y="23717"/>
                    </a:lnTo>
                    <a:lnTo>
                      <a:pt x="39441" y="17907"/>
                    </a:lnTo>
                    <a:cubicBezTo>
                      <a:pt x="36143" y="14135"/>
                      <a:pt x="32256" y="10925"/>
                      <a:pt x="27941" y="8382"/>
                    </a:cubicBezTo>
                    <a:cubicBezTo>
                      <a:pt x="25185" y="7906"/>
                      <a:pt x="7698" y="0"/>
                      <a:pt x="7698"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7" name="Google Shape;427;p20"/>
              <p:cNvSpPr/>
              <p:nvPr/>
            </p:nvSpPr>
            <p:spPr>
              <a:xfrm>
                <a:off x="5310227" y="4760118"/>
                <a:ext cx="20528" cy="18383"/>
              </a:xfrm>
              <a:custGeom>
                <a:rect b="b" l="l" r="r" t="t"/>
                <a:pathLst>
                  <a:path extrusionOk="0" h="18383" w="20528">
                    <a:moveTo>
                      <a:pt x="20528" y="18383"/>
                    </a:moveTo>
                    <a:lnTo>
                      <a:pt x="20528" y="5429"/>
                    </a:lnTo>
                    <a:lnTo>
                      <a:pt x="3611" y="0"/>
                    </a:lnTo>
                    <a:lnTo>
                      <a:pt x="0" y="10096"/>
                    </a:lnTo>
                    <a:lnTo>
                      <a:pt x="855" y="14764"/>
                    </a:lnTo>
                    <a:lnTo>
                      <a:pt x="20528" y="18383"/>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8" name="Google Shape;428;p20"/>
              <p:cNvSpPr/>
              <p:nvPr/>
            </p:nvSpPr>
            <p:spPr>
              <a:xfrm>
                <a:off x="5218325" y="4756213"/>
                <a:ext cx="19672" cy="14668"/>
              </a:xfrm>
              <a:custGeom>
                <a:rect b="b" l="l" r="r" t="t"/>
                <a:pathLst>
                  <a:path extrusionOk="0" h="14668" w="19672">
                    <a:moveTo>
                      <a:pt x="0" y="12954"/>
                    </a:moveTo>
                    <a:lnTo>
                      <a:pt x="0" y="0"/>
                    </a:lnTo>
                    <a:lnTo>
                      <a:pt x="19673" y="2096"/>
                    </a:lnTo>
                    <a:lnTo>
                      <a:pt x="13305" y="14669"/>
                    </a:lnTo>
                    <a:lnTo>
                      <a:pt x="0" y="1295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9" name="Google Shape;429;p20"/>
              <p:cNvSpPr/>
              <p:nvPr/>
            </p:nvSpPr>
            <p:spPr>
              <a:xfrm>
                <a:off x="5219085" y="4799552"/>
                <a:ext cx="22524" cy="22764"/>
              </a:xfrm>
              <a:custGeom>
                <a:rect b="b" l="l" r="r" t="t"/>
                <a:pathLst>
                  <a:path extrusionOk="0" h="22764" w="22524">
                    <a:moveTo>
                      <a:pt x="0" y="13430"/>
                    </a:moveTo>
                    <a:lnTo>
                      <a:pt x="0" y="0"/>
                    </a:lnTo>
                    <a:lnTo>
                      <a:pt x="22524" y="0"/>
                    </a:lnTo>
                    <a:lnTo>
                      <a:pt x="17012" y="12001"/>
                    </a:lnTo>
                    <a:lnTo>
                      <a:pt x="7508" y="2276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0" name="Google Shape;430;p20"/>
              <p:cNvSpPr/>
              <p:nvPr/>
            </p:nvSpPr>
            <p:spPr>
              <a:xfrm>
                <a:off x="5218990" y="4743450"/>
                <a:ext cx="221102" cy="139065"/>
              </a:xfrm>
              <a:custGeom>
                <a:rect b="b" l="l" r="r" t="t"/>
                <a:pathLst>
                  <a:path extrusionOk="0" h="139065" w="221102">
                    <a:moveTo>
                      <a:pt x="111955" y="22098"/>
                    </a:moveTo>
                    <a:cubicBezTo>
                      <a:pt x="109027" y="22098"/>
                      <a:pt x="106100" y="22355"/>
                      <a:pt x="103211" y="22860"/>
                    </a:cubicBezTo>
                    <a:cubicBezTo>
                      <a:pt x="99315" y="23431"/>
                      <a:pt x="94943" y="24194"/>
                      <a:pt x="90096" y="25241"/>
                    </a:cubicBezTo>
                    <a:cubicBezTo>
                      <a:pt x="85249" y="26289"/>
                      <a:pt x="80592" y="27527"/>
                      <a:pt x="74985" y="29051"/>
                    </a:cubicBezTo>
                    <a:cubicBezTo>
                      <a:pt x="69891" y="30623"/>
                      <a:pt x="64911" y="32537"/>
                      <a:pt x="60064" y="34766"/>
                    </a:cubicBezTo>
                    <a:lnTo>
                      <a:pt x="98079" y="56864"/>
                    </a:lnTo>
                    <a:lnTo>
                      <a:pt x="104922" y="54483"/>
                    </a:lnTo>
                    <a:cubicBezTo>
                      <a:pt x="114426" y="51245"/>
                      <a:pt x="123929" y="48482"/>
                      <a:pt x="132388" y="46196"/>
                    </a:cubicBezTo>
                    <a:cubicBezTo>
                      <a:pt x="140514" y="44063"/>
                      <a:pt x="148820" y="42691"/>
                      <a:pt x="157193" y="42101"/>
                    </a:cubicBezTo>
                    <a:cubicBezTo>
                      <a:pt x="164796" y="41643"/>
                      <a:pt x="172427" y="42148"/>
                      <a:pt x="179907" y="43624"/>
                    </a:cubicBezTo>
                    <a:cubicBezTo>
                      <a:pt x="187576" y="45291"/>
                      <a:pt x="194923" y="48187"/>
                      <a:pt x="201670" y="52197"/>
                    </a:cubicBezTo>
                    <a:cubicBezTo>
                      <a:pt x="208294" y="55540"/>
                      <a:pt x="213949" y="60522"/>
                      <a:pt x="218112" y="66675"/>
                    </a:cubicBezTo>
                    <a:cubicBezTo>
                      <a:pt x="220887" y="71133"/>
                      <a:pt x="221780" y="76514"/>
                      <a:pt x="220583" y="81629"/>
                    </a:cubicBezTo>
                    <a:cubicBezTo>
                      <a:pt x="218929" y="87249"/>
                      <a:pt x="215859" y="92335"/>
                      <a:pt x="211649" y="96393"/>
                    </a:cubicBezTo>
                    <a:cubicBezTo>
                      <a:pt x="206375" y="101660"/>
                      <a:pt x="200511" y="106299"/>
                      <a:pt x="194162" y="110204"/>
                    </a:cubicBezTo>
                    <a:lnTo>
                      <a:pt x="218492" y="124206"/>
                    </a:lnTo>
                    <a:lnTo>
                      <a:pt x="205187" y="131921"/>
                    </a:lnTo>
                    <a:lnTo>
                      <a:pt x="180667" y="117729"/>
                    </a:lnTo>
                    <a:cubicBezTo>
                      <a:pt x="168996" y="123473"/>
                      <a:pt x="156812" y="128102"/>
                      <a:pt x="144267" y="131540"/>
                    </a:cubicBezTo>
                    <a:cubicBezTo>
                      <a:pt x="131095" y="135169"/>
                      <a:pt x="117657" y="137684"/>
                      <a:pt x="104066" y="139065"/>
                    </a:cubicBezTo>
                    <a:lnTo>
                      <a:pt x="91236" y="116014"/>
                    </a:lnTo>
                    <a:cubicBezTo>
                      <a:pt x="94829" y="116014"/>
                      <a:pt x="98421" y="115757"/>
                      <a:pt x="101976" y="115253"/>
                    </a:cubicBezTo>
                    <a:cubicBezTo>
                      <a:pt x="106727" y="114681"/>
                      <a:pt x="112050" y="113729"/>
                      <a:pt x="117942" y="112490"/>
                    </a:cubicBezTo>
                    <a:cubicBezTo>
                      <a:pt x="123834" y="111252"/>
                      <a:pt x="130107" y="109633"/>
                      <a:pt x="136950" y="107728"/>
                    </a:cubicBezTo>
                    <a:cubicBezTo>
                      <a:pt x="143450" y="105842"/>
                      <a:pt x="149799" y="103489"/>
                      <a:pt x="155957" y="100679"/>
                    </a:cubicBezTo>
                    <a:lnTo>
                      <a:pt x="117942" y="78772"/>
                    </a:lnTo>
                    <a:lnTo>
                      <a:pt x="113000" y="80486"/>
                    </a:lnTo>
                    <a:lnTo>
                      <a:pt x="107773" y="82105"/>
                    </a:lnTo>
                    <a:cubicBezTo>
                      <a:pt x="99163" y="85011"/>
                      <a:pt x="90410" y="87459"/>
                      <a:pt x="81543" y="89440"/>
                    </a:cubicBezTo>
                    <a:cubicBezTo>
                      <a:pt x="74187" y="91183"/>
                      <a:pt x="66669" y="92202"/>
                      <a:pt x="59114" y="92488"/>
                    </a:cubicBezTo>
                    <a:cubicBezTo>
                      <a:pt x="52470" y="92726"/>
                      <a:pt x="45827" y="92126"/>
                      <a:pt x="39346" y="90678"/>
                    </a:cubicBezTo>
                    <a:cubicBezTo>
                      <a:pt x="32921" y="89049"/>
                      <a:pt x="26753" y="86544"/>
                      <a:pt x="21003" y="83248"/>
                    </a:cubicBezTo>
                    <a:cubicBezTo>
                      <a:pt x="14759" y="79915"/>
                      <a:pt x="9342" y="75229"/>
                      <a:pt x="5132" y="69532"/>
                    </a:cubicBezTo>
                    <a:cubicBezTo>
                      <a:pt x="2053" y="65246"/>
                      <a:pt x="542" y="60036"/>
                      <a:pt x="855" y="54769"/>
                    </a:cubicBezTo>
                    <a:cubicBezTo>
                      <a:pt x="1359" y="49282"/>
                      <a:pt x="3554" y="44091"/>
                      <a:pt x="7128" y="39910"/>
                    </a:cubicBezTo>
                    <a:cubicBezTo>
                      <a:pt x="11500" y="34442"/>
                      <a:pt x="16698" y="29689"/>
                      <a:pt x="22524" y="25813"/>
                    </a:cubicBezTo>
                    <a:lnTo>
                      <a:pt x="0" y="12763"/>
                    </a:lnTo>
                    <a:lnTo>
                      <a:pt x="13305" y="5144"/>
                    </a:lnTo>
                    <a:lnTo>
                      <a:pt x="35544" y="18002"/>
                    </a:lnTo>
                    <a:cubicBezTo>
                      <a:pt x="46055" y="12849"/>
                      <a:pt x="57070" y="8830"/>
                      <a:pt x="68427" y="6001"/>
                    </a:cubicBezTo>
                    <a:cubicBezTo>
                      <a:pt x="79205" y="3258"/>
                      <a:pt x="90162" y="1248"/>
                      <a:pt x="101215" y="0"/>
                    </a:cubicBezTo>
                    <a:close/>
                    <a:moveTo>
                      <a:pt x="47044" y="62294"/>
                    </a:moveTo>
                    <a:cubicBezTo>
                      <a:pt x="52052" y="65179"/>
                      <a:pt x="57840" y="66408"/>
                      <a:pt x="63580" y="65818"/>
                    </a:cubicBezTo>
                    <a:cubicBezTo>
                      <a:pt x="71345" y="64961"/>
                      <a:pt x="78986" y="63275"/>
                      <a:pt x="86389" y="60770"/>
                    </a:cubicBezTo>
                    <a:lnTo>
                      <a:pt x="50560" y="40005"/>
                    </a:lnTo>
                    <a:cubicBezTo>
                      <a:pt x="37255" y="48673"/>
                      <a:pt x="35924" y="56007"/>
                      <a:pt x="46854" y="62294"/>
                    </a:cubicBezTo>
                    <a:close/>
                    <a:moveTo>
                      <a:pt x="172494" y="72771"/>
                    </a:moveTo>
                    <a:cubicBezTo>
                      <a:pt x="167048" y="69771"/>
                      <a:pt x="160775" y="68628"/>
                      <a:pt x="154627" y="69532"/>
                    </a:cubicBezTo>
                    <a:cubicBezTo>
                      <a:pt x="146149" y="70609"/>
                      <a:pt x="137776" y="72457"/>
                      <a:pt x="129632" y="75057"/>
                    </a:cubicBezTo>
                    <a:lnTo>
                      <a:pt x="165176" y="95631"/>
                    </a:lnTo>
                    <a:cubicBezTo>
                      <a:pt x="180192" y="86296"/>
                      <a:pt x="182568" y="78677"/>
                      <a:pt x="172304" y="7277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31" name="Google Shape;431;p20"/>
            <p:cNvGrpSpPr/>
            <p:nvPr/>
          </p:nvGrpSpPr>
          <p:grpSpPr>
            <a:xfrm>
              <a:off x="3200486" y="3710215"/>
              <a:ext cx="664598" cy="467011"/>
              <a:chOff x="4981586" y="4526565"/>
              <a:chExt cx="664598" cy="467011"/>
            </a:xfrm>
          </p:grpSpPr>
          <p:sp>
            <p:nvSpPr>
              <p:cNvPr id="432" name="Google Shape;432;p20"/>
              <p:cNvSpPr/>
              <p:nvPr/>
            </p:nvSpPr>
            <p:spPr>
              <a:xfrm>
                <a:off x="4981586" y="4608957"/>
                <a:ext cx="664504" cy="384619"/>
              </a:xfrm>
              <a:custGeom>
                <a:rect b="b" l="l" r="r" t="t"/>
                <a:pathLst>
                  <a:path extrusionOk="0" h="384619" w="664504">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20"/>
              <p:cNvSpPr/>
              <p:nvPr/>
            </p:nvSpPr>
            <p:spPr>
              <a:xfrm>
                <a:off x="4981681" y="4716589"/>
                <a:ext cx="65671" cy="87630"/>
              </a:xfrm>
              <a:custGeom>
                <a:rect b="b" l="l" r="r" t="t"/>
                <a:pathLst>
                  <a:path extrusionOk="0" h="87630" w="65671">
                    <a:moveTo>
                      <a:pt x="0" y="87630"/>
                    </a:moveTo>
                    <a:lnTo>
                      <a:pt x="0" y="0"/>
                    </a:lnTo>
                    <a:lnTo>
                      <a:pt x="65671" y="58579"/>
                    </a:lnTo>
                    <a:lnTo>
                      <a:pt x="0" y="8763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20"/>
              <p:cNvSpPr/>
              <p:nvPr/>
            </p:nvSpPr>
            <p:spPr>
              <a:xfrm>
                <a:off x="5596100" y="4718875"/>
                <a:ext cx="50084" cy="118109"/>
              </a:xfrm>
              <a:custGeom>
                <a:rect b="b" l="l" r="r" t="t"/>
                <a:pathLst>
                  <a:path extrusionOk="0" h="118109" w="50084">
                    <a:moveTo>
                      <a:pt x="50085" y="0"/>
                    </a:moveTo>
                    <a:lnTo>
                      <a:pt x="50085" y="82391"/>
                    </a:lnTo>
                    <a:lnTo>
                      <a:pt x="16442" y="118110"/>
                    </a:lnTo>
                    <a:lnTo>
                      <a:pt x="0" y="23813"/>
                    </a:lnTo>
                    <a:lnTo>
                      <a:pt x="50085"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Google Shape;435;p20"/>
              <p:cNvSpPr/>
              <p:nvPr/>
            </p:nvSpPr>
            <p:spPr>
              <a:xfrm>
                <a:off x="4981586" y="4526565"/>
                <a:ext cx="664504" cy="384619"/>
              </a:xfrm>
              <a:custGeom>
                <a:rect b="b" l="l" r="r" t="t"/>
                <a:pathLst>
                  <a:path extrusionOk="0" h="384619" w="664504">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6" name="Google Shape;436;p20"/>
              <p:cNvSpPr/>
              <p:nvPr/>
            </p:nvSpPr>
            <p:spPr>
              <a:xfrm>
                <a:off x="5076086" y="4578881"/>
                <a:ext cx="475673" cy="275344"/>
              </a:xfrm>
              <a:custGeom>
                <a:rect b="b" l="l" r="r" t="t"/>
                <a:pathLst>
                  <a:path extrusionOk="0" h="275344" w="475673">
                    <a:moveTo>
                      <a:pt x="475252" y="145994"/>
                    </a:moveTo>
                    <a:cubicBezTo>
                      <a:pt x="471830" y="178380"/>
                      <a:pt x="448831" y="210193"/>
                      <a:pt x="405969" y="235053"/>
                    </a:cubicBezTo>
                    <a:cubicBezTo>
                      <a:pt x="313117" y="288774"/>
                      <a:pt x="162482" y="288774"/>
                      <a:pt x="69535" y="235053"/>
                    </a:cubicBezTo>
                    <a:cubicBezTo>
                      <a:pt x="26768" y="210193"/>
                      <a:pt x="3769" y="178380"/>
                      <a:pt x="443" y="145994"/>
                    </a:cubicBezTo>
                    <a:cubicBezTo>
                      <a:pt x="-3549" y="107894"/>
                      <a:pt x="19450" y="69318"/>
                      <a:pt x="69535" y="40362"/>
                    </a:cubicBezTo>
                    <a:cubicBezTo>
                      <a:pt x="162482" y="-13454"/>
                      <a:pt x="313117" y="-13454"/>
                      <a:pt x="405969" y="40362"/>
                    </a:cubicBezTo>
                    <a:cubicBezTo>
                      <a:pt x="456054" y="69318"/>
                      <a:pt x="479148" y="108085"/>
                      <a:pt x="475252" y="14599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7" name="Google Shape;437;p20"/>
              <p:cNvSpPr/>
              <p:nvPr/>
            </p:nvSpPr>
            <p:spPr>
              <a:xfrm>
                <a:off x="5076528" y="4595360"/>
                <a:ext cx="474809" cy="258865"/>
              </a:xfrm>
              <a:custGeom>
                <a:rect b="b" l="l" r="r" t="t"/>
                <a:pathLst>
                  <a:path extrusionOk="0" h="258865" w="474809">
                    <a:moveTo>
                      <a:pt x="474809" y="129516"/>
                    </a:moveTo>
                    <a:cubicBezTo>
                      <a:pt x="471388" y="161901"/>
                      <a:pt x="448389" y="193715"/>
                      <a:pt x="405526" y="218575"/>
                    </a:cubicBezTo>
                    <a:cubicBezTo>
                      <a:pt x="312675" y="272296"/>
                      <a:pt x="162040" y="272296"/>
                      <a:pt x="69092" y="218575"/>
                    </a:cubicBezTo>
                    <a:cubicBezTo>
                      <a:pt x="26325" y="193715"/>
                      <a:pt x="3326" y="161901"/>
                      <a:pt x="0" y="129516"/>
                    </a:cubicBezTo>
                    <a:cubicBezTo>
                      <a:pt x="3326" y="97131"/>
                      <a:pt x="26325" y="65222"/>
                      <a:pt x="69092" y="40362"/>
                    </a:cubicBezTo>
                    <a:cubicBezTo>
                      <a:pt x="162040" y="-13454"/>
                      <a:pt x="312675" y="-13454"/>
                      <a:pt x="405526" y="40362"/>
                    </a:cubicBezTo>
                    <a:cubicBezTo>
                      <a:pt x="448389" y="65222"/>
                      <a:pt x="471388" y="97131"/>
                      <a:pt x="474809" y="129516"/>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8" name="Google Shape;438;p20"/>
              <p:cNvSpPr/>
              <p:nvPr/>
            </p:nvSpPr>
            <p:spPr>
              <a:xfrm>
                <a:off x="5197892" y="4657629"/>
                <a:ext cx="221515" cy="139160"/>
              </a:xfrm>
              <a:custGeom>
                <a:rect b="b" l="l" r="r" t="t"/>
                <a:pathLst>
                  <a:path extrusionOk="0" h="139160" w="221515">
                    <a:moveTo>
                      <a:pt x="112525" y="22193"/>
                    </a:moveTo>
                    <a:cubicBezTo>
                      <a:pt x="109598" y="22155"/>
                      <a:pt x="106670" y="22374"/>
                      <a:pt x="103781" y="22860"/>
                    </a:cubicBezTo>
                    <a:cubicBezTo>
                      <a:pt x="99885" y="23432"/>
                      <a:pt x="95513" y="24194"/>
                      <a:pt x="90666" y="25241"/>
                    </a:cubicBezTo>
                    <a:cubicBezTo>
                      <a:pt x="85819" y="26289"/>
                      <a:pt x="81162" y="27527"/>
                      <a:pt x="75460" y="29146"/>
                    </a:cubicBezTo>
                    <a:cubicBezTo>
                      <a:pt x="70376" y="30632"/>
                      <a:pt x="65424" y="32509"/>
                      <a:pt x="60634" y="34766"/>
                    </a:cubicBezTo>
                    <a:lnTo>
                      <a:pt x="98649" y="56960"/>
                    </a:lnTo>
                    <a:lnTo>
                      <a:pt x="105492" y="54483"/>
                    </a:lnTo>
                    <a:cubicBezTo>
                      <a:pt x="114996" y="51245"/>
                      <a:pt x="124500" y="48482"/>
                      <a:pt x="132958" y="46196"/>
                    </a:cubicBezTo>
                    <a:cubicBezTo>
                      <a:pt x="141046" y="44044"/>
                      <a:pt x="149324" y="42701"/>
                      <a:pt x="157668" y="42196"/>
                    </a:cubicBezTo>
                    <a:cubicBezTo>
                      <a:pt x="165309" y="41691"/>
                      <a:pt x="172978" y="42196"/>
                      <a:pt x="180477" y="43720"/>
                    </a:cubicBezTo>
                    <a:cubicBezTo>
                      <a:pt x="188146" y="45330"/>
                      <a:pt x="195502" y="48187"/>
                      <a:pt x="202241" y="52197"/>
                    </a:cubicBezTo>
                    <a:cubicBezTo>
                      <a:pt x="208817" y="55607"/>
                      <a:pt x="214443" y="60617"/>
                      <a:pt x="218587" y="66770"/>
                    </a:cubicBezTo>
                    <a:cubicBezTo>
                      <a:pt x="221343" y="71238"/>
                      <a:pt x="222199" y="76619"/>
                      <a:pt x="220963" y="81725"/>
                    </a:cubicBezTo>
                    <a:cubicBezTo>
                      <a:pt x="219347" y="87354"/>
                      <a:pt x="216268" y="92450"/>
                      <a:pt x="212029" y="96488"/>
                    </a:cubicBezTo>
                    <a:cubicBezTo>
                      <a:pt x="206755" y="101756"/>
                      <a:pt x="200891" y="106394"/>
                      <a:pt x="194543" y="110300"/>
                    </a:cubicBezTo>
                    <a:lnTo>
                      <a:pt x="218872" y="124396"/>
                    </a:lnTo>
                    <a:lnTo>
                      <a:pt x="205662" y="132017"/>
                    </a:lnTo>
                    <a:lnTo>
                      <a:pt x="181142" y="117824"/>
                    </a:lnTo>
                    <a:cubicBezTo>
                      <a:pt x="169462" y="123625"/>
                      <a:pt x="157240" y="128254"/>
                      <a:pt x="144648" y="131636"/>
                    </a:cubicBezTo>
                    <a:cubicBezTo>
                      <a:pt x="131494" y="135322"/>
                      <a:pt x="118037" y="137846"/>
                      <a:pt x="104447" y="139160"/>
                    </a:cubicBezTo>
                    <a:lnTo>
                      <a:pt x="91711" y="116205"/>
                    </a:lnTo>
                    <a:cubicBezTo>
                      <a:pt x="95275" y="116110"/>
                      <a:pt x="98830" y="115824"/>
                      <a:pt x="102356" y="115348"/>
                    </a:cubicBezTo>
                    <a:cubicBezTo>
                      <a:pt x="107754" y="114710"/>
                      <a:pt x="113114" y="113786"/>
                      <a:pt x="118417" y="112586"/>
                    </a:cubicBezTo>
                    <a:cubicBezTo>
                      <a:pt x="124310" y="111347"/>
                      <a:pt x="130487" y="109728"/>
                      <a:pt x="137425" y="107823"/>
                    </a:cubicBezTo>
                    <a:cubicBezTo>
                      <a:pt x="143925" y="105985"/>
                      <a:pt x="150283" y="103661"/>
                      <a:pt x="156432" y="100870"/>
                    </a:cubicBezTo>
                    <a:lnTo>
                      <a:pt x="118417" y="78867"/>
                    </a:lnTo>
                    <a:lnTo>
                      <a:pt x="113475" y="80582"/>
                    </a:lnTo>
                    <a:lnTo>
                      <a:pt x="108248" y="82201"/>
                    </a:lnTo>
                    <a:cubicBezTo>
                      <a:pt x="98744" y="85344"/>
                      <a:pt x="89906" y="87821"/>
                      <a:pt x="81923" y="89630"/>
                    </a:cubicBezTo>
                    <a:cubicBezTo>
                      <a:pt x="74557" y="91307"/>
                      <a:pt x="67049" y="92297"/>
                      <a:pt x="59494" y="92583"/>
                    </a:cubicBezTo>
                    <a:cubicBezTo>
                      <a:pt x="52851" y="92812"/>
                      <a:pt x="46217" y="92212"/>
                      <a:pt x="39726" y="90773"/>
                    </a:cubicBezTo>
                    <a:cubicBezTo>
                      <a:pt x="33301" y="89240"/>
                      <a:pt x="27143" y="86735"/>
                      <a:pt x="21479" y="83344"/>
                    </a:cubicBezTo>
                    <a:cubicBezTo>
                      <a:pt x="15187" y="80039"/>
                      <a:pt x="9732" y="75352"/>
                      <a:pt x="5512" y="69628"/>
                    </a:cubicBezTo>
                    <a:cubicBezTo>
                      <a:pt x="2433" y="65342"/>
                      <a:pt x="922" y="60132"/>
                      <a:pt x="1236" y="54864"/>
                    </a:cubicBezTo>
                    <a:cubicBezTo>
                      <a:pt x="1825" y="49406"/>
                      <a:pt x="4011" y="44234"/>
                      <a:pt x="7508" y="40005"/>
                    </a:cubicBezTo>
                    <a:cubicBezTo>
                      <a:pt x="11918" y="34566"/>
                      <a:pt x="17145" y="29842"/>
                      <a:pt x="22999" y="26003"/>
                    </a:cubicBezTo>
                    <a:lnTo>
                      <a:pt x="0" y="12859"/>
                    </a:lnTo>
                    <a:lnTo>
                      <a:pt x="13210" y="5144"/>
                    </a:lnTo>
                    <a:lnTo>
                      <a:pt x="35544" y="18098"/>
                    </a:lnTo>
                    <a:cubicBezTo>
                      <a:pt x="45998" y="12878"/>
                      <a:pt x="56994" y="8820"/>
                      <a:pt x="68332" y="6001"/>
                    </a:cubicBezTo>
                    <a:cubicBezTo>
                      <a:pt x="79110" y="3258"/>
                      <a:pt x="90067" y="1248"/>
                      <a:pt x="101120" y="0"/>
                    </a:cubicBezTo>
                    <a:close/>
                    <a:moveTo>
                      <a:pt x="47519" y="62294"/>
                    </a:moveTo>
                    <a:cubicBezTo>
                      <a:pt x="52556" y="65189"/>
                      <a:pt x="58372" y="66418"/>
                      <a:pt x="64151" y="65818"/>
                    </a:cubicBezTo>
                    <a:cubicBezTo>
                      <a:pt x="71877" y="64951"/>
                      <a:pt x="79499" y="63265"/>
                      <a:pt x="86865" y="60770"/>
                    </a:cubicBezTo>
                    <a:lnTo>
                      <a:pt x="51130" y="40005"/>
                    </a:lnTo>
                    <a:cubicBezTo>
                      <a:pt x="38015" y="48701"/>
                      <a:pt x="36808" y="56131"/>
                      <a:pt x="47519" y="62294"/>
                    </a:cubicBezTo>
                    <a:close/>
                    <a:moveTo>
                      <a:pt x="172969" y="72771"/>
                    </a:moveTo>
                    <a:cubicBezTo>
                      <a:pt x="167523" y="69771"/>
                      <a:pt x="161251" y="68628"/>
                      <a:pt x="155102" y="69533"/>
                    </a:cubicBezTo>
                    <a:cubicBezTo>
                      <a:pt x="146663" y="70656"/>
                      <a:pt x="138328" y="72504"/>
                      <a:pt x="130202" y="75057"/>
                    </a:cubicBezTo>
                    <a:lnTo>
                      <a:pt x="165746" y="95631"/>
                    </a:lnTo>
                    <a:cubicBezTo>
                      <a:pt x="180572" y="86392"/>
                      <a:pt x="183328" y="78677"/>
                      <a:pt x="172969" y="7277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9" name="Google Shape;439;p20"/>
              <p:cNvSpPr/>
              <p:nvPr/>
            </p:nvSpPr>
            <p:spPr>
              <a:xfrm>
                <a:off x="5289888" y="4760785"/>
                <a:ext cx="14540" cy="19050"/>
              </a:xfrm>
              <a:custGeom>
                <a:rect b="b" l="l" r="r" t="t"/>
                <a:pathLst>
                  <a:path extrusionOk="0" h="19050" w="14540">
                    <a:moveTo>
                      <a:pt x="0" y="12954"/>
                    </a:moveTo>
                    <a:cubicBezTo>
                      <a:pt x="0" y="12001"/>
                      <a:pt x="0" y="0"/>
                      <a:pt x="0" y="0"/>
                    </a:cubicBezTo>
                    <a:lnTo>
                      <a:pt x="14541" y="9525"/>
                    </a:lnTo>
                    <a:lnTo>
                      <a:pt x="8173" y="1905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0" name="Google Shape;440;p20"/>
              <p:cNvSpPr/>
              <p:nvPr/>
            </p:nvSpPr>
            <p:spPr>
              <a:xfrm>
                <a:off x="5385496" y="4768976"/>
                <a:ext cx="31552" cy="14858"/>
              </a:xfrm>
              <a:custGeom>
                <a:rect b="b" l="l" r="r" t="t"/>
                <a:pathLst>
                  <a:path extrusionOk="0" h="14858" w="31552">
                    <a:moveTo>
                      <a:pt x="31552" y="12954"/>
                    </a:moveTo>
                    <a:lnTo>
                      <a:pt x="31552" y="0"/>
                    </a:lnTo>
                    <a:lnTo>
                      <a:pt x="0" y="2477"/>
                    </a:lnTo>
                    <a:lnTo>
                      <a:pt x="18152" y="14859"/>
                    </a:lnTo>
                    <a:lnTo>
                      <a:pt x="31552" y="1295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1" name="Google Shape;441;p20"/>
              <p:cNvSpPr/>
              <p:nvPr/>
            </p:nvSpPr>
            <p:spPr>
              <a:xfrm>
                <a:off x="5396046" y="4721447"/>
                <a:ext cx="23664" cy="13049"/>
              </a:xfrm>
              <a:custGeom>
                <a:rect b="b" l="l" r="r" t="t"/>
                <a:pathLst>
                  <a:path extrusionOk="0" h="13049" w="23664">
                    <a:moveTo>
                      <a:pt x="23664" y="13049"/>
                    </a:moveTo>
                    <a:lnTo>
                      <a:pt x="23664" y="0"/>
                    </a:lnTo>
                    <a:lnTo>
                      <a:pt x="0" y="8572"/>
                    </a:lnTo>
                    <a:lnTo>
                      <a:pt x="23664" y="1304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2" name="Google Shape;442;p20"/>
              <p:cNvSpPr/>
              <p:nvPr/>
            </p:nvSpPr>
            <p:spPr>
              <a:xfrm>
                <a:off x="5321441" y="4726305"/>
                <a:ext cx="35639" cy="24764"/>
              </a:xfrm>
              <a:custGeom>
                <a:rect b="b" l="l" r="r" t="t"/>
                <a:pathLst>
                  <a:path extrusionOk="0" h="24764" w="35639">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3" name="Google Shape;443;p20"/>
              <p:cNvSpPr/>
              <p:nvPr/>
            </p:nvSpPr>
            <p:spPr>
              <a:xfrm>
                <a:off x="5249117" y="4684871"/>
                <a:ext cx="44382" cy="29146"/>
              </a:xfrm>
              <a:custGeom>
                <a:rect b="b" l="l" r="r" t="t"/>
                <a:pathLst>
                  <a:path extrusionOk="0" h="29146" w="44382">
                    <a:moveTo>
                      <a:pt x="0" y="8287"/>
                    </a:moveTo>
                    <a:lnTo>
                      <a:pt x="36780" y="29146"/>
                    </a:lnTo>
                    <a:lnTo>
                      <a:pt x="44383" y="23717"/>
                    </a:lnTo>
                    <a:lnTo>
                      <a:pt x="39346" y="17907"/>
                    </a:lnTo>
                    <a:cubicBezTo>
                      <a:pt x="36105" y="14116"/>
                      <a:pt x="32246" y="10896"/>
                      <a:pt x="27941" y="8382"/>
                    </a:cubicBezTo>
                    <a:cubicBezTo>
                      <a:pt x="25185" y="7811"/>
                      <a:pt x="7698" y="0"/>
                      <a:pt x="7698"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4" name="Google Shape;444;p20"/>
              <p:cNvSpPr/>
              <p:nvPr/>
            </p:nvSpPr>
            <p:spPr>
              <a:xfrm>
                <a:off x="5289888" y="4661344"/>
                <a:ext cx="20528" cy="18478"/>
              </a:xfrm>
              <a:custGeom>
                <a:rect b="b" l="l" r="r" t="t"/>
                <a:pathLst>
                  <a:path extrusionOk="0" h="18478" w="20528">
                    <a:moveTo>
                      <a:pt x="20528" y="18479"/>
                    </a:moveTo>
                    <a:lnTo>
                      <a:pt x="20528" y="5524"/>
                    </a:lnTo>
                    <a:lnTo>
                      <a:pt x="3611" y="0"/>
                    </a:lnTo>
                    <a:lnTo>
                      <a:pt x="0" y="10096"/>
                    </a:lnTo>
                    <a:lnTo>
                      <a:pt x="855" y="14764"/>
                    </a:lnTo>
                    <a:lnTo>
                      <a:pt x="20528" y="18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Google Shape;445;p20"/>
              <p:cNvSpPr/>
              <p:nvPr/>
            </p:nvSpPr>
            <p:spPr>
              <a:xfrm>
                <a:off x="5197987" y="4657534"/>
                <a:ext cx="19577" cy="14668"/>
              </a:xfrm>
              <a:custGeom>
                <a:rect b="b" l="l" r="r" t="t"/>
                <a:pathLst>
                  <a:path extrusionOk="0" h="14668" w="19577">
                    <a:moveTo>
                      <a:pt x="0" y="12954"/>
                    </a:moveTo>
                    <a:lnTo>
                      <a:pt x="0" y="0"/>
                    </a:lnTo>
                    <a:lnTo>
                      <a:pt x="19578" y="2096"/>
                    </a:lnTo>
                    <a:lnTo>
                      <a:pt x="13305" y="14668"/>
                    </a:lnTo>
                    <a:lnTo>
                      <a:pt x="0" y="1295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6" name="Google Shape;446;p20"/>
              <p:cNvSpPr/>
              <p:nvPr/>
            </p:nvSpPr>
            <p:spPr>
              <a:xfrm>
                <a:off x="5198652" y="4700873"/>
                <a:ext cx="22428" cy="22764"/>
              </a:xfrm>
              <a:custGeom>
                <a:rect b="b" l="l" r="r" t="t"/>
                <a:pathLst>
                  <a:path extrusionOk="0" h="22764" w="22428">
                    <a:moveTo>
                      <a:pt x="0" y="13430"/>
                    </a:moveTo>
                    <a:cubicBezTo>
                      <a:pt x="0" y="13430"/>
                      <a:pt x="0" y="0"/>
                      <a:pt x="0" y="0"/>
                    </a:cubicBezTo>
                    <a:lnTo>
                      <a:pt x="22429" y="0"/>
                    </a:lnTo>
                    <a:lnTo>
                      <a:pt x="16917" y="12002"/>
                    </a:lnTo>
                    <a:lnTo>
                      <a:pt x="7413" y="2276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7" name="Google Shape;447;p20"/>
              <p:cNvSpPr/>
              <p:nvPr/>
            </p:nvSpPr>
            <p:spPr>
              <a:xfrm>
                <a:off x="5197892" y="4644961"/>
                <a:ext cx="221610" cy="138874"/>
              </a:xfrm>
              <a:custGeom>
                <a:rect b="b" l="l" r="r" t="t"/>
                <a:pathLst>
                  <a:path extrusionOk="0" h="138874" w="221610">
                    <a:moveTo>
                      <a:pt x="112525" y="22288"/>
                    </a:moveTo>
                    <a:cubicBezTo>
                      <a:pt x="109598" y="22298"/>
                      <a:pt x="106680" y="22517"/>
                      <a:pt x="103781" y="22955"/>
                    </a:cubicBezTo>
                    <a:cubicBezTo>
                      <a:pt x="99885" y="23527"/>
                      <a:pt x="95513" y="24289"/>
                      <a:pt x="90666" y="25337"/>
                    </a:cubicBezTo>
                    <a:cubicBezTo>
                      <a:pt x="85819" y="26384"/>
                      <a:pt x="81162" y="27718"/>
                      <a:pt x="75460" y="29242"/>
                    </a:cubicBezTo>
                    <a:cubicBezTo>
                      <a:pt x="70395" y="30804"/>
                      <a:pt x="65434" y="32709"/>
                      <a:pt x="60634" y="34957"/>
                    </a:cubicBezTo>
                    <a:lnTo>
                      <a:pt x="98649" y="57055"/>
                    </a:lnTo>
                    <a:lnTo>
                      <a:pt x="105492" y="54578"/>
                    </a:lnTo>
                    <a:cubicBezTo>
                      <a:pt x="114996" y="51435"/>
                      <a:pt x="124500" y="48673"/>
                      <a:pt x="132958" y="46387"/>
                    </a:cubicBezTo>
                    <a:cubicBezTo>
                      <a:pt x="141036" y="44205"/>
                      <a:pt x="149314" y="42834"/>
                      <a:pt x="157668" y="42291"/>
                    </a:cubicBezTo>
                    <a:cubicBezTo>
                      <a:pt x="165309" y="41786"/>
                      <a:pt x="172978" y="42291"/>
                      <a:pt x="180477" y="43815"/>
                    </a:cubicBezTo>
                    <a:cubicBezTo>
                      <a:pt x="188127" y="45501"/>
                      <a:pt x="195464" y="48358"/>
                      <a:pt x="202241" y="52292"/>
                    </a:cubicBezTo>
                    <a:cubicBezTo>
                      <a:pt x="208846" y="55702"/>
                      <a:pt x="214501" y="60712"/>
                      <a:pt x="218682" y="66865"/>
                    </a:cubicBezTo>
                    <a:cubicBezTo>
                      <a:pt x="221438" y="71333"/>
                      <a:pt x="222294" y="76714"/>
                      <a:pt x="221058" y="81820"/>
                    </a:cubicBezTo>
                    <a:cubicBezTo>
                      <a:pt x="219442" y="87449"/>
                      <a:pt x="216363" y="92545"/>
                      <a:pt x="212125" y="96583"/>
                    </a:cubicBezTo>
                    <a:cubicBezTo>
                      <a:pt x="206869" y="101851"/>
                      <a:pt x="200996" y="106451"/>
                      <a:pt x="194638" y="110299"/>
                    </a:cubicBezTo>
                    <a:lnTo>
                      <a:pt x="218967" y="124396"/>
                    </a:lnTo>
                    <a:lnTo>
                      <a:pt x="205757" y="132112"/>
                    </a:lnTo>
                    <a:lnTo>
                      <a:pt x="181427" y="117538"/>
                    </a:lnTo>
                    <a:cubicBezTo>
                      <a:pt x="169728" y="123301"/>
                      <a:pt x="157506" y="127930"/>
                      <a:pt x="144933" y="131350"/>
                    </a:cubicBezTo>
                    <a:cubicBezTo>
                      <a:pt x="131760" y="134950"/>
                      <a:pt x="118313" y="137465"/>
                      <a:pt x="104732" y="138874"/>
                    </a:cubicBezTo>
                    <a:lnTo>
                      <a:pt x="91997" y="115824"/>
                    </a:lnTo>
                    <a:cubicBezTo>
                      <a:pt x="95561" y="115729"/>
                      <a:pt x="99115" y="115443"/>
                      <a:pt x="102641" y="114967"/>
                    </a:cubicBezTo>
                    <a:cubicBezTo>
                      <a:pt x="108039" y="114367"/>
                      <a:pt x="113399" y="113471"/>
                      <a:pt x="118702" y="112300"/>
                    </a:cubicBezTo>
                    <a:cubicBezTo>
                      <a:pt x="124595" y="110966"/>
                      <a:pt x="130772" y="109347"/>
                      <a:pt x="137710" y="107442"/>
                    </a:cubicBezTo>
                    <a:cubicBezTo>
                      <a:pt x="144229" y="105651"/>
                      <a:pt x="150578" y="103327"/>
                      <a:pt x="156717" y="100489"/>
                    </a:cubicBezTo>
                    <a:lnTo>
                      <a:pt x="118702" y="78486"/>
                    </a:lnTo>
                    <a:lnTo>
                      <a:pt x="113760" y="80296"/>
                    </a:lnTo>
                    <a:lnTo>
                      <a:pt x="108533" y="81820"/>
                    </a:lnTo>
                    <a:cubicBezTo>
                      <a:pt x="99029" y="84963"/>
                      <a:pt x="90191" y="87439"/>
                      <a:pt x="82208" y="89249"/>
                    </a:cubicBezTo>
                    <a:cubicBezTo>
                      <a:pt x="74842" y="90954"/>
                      <a:pt x="67334" y="91973"/>
                      <a:pt x="59779" y="92297"/>
                    </a:cubicBezTo>
                    <a:cubicBezTo>
                      <a:pt x="53136" y="92497"/>
                      <a:pt x="46493" y="91859"/>
                      <a:pt x="40011" y="90392"/>
                    </a:cubicBezTo>
                    <a:cubicBezTo>
                      <a:pt x="33586" y="88859"/>
                      <a:pt x="27428" y="86354"/>
                      <a:pt x="21764" y="82963"/>
                    </a:cubicBezTo>
                    <a:cubicBezTo>
                      <a:pt x="15463" y="79724"/>
                      <a:pt x="9998" y="75057"/>
                      <a:pt x="5797" y="69342"/>
                    </a:cubicBezTo>
                    <a:cubicBezTo>
                      <a:pt x="2737" y="65056"/>
                      <a:pt x="1226" y="59845"/>
                      <a:pt x="1521" y="54578"/>
                    </a:cubicBezTo>
                    <a:cubicBezTo>
                      <a:pt x="2091" y="49111"/>
                      <a:pt x="4277" y="43939"/>
                      <a:pt x="7793" y="39719"/>
                    </a:cubicBezTo>
                    <a:cubicBezTo>
                      <a:pt x="12203" y="34252"/>
                      <a:pt x="17430" y="29499"/>
                      <a:pt x="23284" y="25622"/>
                    </a:cubicBezTo>
                    <a:lnTo>
                      <a:pt x="0" y="12763"/>
                    </a:lnTo>
                    <a:lnTo>
                      <a:pt x="13210" y="5144"/>
                    </a:lnTo>
                    <a:lnTo>
                      <a:pt x="35544" y="18002"/>
                    </a:lnTo>
                    <a:cubicBezTo>
                      <a:pt x="46017" y="12821"/>
                      <a:pt x="57004" y="8763"/>
                      <a:pt x="68332" y="5905"/>
                    </a:cubicBezTo>
                    <a:cubicBezTo>
                      <a:pt x="79119" y="3191"/>
                      <a:pt x="90067" y="1219"/>
                      <a:pt x="101120" y="0"/>
                    </a:cubicBezTo>
                    <a:close/>
                    <a:moveTo>
                      <a:pt x="47519" y="62008"/>
                    </a:moveTo>
                    <a:cubicBezTo>
                      <a:pt x="52547" y="64932"/>
                      <a:pt x="58363" y="66199"/>
                      <a:pt x="64151" y="65627"/>
                    </a:cubicBezTo>
                    <a:cubicBezTo>
                      <a:pt x="71887" y="64770"/>
                      <a:pt x="79509" y="63037"/>
                      <a:pt x="86865" y="60484"/>
                    </a:cubicBezTo>
                    <a:lnTo>
                      <a:pt x="51130" y="39814"/>
                    </a:lnTo>
                    <a:cubicBezTo>
                      <a:pt x="38015" y="48387"/>
                      <a:pt x="36808" y="55788"/>
                      <a:pt x="47519" y="62008"/>
                    </a:cubicBezTo>
                    <a:close/>
                    <a:moveTo>
                      <a:pt x="172969" y="72485"/>
                    </a:moveTo>
                    <a:cubicBezTo>
                      <a:pt x="167514" y="69513"/>
                      <a:pt x="161241" y="68409"/>
                      <a:pt x="155102" y="69342"/>
                    </a:cubicBezTo>
                    <a:cubicBezTo>
                      <a:pt x="146663" y="70428"/>
                      <a:pt x="138328" y="72247"/>
                      <a:pt x="130202" y="74771"/>
                    </a:cubicBezTo>
                    <a:lnTo>
                      <a:pt x="165746" y="95345"/>
                    </a:lnTo>
                    <a:cubicBezTo>
                      <a:pt x="180572" y="86106"/>
                      <a:pt x="183328" y="78486"/>
                      <a:pt x="172969" y="72485"/>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48" name="Google Shape;448;p20"/>
            <p:cNvGrpSpPr/>
            <p:nvPr/>
          </p:nvGrpSpPr>
          <p:grpSpPr>
            <a:xfrm>
              <a:off x="2181300" y="4477454"/>
              <a:ext cx="746806" cy="516445"/>
              <a:chOff x="3962400" y="5293804"/>
              <a:chExt cx="746806" cy="516445"/>
            </a:xfrm>
          </p:grpSpPr>
          <p:sp>
            <p:nvSpPr>
              <p:cNvPr id="449" name="Google Shape;449;p20"/>
              <p:cNvSpPr/>
              <p:nvPr/>
            </p:nvSpPr>
            <p:spPr>
              <a:xfrm>
                <a:off x="3962400" y="5425630"/>
                <a:ext cx="664504" cy="384619"/>
              </a:xfrm>
              <a:custGeom>
                <a:rect b="b" l="l" r="r" t="t"/>
                <a:pathLst>
                  <a:path extrusionOk="0" h="384619" w="664504">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0" name="Google Shape;450;p20"/>
              <p:cNvSpPr/>
              <p:nvPr/>
            </p:nvSpPr>
            <p:spPr>
              <a:xfrm>
                <a:off x="4044607" y="5376195"/>
                <a:ext cx="664504" cy="384619"/>
              </a:xfrm>
              <a:custGeom>
                <a:rect b="b" l="l" r="r" t="t"/>
                <a:pathLst>
                  <a:path extrusionOk="0" h="384619" w="664504">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20"/>
              <p:cNvSpPr/>
              <p:nvPr/>
            </p:nvSpPr>
            <p:spPr>
              <a:xfrm>
                <a:off x="4044702" y="5483828"/>
                <a:ext cx="65671" cy="87629"/>
              </a:xfrm>
              <a:custGeom>
                <a:rect b="b" l="l" r="r" t="t"/>
                <a:pathLst>
                  <a:path extrusionOk="0" h="87629" w="65671">
                    <a:moveTo>
                      <a:pt x="0" y="87630"/>
                    </a:moveTo>
                    <a:lnTo>
                      <a:pt x="0" y="0"/>
                    </a:lnTo>
                    <a:lnTo>
                      <a:pt x="65671" y="58579"/>
                    </a:lnTo>
                    <a:lnTo>
                      <a:pt x="0" y="8763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2" name="Google Shape;452;p20"/>
              <p:cNvSpPr/>
              <p:nvPr/>
            </p:nvSpPr>
            <p:spPr>
              <a:xfrm>
                <a:off x="4659217" y="5486114"/>
                <a:ext cx="49989" cy="118109"/>
              </a:xfrm>
              <a:custGeom>
                <a:rect b="b" l="l" r="r" t="t"/>
                <a:pathLst>
                  <a:path extrusionOk="0" h="118109" w="49989">
                    <a:moveTo>
                      <a:pt x="49990" y="0"/>
                    </a:moveTo>
                    <a:lnTo>
                      <a:pt x="49990" y="82391"/>
                    </a:lnTo>
                    <a:lnTo>
                      <a:pt x="16442" y="118110"/>
                    </a:lnTo>
                    <a:lnTo>
                      <a:pt x="0" y="23813"/>
                    </a:lnTo>
                    <a:lnTo>
                      <a:pt x="49990"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20"/>
              <p:cNvSpPr/>
              <p:nvPr/>
            </p:nvSpPr>
            <p:spPr>
              <a:xfrm>
                <a:off x="4044607" y="5293804"/>
                <a:ext cx="664504" cy="384619"/>
              </a:xfrm>
              <a:custGeom>
                <a:rect b="b" l="l" r="r" t="t"/>
                <a:pathLst>
                  <a:path extrusionOk="0" h="384619" w="664504">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20"/>
              <p:cNvSpPr/>
              <p:nvPr/>
            </p:nvSpPr>
            <p:spPr>
              <a:xfrm>
                <a:off x="4139107" y="5346215"/>
                <a:ext cx="475657" cy="275248"/>
              </a:xfrm>
              <a:custGeom>
                <a:rect b="b" l="l" r="r" t="t"/>
                <a:pathLst>
                  <a:path extrusionOk="0" h="275248" w="475657">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053" y="107990"/>
                      <a:pt x="475252" y="14589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5" name="Google Shape;455;p20"/>
              <p:cNvSpPr/>
              <p:nvPr/>
            </p:nvSpPr>
            <p:spPr>
              <a:xfrm>
                <a:off x="4139550" y="5362694"/>
                <a:ext cx="474809" cy="258770"/>
              </a:xfrm>
              <a:custGeom>
                <a:rect b="b" l="l" r="r" t="t"/>
                <a:pathLst>
                  <a:path extrusionOk="0" h="258770" w="474809">
                    <a:moveTo>
                      <a:pt x="474809" y="129421"/>
                    </a:moveTo>
                    <a:cubicBezTo>
                      <a:pt x="471483" y="161806"/>
                      <a:pt x="448389" y="193715"/>
                      <a:pt x="405622" y="218480"/>
                    </a:cubicBezTo>
                    <a:cubicBezTo>
                      <a:pt x="312675" y="272201"/>
                      <a:pt x="162040" y="272201"/>
                      <a:pt x="69188" y="218480"/>
                    </a:cubicBezTo>
                    <a:cubicBezTo>
                      <a:pt x="26325" y="193715"/>
                      <a:pt x="3326" y="161806"/>
                      <a:pt x="0" y="129421"/>
                    </a:cubicBezTo>
                    <a:cubicBezTo>
                      <a:pt x="3326" y="97036"/>
                      <a:pt x="26325"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6" name="Google Shape;456;p20"/>
              <p:cNvSpPr/>
              <p:nvPr/>
            </p:nvSpPr>
            <p:spPr>
              <a:xfrm>
                <a:off x="4261389" y="5424963"/>
                <a:ext cx="221102" cy="138970"/>
              </a:xfrm>
              <a:custGeom>
                <a:rect b="b" l="l" r="r" t="t"/>
                <a:pathLst>
                  <a:path extrusionOk="0" h="138970" w="221102">
                    <a:moveTo>
                      <a:pt x="112050" y="22098"/>
                    </a:moveTo>
                    <a:cubicBezTo>
                      <a:pt x="109122" y="22060"/>
                      <a:pt x="106194" y="22279"/>
                      <a:pt x="103306" y="22765"/>
                    </a:cubicBezTo>
                    <a:cubicBezTo>
                      <a:pt x="99410" y="23336"/>
                      <a:pt x="95038" y="24098"/>
                      <a:pt x="90191" y="25146"/>
                    </a:cubicBezTo>
                    <a:cubicBezTo>
                      <a:pt x="85344" y="26194"/>
                      <a:pt x="80687" y="27432"/>
                      <a:pt x="75080" y="29051"/>
                    </a:cubicBezTo>
                    <a:cubicBezTo>
                      <a:pt x="69967" y="30566"/>
                      <a:pt x="64977" y="32480"/>
                      <a:pt x="60159" y="34766"/>
                    </a:cubicBezTo>
                    <a:lnTo>
                      <a:pt x="98174" y="56864"/>
                    </a:lnTo>
                    <a:lnTo>
                      <a:pt x="105017" y="54388"/>
                    </a:lnTo>
                    <a:cubicBezTo>
                      <a:pt x="114521" y="51149"/>
                      <a:pt x="124024" y="48387"/>
                      <a:pt x="132483" y="46196"/>
                    </a:cubicBezTo>
                    <a:cubicBezTo>
                      <a:pt x="140574" y="44120"/>
                      <a:pt x="148851" y="42844"/>
                      <a:pt x="157193" y="42386"/>
                    </a:cubicBezTo>
                    <a:cubicBezTo>
                      <a:pt x="164798" y="41881"/>
                      <a:pt x="172437" y="42386"/>
                      <a:pt x="179907" y="43910"/>
                    </a:cubicBezTo>
                    <a:cubicBezTo>
                      <a:pt x="187570" y="45539"/>
                      <a:pt x="194919" y="48406"/>
                      <a:pt x="201670" y="52388"/>
                    </a:cubicBezTo>
                    <a:cubicBezTo>
                      <a:pt x="208292" y="55731"/>
                      <a:pt x="213951" y="60713"/>
                      <a:pt x="218112" y="66866"/>
                    </a:cubicBezTo>
                    <a:cubicBezTo>
                      <a:pt x="220891" y="71323"/>
                      <a:pt x="221780" y="76705"/>
                      <a:pt x="220583" y="81820"/>
                    </a:cubicBezTo>
                    <a:cubicBezTo>
                      <a:pt x="218785" y="87506"/>
                      <a:pt x="215504" y="92602"/>
                      <a:pt x="211079" y="96584"/>
                    </a:cubicBezTo>
                    <a:cubicBezTo>
                      <a:pt x="205885" y="101898"/>
                      <a:pt x="200041" y="106547"/>
                      <a:pt x="193687" y="110395"/>
                    </a:cubicBezTo>
                    <a:lnTo>
                      <a:pt x="217922" y="124492"/>
                    </a:lnTo>
                    <a:lnTo>
                      <a:pt x="204712" y="132112"/>
                    </a:lnTo>
                    <a:lnTo>
                      <a:pt x="180952" y="117634"/>
                    </a:lnTo>
                    <a:cubicBezTo>
                      <a:pt x="169319" y="123463"/>
                      <a:pt x="157122" y="128092"/>
                      <a:pt x="144553" y="131445"/>
                    </a:cubicBezTo>
                    <a:cubicBezTo>
                      <a:pt x="131396" y="135112"/>
                      <a:pt x="117944" y="137636"/>
                      <a:pt x="104352" y="138970"/>
                    </a:cubicBezTo>
                    <a:lnTo>
                      <a:pt x="91521" y="116015"/>
                    </a:lnTo>
                    <a:cubicBezTo>
                      <a:pt x="95114" y="115919"/>
                      <a:pt x="98699" y="115634"/>
                      <a:pt x="102261" y="115158"/>
                    </a:cubicBezTo>
                    <a:cubicBezTo>
                      <a:pt x="107627" y="114510"/>
                      <a:pt x="112956" y="113586"/>
                      <a:pt x="118227" y="112395"/>
                    </a:cubicBezTo>
                    <a:cubicBezTo>
                      <a:pt x="124119" y="111157"/>
                      <a:pt x="130392" y="109538"/>
                      <a:pt x="137235" y="107633"/>
                    </a:cubicBezTo>
                    <a:cubicBezTo>
                      <a:pt x="143743" y="105823"/>
                      <a:pt x="150098" y="103489"/>
                      <a:pt x="156242" y="100679"/>
                    </a:cubicBezTo>
                    <a:lnTo>
                      <a:pt x="118227" y="78677"/>
                    </a:lnTo>
                    <a:cubicBezTo>
                      <a:pt x="116611" y="79248"/>
                      <a:pt x="114996" y="79915"/>
                      <a:pt x="113285" y="80391"/>
                    </a:cubicBezTo>
                    <a:lnTo>
                      <a:pt x="108058" y="82010"/>
                    </a:lnTo>
                    <a:cubicBezTo>
                      <a:pt x="98554" y="85154"/>
                      <a:pt x="89716" y="87630"/>
                      <a:pt x="81828" y="89440"/>
                    </a:cubicBezTo>
                    <a:cubicBezTo>
                      <a:pt x="74465" y="91154"/>
                      <a:pt x="66953" y="92145"/>
                      <a:pt x="59399" y="92393"/>
                    </a:cubicBezTo>
                    <a:cubicBezTo>
                      <a:pt x="52758" y="92678"/>
                      <a:pt x="46110" y="92069"/>
                      <a:pt x="39631" y="90583"/>
                    </a:cubicBezTo>
                    <a:cubicBezTo>
                      <a:pt x="33176" y="89059"/>
                      <a:pt x="26991" y="86554"/>
                      <a:pt x="21288" y="83153"/>
                    </a:cubicBezTo>
                    <a:cubicBezTo>
                      <a:pt x="14928" y="79924"/>
                      <a:pt x="9398" y="75257"/>
                      <a:pt x="5132" y="69533"/>
                    </a:cubicBezTo>
                    <a:cubicBezTo>
                      <a:pt x="2001" y="65275"/>
                      <a:pt x="454" y="60055"/>
                      <a:pt x="760" y="54769"/>
                    </a:cubicBezTo>
                    <a:cubicBezTo>
                      <a:pt x="1328" y="49273"/>
                      <a:pt x="3511" y="44063"/>
                      <a:pt x="7033" y="39815"/>
                    </a:cubicBezTo>
                    <a:cubicBezTo>
                      <a:pt x="11446" y="34376"/>
                      <a:pt x="16672" y="29651"/>
                      <a:pt x="22524" y="25813"/>
                    </a:cubicBezTo>
                    <a:lnTo>
                      <a:pt x="0" y="12764"/>
                    </a:lnTo>
                    <a:lnTo>
                      <a:pt x="13305" y="5048"/>
                    </a:lnTo>
                    <a:lnTo>
                      <a:pt x="35544" y="18002"/>
                    </a:lnTo>
                    <a:cubicBezTo>
                      <a:pt x="45998" y="12783"/>
                      <a:pt x="56994" y="8725"/>
                      <a:pt x="68332" y="5906"/>
                    </a:cubicBezTo>
                    <a:cubicBezTo>
                      <a:pt x="79137" y="3143"/>
                      <a:pt x="90126" y="1172"/>
                      <a:pt x="101215" y="0"/>
                    </a:cubicBezTo>
                    <a:close/>
                    <a:moveTo>
                      <a:pt x="47139" y="62198"/>
                    </a:moveTo>
                    <a:cubicBezTo>
                      <a:pt x="52133" y="65122"/>
                      <a:pt x="57921" y="66389"/>
                      <a:pt x="63675" y="65818"/>
                    </a:cubicBezTo>
                    <a:cubicBezTo>
                      <a:pt x="71401" y="64875"/>
                      <a:pt x="79011" y="63151"/>
                      <a:pt x="86389" y="60674"/>
                    </a:cubicBezTo>
                    <a:lnTo>
                      <a:pt x="50655" y="40005"/>
                    </a:lnTo>
                    <a:cubicBezTo>
                      <a:pt x="37540" y="48578"/>
                      <a:pt x="36368" y="55979"/>
                      <a:pt x="47139" y="62198"/>
                    </a:cubicBezTo>
                    <a:close/>
                    <a:moveTo>
                      <a:pt x="172589" y="72676"/>
                    </a:moveTo>
                    <a:cubicBezTo>
                      <a:pt x="167122" y="69742"/>
                      <a:pt x="160859" y="68637"/>
                      <a:pt x="154722" y="69533"/>
                    </a:cubicBezTo>
                    <a:cubicBezTo>
                      <a:pt x="146250" y="70618"/>
                      <a:pt x="137887" y="72438"/>
                      <a:pt x="129727" y="74962"/>
                    </a:cubicBezTo>
                    <a:lnTo>
                      <a:pt x="165271" y="95536"/>
                    </a:lnTo>
                    <a:cubicBezTo>
                      <a:pt x="180477" y="86296"/>
                      <a:pt x="182853" y="78677"/>
                      <a:pt x="172589" y="7267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20"/>
              <p:cNvSpPr/>
              <p:nvPr/>
            </p:nvSpPr>
            <p:spPr>
              <a:xfrm>
                <a:off x="4352910" y="5528024"/>
                <a:ext cx="14540" cy="19050"/>
              </a:xfrm>
              <a:custGeom>
                <a:rect b="b" l="l" r="r" t="t"/>
                <a:pathLst>
                  <a:path extrusionOk="0" h="19050" w="14540">
                    <a:moveTo>
                      <a:pt x="0" y="12954"/>
                    </a:moveTo>
                    <a:cubicBezTo>
                      <a:pt x="0" y="12002"/>
                      <a:pt x="0" y="0"/>
                      <a:pt x="0" y="0"/>
                    </a:cubicBezTo>
                    <a:lnTo>
                      <a:pt x="14541" y="9525"/>
                    </a:lnTo>
                    <a:lnTo>
                      <a:pt x="8268" y="1905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8" name="Google Shape;458;p20"/>
              <p:cNvSpPr/>
              <p:nvPr/>
            </p:nvSpPr>
            <p:spPr>
              <a:xfrm>
                <a:off x="4448518" y="5536215"/>
                <a:ext cx="31552" cy="14858"/>
              </a:xfrm>
              <a:custGeom>
                <a:rect b="b" l="l" r="r" t="t"/>
                <a:pathLst>
                  <a:path extrusionOk="0" h="14858" w="31552">
                    <a:moveTo>
                      <a:pt x="31553" y="12954"/>
                    </a:moveTo>
                    <a:lnTo>
                      <a:pt x="31553" y="0"/>
                    </a:lnTo>
                    <a:lnTo>
                      <a:pt x="0" y="2476"/>
                    </a:lnTo>
                    <a:lnTo>
                      <a:pt x="18152" y="14859"/>
                    </a:lnTo>
                    <a:lnTo>
                      <a:pt x="31553" y="1295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9" name="Google Shape;459;p20"/>
              <p:cNvSpPr/>
              <p:nvPr/>
            </p:nvSpPr>
            <p:spPr>
              <a:xfrm>
                <a:off x="4459162" y="5488685"/>
                <a:ext cx="23664" cy="13049"/>
              </a:xfrm>
              <a:custGeom>
                <a:rect b="b" l="l" r="r" t="t"/>
                <a:pathLst>
                  <a:path extrusionOk="0" h="13049" w="23664">
                    <a:moveTo>
                      <a:pt x="23664" y="13049"/>
                    </a:moveTo>
                    <a:lnTo>
                      <a:pt x="23664" y="0"/>
                    </a:lnTo>
                    <a:lnTo>
                      <a:pt x="0" y="8573"/>
                    </a:lnTo>
                    <a:lnTo>
                      <a:pt x="23664" y="1304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0" name="Google Shape;460;p20"/>
              <p:cNvSpPr/>
              <p:nvPr/>
            </p:nvSpPr>
            <p:spPr>
              <a:xfrm>
                <a:off x="4384748" y="5493543"/>
                <a:ext cx="35639" cy="24669"/>
              </a:xfrm>
              <a:custGeom>
                <a:rect b="b" l="l" r="r" t="t"/>
                <a:pathLst>
                  <a:path extrusionOk="0" h="24669" w="35639">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20"/>
              <p:cNvSpPr/>
              <p:nvPr/>
            </p:nvSpPr>
            <p:spPr>
              <a:xfrm>
                <a:off x="4312139" y="5452109"/>
                <a:ext cx="44382" cy="29241"/>
              </a:xfrm>
              <a:custGeom>
                <a:rect b="b" l="l" r="r" t="t"/>
                <a:pathLst>
                  <a:path extrusionOk="0" h="29241" w="44382">
                    <a:moveTo>
                      <a:pt x="0" y="8287"/>
                    </a:moveTo>
                    <a:lnTo>
                      <a:pt x="36875" y="29242"/>
                    </a:lnTo>
                    <a:lnTo>
                      <a:pt x="44383" y="23717"/>
                    </a:lnTo>
                    <a:cubicBezTo>
                      <a:pt x="44383" y="23717"/>
                      <a:pt x="39726" y="18383"/>
                      <a:pt x="39441" y="17907"/>
                    </a:cubicBezTo>
                    <a:cubicBezTo>
                      <a:pt x="36140" y="14135"/>
                      <a:pt x="32258" y="10925"/>
                      <a:pt x="27941" y="8382"/>
                    </a:cubicBezTo>
                    <a:cubicBezTo>
                      <a:pt x="25185" y="7811"/>
                      <a:pt x="7698" y="0"/>
                      <a:pt x="7698"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20"/>
              <p:cNvSpPr/>
              <p:nvPr/>
            </p:nvSpPr>
            <p:spPr>
              <a:xfrm>
                <a:off x="4352910" y="5428583"/>
                <a:ext cx="20528" cy="18478"/>
              </a:xfrm>
              <a:custGeom>
                <a:rect b="b" l="l" r="r" t="t"/>
                <a:pathLst>
                  <a:path extrusionOk="0" h="18478" w="20528">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20"/>
              <p:cNvSpPr/>
              <p:nvPr/>
            </p:nvSpPr>
            <p:spPr>
              <a:xfrm>
                <a:off x="4261008" y="5424773"/>
                <a:ext cx="19672" cy="14668"/>
              </a:xfrm>
              <a:custGeom>
                <a:rect b="b" l="l" r="r" t="t"/>
                <a:pathLst>
                  <a:path extrusionOk="0" h="14668" w="19672">
                    <a:moveTo>
                      <a:pt x="0" y="12954"/>
                    </a:moveTo>
                    <a:lnTo>
                      <a:pt x="0" y="0"/>
                    </a:lnTo>
                    <a:lnTo>
                      <a:pt x="19673" y="2096"/>
                    </a:lnTo>
                    <a:lnTo>
                      <a:pt x="13305" y="14669"/>
                    </a:lnTo>
                    <a:lnTo>
                      <a:pt x="0" y="1295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20"/>
              <p:cNvSpPr/>
              <p:nvPr/>
            </p:nvSpPr>
            <p:spPr>
              <a:xfrm>
                <a:off x="4261769" y="5468111"/>
                <a:ext cx="22428" cy="22764"/>
              </a:xfrm>
              <a:custGeom>
                <a:rect b="b" l="l" r="r" t="t"/>
                <a:pathLst>
                  <a:path extrusionOk="0" h="22764" w="22428">
                    <a:moveTo>
                      <a:pt x="0" y="13430"/>
                    </a:moveTo>
                    <a:lnTo>
                      <a:pt x="0" y="0"/>
                    </a:lnTo>
                    <a:lnTo>
                      <a:pt x="22429" y="0"/>
                    </a:lnTo>
                    <a:lnTo>
                      <a:pt x="17012" y="12002"/>
                    </a:lnTo>
                    <a:lnTo>
                      <a:pt x="7508" y="2276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20"/>
              <p:cNvSpPr/>
              <p:nvPr/>
            </p:nvSpPr>
            <p:spPr>
              <a:xfrm>
                <a:off x="4261389" y="5412009"/>
                <a:ext cx="221197" cy="139065"/>
              </a:xfrm>
              <a:custGeom>
                <a:rect b="b" l="l" r="r" t="t"/>
                <a:pathLst>
                  <a:path extrusionOk="0" h="139065" w="221197">
                    <a:moveTo>
                      <a:pt x="112050" y="22098"/>
                    </a:moveTo>
                    <a:cubicBezTo>
                      <a:pt x="109119" y="22098"/>
                      <a:pt x="106193" y="22355"/>
                      <a:pt x="103306" y="22860"/>
                    </a:cubicBezTo>
                    <a:cubicBezTo>
                      <a:pt x="99441" y="23431"/>
                      <a:pt x="95069" y="24194"/>
                      <a:pt x="90191" y="25146"/>
                    </a:cubicBezTo>
                    <a:cubicBezTo>
                      <a:pt x="85344" y="26194"/>
                      <a:pt x="80687" y="27527"/>
                      <a:pt x="75080" y="29051"/>
                    </a:cubicBezTo>
                    <a:cubicBezTo>
                      <a:pt x="69981" y="30613"/>
                      <a:pt x="64995" y="32518"/>
                      <a:pt x="60159" y="34766"/>
                    </a:cubicBezTo>
                    <a:lnTo>
                      <a:pt x="98174" y="56864"/>
                    </a:lnTo>
                    <a:lnTo>
                      <a:pt x="105017" y="54483"/>
                    </a:lnTo>
                    <a:cubicBezTo>
                      <a:pt x="114521" y="51245"/>
                      <a:pt x="124024" y="48482"/>
                      <a:pt x="132483" y="46196"/>
                    </a:cubicBezTo>
                    <a:cubicBezTo>
                      <a:pt x="140606" y="44063"/>
                      <a:pt x="148910" y="42691"/>
                      <a:pt x="157288" y="42100"/>
                    </a:cubicBezTo>
                    <a:cubicBezTo>
                      <a:pt x="164893" y="41643"/>
                      <a:pt x="172525" y="42158"/>
                      <a:pt x="180002" y="43624"/>
                    </a:cubicBezTo>
                    <a:cubicBezTo>
                      <a:pt x="187668" y="45291"/>
                      <a:pt x="195018" y="48187"/>
                      <a:pt x="201765" y="52197"/>
                    </a:cubicBezTo>
                    <a:cubicBezTo>
                      <a:pt x="208387" y="55540"/>
                      <a:pt x="214046" y="60522"/>
                      <a:pt x="218207" y="66675"/>
                    </a:cubicBezTo>
                    <a:cubicBezTo>
                      <a:pt x="220986" y="71133"/>
                      <a:pt x="221875" y="76514"/>
                      <a:pt x="220678" y="81629"/>
                    </a:cubicBezTo>
                    <a:cubicBezTo>
                      <a:pt x="218855" y="87297"/>
                      <a:pt x="215578" y="92393"/>
                      <a:pt x="211174" y="96393"/>
                    </a:cubicBezTo>
                    <a:cubicBezTo>
                      <a:pt x="205956" y="101689"/>
                      <a:pt x="200116" y="106318"/>
                      <a:pt x="193782" y="110204"/>
                    </a:cubicBezTo>
                    <a:lnTo>
                      <a:pt x="218017" y="124206"/>
                    </a:lnTo>
                    <a:lnTo>
                      <a:pt x="204807" y="131921"/>
                    </a:lnTo>
                    <a:lnTo>
                      <a:pt x="180287" y="117729"/>
                    </a:lnTo>
                    <a:cubicBezTo>
                      <a:pt x="168831" y="123434"/>
                      <a:pt x="156868" y="128064"/>
                      <a:pt x="144553" y="131540"/>
                    </a:cubicBezTo>
                    <a:cubicBezTo>
                      <a:pt x="131385" y="135169"/>
                      <a:pt x="117937" y="137684"/>
                      <a:pt x="104352" y="139065"/>
                    </a:cubicBezTo>
                    <a:lnTo>
                      <a:pt x="91521" y="116014"/>
                    </a:lnTo>
                    <a:cubicBezTo>
                      <a:pt x="95113" y="115967"/>
                      <a:pt x="98698" y="115710"/>
                      <a:pt x="102261" y="115253"/>
                    </a:cubicBezTo>
                    <a:cubicBezTo>
                      <a:pt x="107013" y="114681"/>
                      <a:pt x="112335" y="113729"/>
                      <a:pt x="118227" y="112490"/>
                    </a:cubicBezTo>
                    <a:cubicBezTo>
                      <a:pt x="124119" y="111252"/>
                      <a:pt x="130392" y="109633"/>
                      <a:pt x="137235" y="107728"/>
                    </a:cubicBezTo>
                    <a:cubicBezTo>
                      <a:pt x="143731" y="105842"/>
                      <a:pt x="150083" y="103479"/>
                      <a:pt x="156242" y="100679"/>
                    </a:cubicBezTo>
                    <a:lnTo>
                      <a:pt x="118227" y="78772"/>
                    </a:lnTo>
                    <a:lnTo>
                      <a:pt x="113285" y="80486"/>
                    </a:lnTo>
                    <a:lnTo>
                      <a:pt x="108058" y="82105"/>
                    </a:lnTo>
                    <a:cubicBezTo>
                      <a:pt x="99447" y="85001"/>
                      <a:pt x="90692" y="87449"/>
                      <a:pt x="81828" y="89440"/>
                    </a:cubicBezTo>
                    <a:cubicBezTo>
                      <a:pt x="74467" y="91183"/>
                      <a:pt x="66956" y="92202"/>
                      <a:pt x="59399" y="92488"/>
                    </a:cubicBezTo>
                    <a:cubicBezTo>
                      <a:pt x="52754" y="92745"/>
                      <a:pt x="46105" y="92107"/>
                      <a:pt x="39631" y="90583"/>
                    </a:cubicBezTo>
                    <a:cubicBezTo>
                      <a:pt x="33193" y="89049"/>
                      <a:pt x="27013" y="86573"/>
                      <a:pt x="21288" y="83248"/>
                    </a:cubicBezTo>
                    <a:cubicBezTo>
                      <a:pt x="14922" y="79981"/>
                      <a:pt x="9393" y="75286"/>
                      <a:pt x="5132" y="69532"/>
                    </a:cubicBezTo>
                    <a:cubicBezTo>
                      <a:pt x="2001" y="65275"/>
                      <a:pt x="454" y="60055"/>
                      <a:pt x="760" y="54769"/>
                    </a:cubicBezTo>
                    <a:cubicBezTo>
                      <a:pt x="1351" y="49311"/>
                      <a:pt x="3533" y="44139"/>
                      <a:pt x="7033" y="39910"/>
                    </a:cubicBezTo>
                    <a:cubicBezTo>
                      <a:pt x="11467" y="34462"/>
                      <a:pt x="16689" y="29708"/>
                      <a:pt x="22524" y="25813"/>
                    </a:cubicBezTo>
                    <a:lnTo>
                      <a:pt x="0" y="12763"/>
                    </a:lnTo>
                    <a:lnTo>
                      <a:pt x="13305" y="5144"/>
                    </a:lnTo>
                    <a:lnTo>
                      <a:pt x="35544" y="18002"/>
                    </a:lnTo>
                    <a:cubicBezTo>
                      <a:pt x="46019" y="12849"/>
                      <a:pt x="57010" y="8830"/>
                      <a:pt x="68332" y="6001"/>
                    </a:cubicBezTo>
                    <a:cubicBezTo>
                      <a:pt x="79145" y="3258"/>
                      <a:pt x="90131" y="1248"/>
                      <a:pt x="101215" y="0"/>
                    </a:cubicBezTo>
                    <a:close/>
                    <a:moveTo>
                      <a:pt x="47139" y="62294"/>
                    </a:moveTo>
                    <a:cubicBezTo>
                      <a:pt x="52142" y="65189"/>
                      <a:pt x="57930" y="66418"/>
                      <a:pt x="63675" y="65818"/>
                    </a:cubicBezTo>
                    <a:cubicBezTo>
                      <a:pt x="71416" y="64970"/>
                      <a:pt x="79036" y="63246"/>
                      <a:pt x="86389" y="60674"/>
                    </a:cubicBezTo>
                    <a:lnTo>
                      <a:pt x="50655" y="40005"/>
                    </a:lnTo>
                    <a:cubicBezTo>
                      <a:pt x="37540" y="48578"/>
                      <a:pt x="36368" y="56007"/>
                      <a:pt x="47139" y="62294"/>
                    </a:cubicBezTo>
                    <a:close/>
                    <a:moveTo>
                      <a:pt x="172589" y="72771"/>
                    </a:moveTo>
                    <a:cubicBezTo>
                      <a:pt x="167144" y="69771"/>
                      <a:pt x="160871" y="68628"/>
                      <a:pt x="154722" y="69532"/>
                    </a:cubicBezTo>
                    <a:cubicBezTo>
                      <a:pt x="146240" y="70609"/>
                      <a:pt x="137873" y="72457"/>
                      <a:pt x="129727" y="75057"/>
                    </a:cubicBezTo>
                    <a:lnTo>
                      <a:pt x="165271" y="95631"/>
                    </a:lnTo>
                    <a:cubicBezTo>
                      <a:pt x="180477" y="86296"/>
                      <a:pt x="182853" y="78677"/>
                      <a:pt x="172589" y="7277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66" name="Google Shape;466;p20"/>
            <p:cNvGrpSpPr/>
            <p:nvPr/>
          </p:nvGrpSpPr>
          <p:grpSpPr>
            <a:xfrm>
              <a:off x="2290688" y="4374965"/>
              <a:ext cx="664599" cy="467010"/>
              <a:chOff x="4071788" y="5191315"/>
              <a:chExt cx="664599" cy="467010"/>
            </a:xfrm>
          </p:grpSpPr>
          <p:sp>
            <p:nvSpPr>
              <p:cNvPr id="467" name="Google Shape;467;p20"/>
              <p:cNvSpPr/>
              <p:nvPr/>
            </p:nvSpPr>
            <p:spPr>
              <a:xfrm>
                <a:off x="4071788" y="5273706"/>
                <a:ext cx="664504" cy="384619"/>
              </a:xfrm>
              <a:custGeom>
                <a:rect b="b" l="l" r="r" t="t"/>
                <a:pathLst>
                  <a:path extrusionOk="0" h="384619" w="664504">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20"/>
              <p:cNvSpPr/>
              <p:nvPr/>
            </p:nvSpPr>
            <p:spPr>
              <a:xfrm>
                <a:off x="4071883" y="5381339"/>
                <a:ext cx="65671" cy="87630"/>
              </a:xfrm>
              <a:custGeom>
                <a:rect b="b" l="l" r="r" t="t"/>
                <a:pathLst>
                  <a:path extrusionOk="0" h="87630" w="65671">
                    <a:moveTo>
                      <a:pt x="0" y="87630"/>
                    </a:moveTo>
                    <a:lnTo>
                      <a:pt x="0" y="0"/>
                    </a:lnTo>
                    <a:lnTo>
                      <a:pt x="65671" y="58579"/>
                    </a:lnTo>
                    <a:lnTo>
                      <a:pt x="0" y="8763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Google Shape;469;p20"/>
              <p:cNvSpPr/>
              <p:nvPr/>
            </p:nvSpPr>
            <p:spPr>
              <a:xfrm>
                <a:off x="4686303" y="5383625"/>
                <a:ext cx="50084" cy="118109"/>
              </a:xfrm>
              <a:custGeom>
                <a:rect b="b" l="l" r="r" t="t"/>
                <a:pathLst>
                  <a:path extrusionOk="0" h="118109" w="50084">
                    <a:moveTo>
                      <a:pt x="50085" y="0"/>
                    </a:moveTo>
                    <a:lnTo>
                      <a:pt x="50085" y="82391"/>
                    </a:lnTo>
                    <a:lnTo>
                      <a:pt x="16442" y="118110"/>
                    </a:lnTo>
                    <a:lnTo>
                      <a:pt x="0" y="23717"/>
                    </a:lnTo>
                    <a:lnTo>
                      <a:pt x="50085"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20"/>
              <p:cNvSpPr/>
              <p:nvPr/>
            </p:nvSpPr>
            <p:spPr>
              <a:xfrm>
                <a:off x="4071788" y="5191315"/>
                <a:ext cx="664504" cy="384619"/>
              </a:xfrm>
              <a:custGeom>
                <a:rect b="b" l="l" r="r" t="t"/>
                <a:pathLst>
                  <a:path extrusionOk="0" h="384619" w="664504">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20"/>
              <p:cNvSpPr/>
              <p:nvPr/>
            </p:nvSpPr>
            <p:spPr>
              <a:xfrm>
                <a:off x="4166288" y="5243631"/>
                <a:ext cx="475673" cy="275343"/>
              </a:xfrm>
              <a:custGeom>
                <a:rect b="b" l="l" r="r" t="t"/>
                <a:pathLst>
                  <a:path extrusionOk="0" h="275343" w="475673">
                    <a:moveTo>
                      <a:pt x="475252" y="145899"/>
                    </a:moveTo>
                    <a:cubicBezTo>
                      <a:pt x="471830" y="178284"/>
                      <a:pt x="448831" y="210193"/>
                      <a:pt x="405969" y="235053"/>
                    </a:cubicBezTo>
                    <a:cubicBezTo>
                      <a:pt x="313117" y="288774"/>
                      <a:pt x="162482" y="288774"/>
                      <a:pt x="69535" y="235053"/>
                    </a:cubicBezTo>
                    <a:cubicBezTo>
                      <a:pt x="26768" y="210193"/>
                      <a:pt x="3769" y="177903"/>
                      <a:pt x="443" y="145899"/>
                    </a:cubicBezTo>
                    <a:cubicBezTo>
                      <a:pt x="-3549" y="107799"/>
                      <a:pt x="19450" y="69699"/>
                      <a:pt x="69535" y="40362"/>
                    </a:cubicBezTo>
                    <a:cubicBezTo>
                      <a:pt x="162482" y="-13454"/>
                      <a:pt x="313117" y="-13454"/>
                      <a:pt x="405969" y="40362"/>
                    </a:cubicBezTo>
                    <a:cubicBezTo>
                      <a:pt x="456054" y="69318"/>
                      <a:pt x="479148" y="107990"/>
                      <a:pt x="475252" y="14589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2" name="Google Shape;472;p20"/>
              <p:cNvSpPr/>
              <p:nvPr/>
            </p:nvSpPr>
            <p:spPr>
              <a:xfrm>
                <a:off x="4166731" y="5260109"/>
                <a:ext cx="474809" cy="258865"/>
              </a:xfrm>
              <a:custGeom>
                <a:rect b="b" l="l" r="r" t="t"/>
                <a:pathLst>
                  <a:path extrusionOk="0" h="258865" w="474809">
                    <a:moveTo>
                      <a:pt x="474809" y="129421"/>
                    </a:moveTo>
                    <a:cubicBezTo>
                      <a:pt x="471388" y="161806"/>
                      <a:pt x="448389" y="193715"/>
                      <a:pt x="405527" y="218575"/>
                    </a:cubicBezTo>
                    <a:cubicBezTo>
                      <a:pt x="312675" y="272296"/>
                      <a:pt x="162040" y="272296"/>
                      <a:pt x="69093" y="218575"/>
                    </a:cubicBezTo>
                    <a:cubicBezTo>
                      <a:pt x="26325" y="193715"/>
                      <a:pt x="3326" y="161425"/>
                      <a:pt x="0" y="129421"/>
                    </a:cubicBezTo>
                    <a:cubicBezTo>
                      <a:pt x="3326" y="97036"/>
                      <a:pt x="26325" y="65222"/>
                      <a:pt x="69093" y="40362"/>
                    </a:cubicBezTo>
                    <a:cubicBezTo>
                      <a:pt x="162040" y="-13454"/>
                      <a:pt x="312675" y="-13454"/>
                      <a:pt x="405527" y="40362"/>
                    </a:cubicBezTo>
                    <a:cubicBezTo>
                      <a:pt x="448389" y="65222"/>
                      <a:pt x="471388" y="97036"/>
                      <a:pt x="474809" y="12942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20"/>
              <p:cNvSpPr/>
              <p:nvPr/>
            </p:nvSpPr>
            <p:spPr>
              <a:xfrm>
                <a:off x="4287999" y="5322379"/>
                <a:ext cx="221706" cy="139065"/>
              </a:xfrm>
              <a:custGeom>
                <a:rect b="b" l="l" r="r" t="t"/>
                <a:pathLst>
                  <a:path extrusionOk="0" h="139065" w="221706">
                    <a:moveTo>
                      <a:pt x="112620" y="22098"/>
                    </a:moveTo>
                    <a:cubicBezTo>
                      <a:pt x="109691" y="22146"/>
                      <a:pt x="106769" y="22403"/>
                      <a:pt x="103876" y="22860"/>
                    </a:cubicBezTo>
                    <a:cubicBezTo>
                      <a:pt x="99980" y="23431"/>
                      <a:pt x="95608" y="24194"/>
                      <a:pt x="90761" y="25241"/>
                    </a:cubicBezTo>
                    <a:cubicBezTo>
                      <a:pt x="85627" y="26280"/>
                      <a:pt x="80552" y="27575"/>
                      <a:pt x="75555" y="29146"/>
                    </a:cubicBezTo>
                    <a:cubicBezTo>
                      <a:pt x="70475" y="30632"/>
                      <a:pt x="65518" y="32509"/>
                      <a:pt x="60729" y="34766"/>
                    </a:cubicBezTo>
                    <a:lnTo>
                      <a:pt x="98744" y="56864"/>
                    </a:lnTo>
                    <a:lnTo>
                      <a:pt x="105587" y="54483"/>
                    </a:lnTo>
                    <a:cubicBezTo>
                      <a:pt x="115091" y="51245"/>
                      <a:pt x="124595" y="48482"/>
                      <a:pt x="133053" y="46196"/>
                    </a:cubicBezTo>
                    <a:cubicBezTo>
                      <a:pt x="141144" y="44063"/>
                      <a:pt x="149417" y="42691"/>
                      <a:pt x="157763" y="42101"/>
                    </a:cubicBezTo>
                    <a:cubicBezTo>
                      <a:pt x="165404" y="41624"/>
                      <a:pt x="173074" y="42167"/>
                      <a:pt x="180572" y="43720"/>
                    </a:cubicBezTo>
                    <a:cubicBezTo>
                      <a:pt x="188218" y="45310"/>
                      <a:pt x="195542" y="48178"/>
                      <a:pt x="202241" y="52197"/>
                    </a:cubicBezTo>
                    <a:cubicBezTo>
                      <a:pt x="208885" y="55550"/>
                      <a:pt x="214575" y="60522"/>
                      <a:pt x="218777" y="66675"/>
                    </a:cubicBezTo>
                    <a:cubicBezTo>
                      <a:pt x="221533" y="71142"/>
                      <a:pt x="222390" y="76524"/>
                      <a:pt x="221153" y="81629"/>
                    </a:cubicBezTo>
                    <a:cubicBezTo>
                      <a:pt x="219541" y="87259"/>
                      <a:pt x="216457" y="92355"/>
                      <a:pt x="212220" y="96393"/>
                    </a:cubicBezTo>
                    <a:cubicBezTo>
                      <a:pt x="206946" y="101660"/>
                      <a:pt x="201077" y="106299"/>
                      <a:pt x="194733" y="110204"/>
                    </a:cubicBezTo>
                    <a:lnTo>
                      <a:pt x="219062" y="124206"/>
                    </a:lnTo>
                    <a:lnTo>
                      <a:pt x="205852" y="131921"/>
                    </a:lnTo>
                    <a:lnTo>
                      <a:pt x="181332" y="117729"/>
                    </a:lnTo>
                    <a:cubicBezTo>
                      <a:pt x="169629" y="123473"/>
                      <a:pt x="157410" y="128102"/>
                      <a:pt x="144838" y="131540"/>
                    </a:cubicBezTo>
                    <a:cubicBezTo>
                      <a:pt x="131674" y="135179"/>
                      <a:pt x="118225" y="137703"/>
                      <a:pt x="104637" y="139065"/>
                    </a:cubicBezTo>
                    <a:lnTo>
                      <a:pt x="92567" y="116396"/>
                    </a:lnTo>
                    <a:cubicBezTo>
                      <a:pt x="96128" y="116300"/>
                      <a:pt x="99680" y="116014"/>
                      <a:pt x="103211" y="115538"/>
                    </a:cubicBezTo>
                    <a:cubicBezTo>
                      <a:pt x="108058" y="114967"/>
                      <a:pt x="113380" y="114014"/>
                      <a:pt x="119273" y="112776"/>
                    </a:cubicBezTo>
                    <a:cubicBezTo>
                      <a:pt x="125165" y="111538"/>
                      <a:pt x="131342" y="109919"/>
                      <a:pt x="138280" y="108013"/>
                    </a:cubicBezTo>
                    <a:cubicBezTo>
                      <a:pt x="144781" y="106175"/>
                      <a:pt x="151135" y="103851"/>
                      <a:pt x="157288" y="101060"/>
                    </a:cubicBezTo>
                    <a:lnTo>
                      <a:pt x="119273" y="79057"/>
                    </a:lnTo>
                    <a:lnTo>
                      <a:pt x="114236" y="80772"/>
                    </a:lnTo>
                    <a:lnTo>
                      <a:pt x="109104" y="82391"/>
                    </a:lnTo>
                    <a:cubicBezTo>
                      <a:pt x="99600" y="85535"/>
                      <a:pt x="90761" y="88011"/>
                      <a:pt x="82778" y="89821"/>
                    </a:cubicBezTo>
                    <a:cubicBezTo>
                      <a:pt x="75409" y="91497"/>
                      <a:pt x="67901" y="92488"/>
                      <a:pt x="60349" y="92773"/>
                    </a:cubicBezTo>
                    <a:cubicBezTo>
                      <a:pt x="53710" y="93002"/>
                      <a:pt x="47068" y="92402"/>
                      <a:pt x="40581" y="90964"/>
                    </a:cubicBezTo>
                    <a:cubicBezTo>
                      <a:pt x="34183" y="89354"/>
                      <a:pt x="28042" y="86849"/>
                      <a:pt x="22334" y="83534"/>
                    </a:cubicBezTo>
                    <a:cubicBezTo>
                      <a:pt x="16043" y="80229"/>
                      <a:pt x="10584" y="75543"/>
                      <a:pt x="6368" y="69818"/>
                    </a:cubicBezTo>
                    <a:cubicBezTo>
                      <a:pt x="3291" y="65532"/>
                      <a:pt x="1781" y="60322"/>
                      <a:pt x="2091" y="55054"/>
                    </a:cubicBezTo>
                    <a:cubicBezTo>
                      <a:pt x="2294" y="49730"/>
                      <a:pt x="4009" y="44577"/>
                      <a:pt x="7033" y="40196"/>
                    </a:cubicBezTo>
                    <a:cubicBezTo>
                      <a:pt x="11467" y="34747"/>
                      <a:pt x="16689" y="29994"/>
                      <a:pt x="22524" y="26098"/>
                    </a:cubicBezTo>
                    <a:lnTo>
                      <a:pt x="0" y="13049"/>
                    </a:lnTo>
                    <a:lnTo>
                      <a:pt x="13210" y="5429"/>
                    </a:lnTo>
                    <a:lnTo>
                      <a:pt x="35544" y="18002"/>
                    </a:lnTo>
                    <a:cubicBezTo>
                      <a:pt x="46019" y="12849"/>
                      <a:pt x="57010" y="8830"/>
                      <a:pt x="68332" y="6001"/>
                    </a:cubicBezTo>
                    <a:cubicBezTo>
                      <a:pt x="79113" y="3258"/>
                      <a:pt x="90067" y="1248"/>
                      <a:pt x="101120" y="0"/>
                    </a:cubicBezTo>
                    <a:close/>
                    <a:moveTo>
                      <a:pt x="47614" y="62294"/>
                    </a:moveTo>
                    <a:cubicBezTo>
                      <a:pt x="52651" y="65189"/>
                      <a:pt x="58470" y="66418"/>
                      <a:pt x="64246" y="65818"/>
                    </a:cubicBezTo>
                    <a:cubicBezTo>
                      <a:pt x="71975" y="64951"/>
                      <a:pt x="79590" y="63265"/>
                      <a:pt x="86960" y="60770"/>
                    </a:cubicBezTo>
                    <a:lnTo>
                      <a:pt x="51225" y="40196"/>
                    </a:lnTo>
                    <a:cubicBezTo>
                      <a:pt x="38110" y="48673"/>
                      <a:pt x="36875" y="56007"/>
                      <a:pt x="47614" y="62294"/>
                    </a:cubicBezTo>
                    <a:close/>
                    <a:moveTo>
                      <a:pt x="173064" y="72771"/>
                    </a:moveTo>
                    <a:cubicBezTo>
                      <a:pt x="167619" y="69771"/>
                      <a:pt x="161346" y="68628"/>
                      <a:pt x="155197" y="69532"/>
                    </a:cubicBezTo>
                    <a:cubicBezTo>
                      <a:pt x="146746" y="70609"/>
                      <a:pt x="138412" y="72457"/>
                      <a:pt x="130297" y="75057"/>
                    </a:cubicBezTo>
                    <a:lnTo>
                      <a:pt x="165841" y="95631"/>
                    </a:lnTo>
                    <a:cubicBezTo>
                      <a:pt x="180952" y="86296"/>
                      <a:pt x="183423" y="78296"/>
                      <a:pt x="173064" y="7277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20"/>
              <p:cNvSpPr/>
              <p:nvPr/>
            </p:nvSpPr>
            <p:spPr>
              <a:xfrm>
                <a:off x="4380566" y="5425821"/>
                <a:ext cx="14540" cy="19050"/>
              </a:xfrm>
              <a:custGeom>
                <a:rect b="b" l="l" r="r" t="t"/>
                <a:pathLst>
                  <a:path extrusionOk="0" h="19050" w="14540">
                    <a:moveTo>
                      <a:pt x="0" y="12954"/>
                    </a:moveTo>
                    <a:cubicBezTo>
                      <a:pt x="0" y="12001"/>
                      <a:pt x="0" y="0"/>
                      <a:pt x="0" y="0"/>
                    </a:cubicBezTo>
                    <a:lnTo>
                      <a:pt x="14541" y="9525"/>
                    </a:lnTo>
                    <a:lnTo>
                      <a:pt x="8173" y="1905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5" name="Google Shape;475;p20"/>
              <p:cNvSpPr/>
              <p:nvPr/>
            </p:nvSpPr>
            <p:spPr>
              <a:xfrm>
                <a:off x="4475699" y="5433726"/>
                <a:ext cx="31552" cy="14763"/>
              </a:xfrm>
              <a:custGeom>
                <a:rect b="b" l="l" r="r" t="t"/>
                <a:pathLst>
                  <a:path extrusionOk="0" h="14763" w="31552">
                    <a:moveTo>
                      <a:pt x="31553" y="12859"/>
                    </a:moveTo>
                    <a:lnTo>
                      <a:pt x="31553" y="0"/>
                    </a:lnTo>
                    <a:lnTo>
                      <a:pt x="0" y="2381"/>
                    </a:lnTo>
                    <a:lnTo>
                      <a:pt x="18152" y="14764"/>
                    </a:lnTo>
                    <a:lnTo>
                      <a:pt x="31553" y="1285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6" name="Google Shape;476;p20"/>
              <p:cNvSpPr/>
              <p:nvPr/>
            </p:nvSpPr>
            <p:spPr>
              <a:xfrm>
                <a:off x="4486248" y="5386197"/>
                <a:ext cx="23664" cy="13049"/>
              </a:xfrm>
              <a:custGeom>
                <a:rect b="b" l="l" r="r" t="t"/>
                <a:pathLst>
                  <a:path extrusionOk="0" h="13049" w="23664">
                    <a:moveTo>
                      <a:pt x="23664" y="13049"/>
                    </a:moveTo>
                    <a:lnTo>
                      <a:pt x="23664" y="0"/>
                    </a:lnTo>
                    <a:lnTo>
                      <a:pt x="0" y="8572"/>
                    </a:lnTo>
                    <a:lnTo>
                      <a:pt x="23664" y="1304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7" name="Google Shape;477;p20"/>
              <p:cNvSpPr/>
              <p:nvPr/>
            </p:nvSpPr>
            <p:spPr>
              <a:xfrm>
                <a:off x="4411929" y="5390959"/>
                <a:ext cx="35639" cy="24764"/>
              </a:xfrm>
              <a:custGeom>
                <a:rect b="b" l="l" r="r" t="t"/>
                <a:pathLst>
                  <a:path extrusionOk="0" h="24764" w="35639">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8" name="Google Shape;478;p20"/>
              <p:cNvSpPr/>
              <p:nvPr/>
            </p:nvSpPr>
            <p:spPr>
              <a:xfrm>
                <a:off x="4339320" y="5349621"/>
                <a:ext cx="44382" cy="29146"/>
              </a:xfrm>
              <a:custGeom>
                <a:rect b="b" l="l" r="r" t="t"/>
                <a:pathLst>
                  <a:path extrusionOk="0" h="29146" w="44382">
                    <a:moveTo>
                      <a:pt x="0" y="8191"/>
                    </a:moveTo>
                    <a:lnTo>
                      <a:pt x="36780" y="29146"/>
                    </a:lnTo>
                    <a:lnTo>
                      <a:pt x="44383" y="23717"/>
                    </a:lnTo>
                    <a:cubicBezTo>
                      <a:pt x="44383" y="23717"/>
                      <a:pt x="39726" y="18383"/>
                      <a:pt x="39346" y="17812"/>
                    </a:cubicBezTo>
                    <a:cubicBezTo>
                      <a:pt x="36032" y="14097"/>
                      <a:pt x="32188" y="10887"/>
                      <a:pt x="27941" y="8287"/>
                    </a:cubicBezTo>
                    <a:cubicBezTo>
                      <a:pt x="25185" y="7810"/>
                      <a:pt x="7698" y="0"/>
                      <a:pt x="7698"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9" name="Google Shape;479;p20"/>
              <p:cNvSpPr/>
              <p:nvPr/>
            </p:nvSpPr>
            <p:spPr>
              <a:xfrm>
                <a:off x="4380091" y="5326094"/>
                <a:ext cx="20528" cy="18383"/>
              </a:xfrm>
              <a:custGeom>
                <a:rect b="b" l="l" r="r" t="t"/>
                <a:pathLst>
                  <a:path extrusionOk="0" h="18383" w="20528">
                    <a:moveTo>
                      <a:pt x="20528" y="18383"/>
                    </a:moveTo>
                    <a:lnTo>
                      <a:pt x="20528" y="5524"/>
                    </a:lnTo>
                    <a:lnTo>
                      <a:pt x="3611" y="0"/>
                    </a:lnTo>
                    <a:lnTo>
                      <a:pt x="0" y="10096"/>
                    </a:lnTo>
                    <a:lnTo>
                      <a:pt x="855" y="14764"/>
                    </a:lnTo>
                    <a:lnTo>
                      <a:pt x="20528" y="18383"/>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0" name="Google Shape;480;p20"/>
              <p:cNvSpPr/>
              <p:nvPr/>
            </p:nvSpPr>
            <p:spPr>
              <a:xfrm>
                <a:off x="4288189" y="5322284"/>
                <a:ext cx="19577" cy="14668"/>
              </a:xfrm>
              <a:custGeom>
                <a:rect b="b" l="l" r="r" t="t"/>
                <a:pathLst>
                  <a:path extrusionOk="0" h="14668" w="19577">
                    <a:moveTo>
                      <a:pt x="0" y="12954"/>
                    </a:moveTo>
                    <a:lnTo>
                      <a:pt x="0" y="0"/>
                    </a:lnTo>
                    <a:lnTo>
                      <a:pt x="19578" y="2096"/>
                    </a:lnTo>
                    <a:lnTo>
                      <a:pt x="13305" y="14669"/>
                    </a:lnTo>
                    <a:lnTo>
                      <a:pt x="0" y="1295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1" name="Google Shape;481;p20"/>
              <p:cNvSpPr/>
              <p:nvPr/>
            </p:nvSpPr>
            <p:spPr>
              <a:xfrm>
                <a:off x="4288855" y="5365623"/>
                <a:ext cx="22428" cy="22764"/>
              </a:xfrm>
              <a:custGeom>
                <a:rect b="b" l="l" r="r" t="t"/>
                <a:pathLst>
                  <a:path extrusionOk="0" h="22764" w="22428">
                    <a:moveTo>
                      <a:pt x="0" y="13430"/>
                    </a:moveTo>
                    <a:cubicBezTo>
                      <a:pt x="0" y="13430"/>
                      <a:pt x="0" y="0"/>
                      <a:pt x="0" y="0"/>
                    </a:cubicBezTo>
                    <a:lnTo>
                      <a:pt x="22429" y="0"/>
                    </a:lnTo>
                    <a:lnTo>
                      <a:pt x="16917" y="12001"/>
                    </a:lnTo>
                    <a:lnTo>
                      <a:pt x="7413" y="2276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2" name="Google Shape;482;p20"/>
              <p:cNvSpPr/>
              <p:nvPr/>
            </p:nvSpPr>
            <p:spPr>
              <a:xfrm>
                <a:off x="4289330" y="5309520"/>
                <a:ext cx="220369" cy="139160"/>
              </a:xfrm>
              <a:custGeom>
                <a:rect b="b" l="l" r="r" t="t"/>
                <a:pathLst>
                  <a:path extrusionOk="0" h="139160" w="220369">
                    <a:moveTo>
                      <a:pt x="111289" y="22098"/>
                    </a:moveTo>
                    <a:cubicBezTo>
                      <a:pt x="108361" y="22060"/>
                      <a:pt x="105434" y="22279"/>
                      <a:pt x="102546" y="22765"/>
                    </a:cubicBezTo>
                    <a:cubicBezTo>
                      <a:pt x="98649" y="23336"/>
                      <a:pt x="94278" y="24098"/>
                      <a:pt x="89431" y="25146"/>
                    </a:cubicBezTo>
                    <a:cubicBezTo>
                      <a:pt x="84584" y="26194"/>
                      <a:pt x="79452" y="27432"/>
                      <a:pt x="74225" y="29051"/>
                    </a:cubicBezTo>
                    <a:cubicBezTo>
                      <a:pt x="69142" y="30566"/>
                      <a:pt x="64185" y="32480"/>
                      <a:pt x="59399" y="34766"/>
                    </a:cubicBezTo>
                    <a:lnTo>
                      <a:pt x="97414" y="56864"/>
                    </a:lnTo>
                    <a:lnTo>
                      <a:pt x="104257" y="54388"/>
                    </a:lnTo>
                    <a:cubicBezTo>
                      <a:pt x="113760" y="51149"/>
                      <a:pt x="123264" y="48482"/>
                      <a:pt x="131722" y="46196"/>
                    </a:cubicBezTo>
                    <a:cubicBezTo>
                      <a:pt x="139804" y="44015"/>
                      <a:pt x="148080" y="42644"/>
                      <a:pt x="156432" y="42101"/>
                    </a:cubicBezTo>
                    <a:cubicBezTo>
                      <a:pt x="164070" y="41596"/>
                      <a:pt x="171739" y="42101"/>
                      <a:pt x="179241" y="43625"/>
                    </a:cubicBezTo>
                    <a:cubicBezTo>
                      <a:pt x="186874" y="45253"/>
                      <a:pt x="194193" y="48120"/>
                      <a:pt x="200910" y="52102"/>
                    </a:cubicBezTo>
                    <a:cubicBezTo>
                      <a:pt x="207554" y="55455"/>
                      <a:pt x="213244" y="60427"/>
                      <a:pt x="217447" y="66580"/>
                    </a:cubicBezTo>
                    <a:cubicBezTo>
                      <a:pt x="220193" y="71047"/>
                      <a:pt x="221049" y="76429"/>
                      <a:pt x="219823" y="81534"/>
                    </a:cubicBezTo>
                    <a:cubicBezTo>
                      <a:pt x="218233" y="87173"/>
                      <a:pt x="215145" y="92278"/>
                      <a:pt x="210889" y="96298"/>
                    </a:cubicBezTo>
                    <a:cubicBezTo>
                      <a:pt x="205705" y="101613"/>
                      <a:pt x="199897" y="106289"/>
                      <a:pt x="193592" y="110204"/>
                    </a:cubicBezTo>
                    <a:lnTo>
                      <a:pt x="217922" y="124301"/>
                    </a:lnTo>
                    <a:lnTo>
                      <a:pt x="204712" y="131921"/>
                    </a:lnTo>
                    <a:lnTo>
                      <a:pt x="180192" y="117729"/>
                    </a:lnTo>
                    <a:cubicBezTo>
                      <a:pt x="168525" y="123558"/>
                      <a:pt x="156297" y="128188"/>
                      <a:pt x="143697" y="131540"/>
                    </a:cubicBezTo>
                    <a:cubicBezTo>
                      <a:pt x="130535" y="135217"/>
                      <a:pt x="117088" y="137760"/>
                      <a:pt x="103496" y="139160"/>
                    </a:cubicBezTo>
                    <a:lnTo>
                      <a:pt x="91236" y="116014"/>
                    </a:lnTo>
                    <a:cubicBezTo>
                      <a:pt x="94797" y="115919"/>
                      <a:pt x="98350" y="115634"/>
                      <a:pt x="101881" y="115157"/>
                    </a:cubicBezTo>
                    <a:cubicBezTo>
                      <a:pt x="107279" y="114519"/>
                      <a:pt x="112641" y="113595"/>
                      <a:pt x="117942" y="112395"/>
                    </a:cubicBezTo>
                    <a:cubicBezTo>
                      <a:pt x="123834" y="111157"/>
                      <a:pt x="130012" y="109538"/>
                      <a:pt x="136950" y="107633"/>
                    </a:cubicBezTo>
                    <a:cubicBezTo>
                      <a:pt x="143464" y="105842"/>
                      <a:pt x="149821" y="103518"/>
                      <a:pt x="155957" y="100679"/>
                    </a:cubicBezTo>
                    <a:lnTo>
                      <a:pt x="117942" y="78677"/>
                    </a:lnTo>
                    <a:cubicBezTo>
                      <a:pt x="116326" y="79248"/>
                      <a:pt x="114616" y="79915"/>
                      <a:pt x="112905" y="80391"/>
                    </a:cubicBezTo>
                    <a:lnTo>
                      <a:pt x="107773" y="82010"/>
                    </a:lnTo>
                    <a:cubicBezTo>
                      <a:pt x="98269" y="85154"/>
                      <a:pt x="89431" y="87630"/>
                      <a:pt x="81447" y="89440"/>
                    </a:cubicBezTo>
                    <a:cubicBezTo>
                      <a:pt x="74081" y="91145"/>
                      <a:pt x="66572" y="92164"/>
                      <a:pt x="59019" y="92488"/>
                    </a:cubicBezTo>
                    <a:cubicBezTo>
                      <a:pt x="52375" y="92688"/>
                      <a:pt x="45733" y="92050"/>
                      <a:pt x="39251" y="90583"/>
                    </a:cubicBezTo>
                    <a:cubicBezTo>
                      <a:pt x="32826" y="89049"/>
                      <a:pt x="26672" y="86544"/>
                      <a:pt x="21003" y="83153"/>
                    </a:cubicBezTo>
                    <a:cubicBezTo>
                      <a:pt x="14721" y="79886"/>
                      <a:pt x="9261" y="75229"/>
                      <a:pt x="5037" y="69533"/>
                    </a:cubicBezTo>
                    <a:cubicBezTo>
                      <a:pt x="1975" y="65246"/>
                      <a:pt x="466" y="60036"/>
                      <a:pt x="760" y="54769"/>
                    </a:cubicBezTo>
                    <a:cubicBezTo>
                      <a:pt x="1328" y="49273"/>
                      <a:pt x="3511" y="44063"/>
                      <a:pt x="7033" y="39814"/>
                    </a:cubicBezTo>
                    <a:cubicBezTo>
                      <a:pt x="11472" y="34404"/>
                      <a:pt x="16693" y="29680"/>
                      <a:pt x="22524" y="25813"/>
                    </a:cubicBezTo>
                    <a:lnTo>
                      <a:pt x="0" y="12763"/>
                    </a:lnTo>
                    <a:lnTo>
                      <a:pt x="13210" y="5048"/>
                    </a:lnTo>
                    <a:lnTo>
                      <a:pt x="34214" y="18002"/>
                    </a:lnTo>
                    <a:cubicBezTo>
                      <a:pt x="44668" y="12783"/>
                      <a:pt x="55664" y="8725"/>
                      <a:pt x="67002" y="5905"/>
                    </a:cubicBezTo>
                    <a:cubicBezTo>
                      <a:pt x="77774" y="3143"/>
                      <a:pt x="88732" y="1172"/>
                      <a:pt x="99790" y="0"/>
                    </a:cubicBezTo>
                    <a:close/>
                    <a:moveTo>
                      <a:pt x="46283" y="62579"/>
                    </a:moveTo>
                    <a:cubicBezTo>
                      <a:pt x="51312" y="65504"/>
                      <a:pt x="57130" y="66770"/>
                      <a:pt x="62915" y="66199"/>
                    </a:cubicBezTo>
                    <a:cubicBezTo>
                      <a:pt x="70639" y="65246"/>
                      <a:pt x="78248" y="63522"/>
                      <a:pt x="85629" y="61055"/>
                    </a:cubicBezTo>
                    <a:lnTo>
                      <a:pt x="49895" y="40386"/>
                    </a:lnTo>
                    <a:cubicBezTo>
                      <a:pt x="36780" y="48835"/>
                      <a:pt x="35576" y="56226"/>
                      <a:pt x="46283" y="62579"/>
                    </a:cubicBezTo>
                    <a:close/>
                    <a:moveTo>
                      <a:pt x="171733" y="73057"/>
                    </a:moveTo>
                    <a:cubicBezTo>
                      <a:pt x="166278" y="70085"/>
                      <a:pt x="160005" y="68980"/>
                      <a:pt x="153866" y="69913"/>
                    </a:cubicBezTo>
                    <a:cubicBezTo>
                      <a:pt x="145426" y="70999"/>
                      <a:pt x="137095" y="72819"/>
                      <a:pt x="128966" y="75343"/>
                    </a:cubicBezTo>
                    <a:lnTo>
                      <a:pt x="164511" y="95917"/>
                    </a:lnTo>
                    <a:cubicBezTo>
                      <a:pt x="179622" y="86296"/>
                      <a:pt x="182093" y="78677"/>
                      <a:pt x="171733" y="7267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83" name="Google Shape;483;p20"/>
            <p:cNvGrpSpPr/>
            <p:nvPr/>
          </p:nvGrpSpPr>
          <p:grpSpPr>
            <a:xfrm>
              <a:off x="3915836" y="4477454"/>
              <a:ext cx="746806" cy="516445"/>
              <a:chOff x="5696936" y="5293804"/>
              <a:chExt cx="746806" cy="516445"/>
            </a:xfrm>
          </p:grpSpPr>
          <p:sp>
            <p:nvSpPr>
              <p:cNvPr id="484" name="Google Shape;484;p20"/>
              <p:cNvSpPr/>
              <p:nvPr/>
            </p:nvSpPr>
            <p:spPr>
              <a:xfrm>
                <a:off x="5696936" y="5425630"/>
                <a:ext cx="664504" cy="384619"/>
              </a:xfrm>
              <a:custGeom>
                <a:rect b="b" l="l" r="r" t="t"/>
                <a:pathLst>
                  <a:path extrusionOk="0" h="384619" w="664504">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5" name="Google Shape;485;p20"/>
              <p:cNvSpPr/>
              <p:nvPr/>
            </p:nvSpPr>
            <p:spPr>
              <a:xfrm>
                <a:off x="5779143" y="5376195"/>
                <a:ext cx="664504" cy="384619"/>
              </a:xfrm>
              <a:custGeom>
                <a:rect b="b" l="l" r="r" t="t"/>
                <a:pathLst>
                  <a:path extrusionOk="0" h="384619" w="664504">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6" name="Google Shape;486;p20"/>
              <p:cNvSpPr/>
              <p:nvPr/>
            </p:nvSpPr>
            <p:spPr>
              <a:xfrm>
                <a:off x="5779238" y="5483828"/>
                <a:ext cx="65671" cy="87629"/>
              </a:xfrm>
              <a:custGeom>
                <a:rect b="b" l="l" r="r" t="t"/>
                <a:pathLst>
                  <a:path extrusionOk="0" h="87629" w="65671">
                    <a:moveTo>
                      <a:pt x="0" y="87630"/>
                    </a:moveTo>
                    <a:lnTo>
                      <a:pt x="0" y="0"/>
                    </a:lnTo>
                    <a:lnTo>
                      <a:pt x="65671" y="58579"/>
                    </a:lnTo>
                    <a:lnTo>
                      <a:pt x="0" y="8763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7" name="Google Shape;487;p20"/>
              <p:cNvSpPr/>
              <p:nvPr/>
            </p:nvSpPr>
            <p:spPr>
              <a:xfrm>
                <a:off x="6393753" y="5486114"/>
                <a:ext cx="49989" cy="118109"/>
              </a:xfrm>
              <a:custGeom>
                <a:rect b="b" l="l" r="r" t="t"/>
                <a:pathLst>
                  <a:path extrusionOk="0" h="118109" w="49989">
                    <a:moveTo>
                      <a:pt x="49990" y="0"/>
                    </a:moveTo>
                    <a:lnTo>
                      <a:pt x="49990" y="82391"/>
                    </a:lnTo>
                    <a:lnTo>
                      <a:pt x="16442" y="118110"/>
                    </a:lnTo>
                    <a:lnTo>
                      <a:pt x="0" y="23813"/>
                    </a:lnTo>
                    <a:lnTo>
                      <a:pt x="49990"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8" name="Google Shape;488;p20"/>
              <p:cNvSpPr/>
              <p:nvPr/>
            </p:nvSpPr>
            <p:spPr>
              <a:xfrm>
                <a:off x="5779143" y="5293804"/>
                <a:ext cx="664504" cy="384619"/>
              </a:xfrm>
              <a:custGeom>
                <a:rect b="b" l="l" r="r" t="t"/>
                <a:pathLst>
                  <a:path extrusionOk="0" h="384619" w="664504">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9" name="Google Shape;489;p20"/>
              <p:cNvSpPr/>
              <p:nvPr/>
            </p:nvSpPr>
            <p:spPr>
              <a:xfrm>
                <a:off x="5873643" y="5346215"/>
                <a:ext cx="475693" cy="275248"/>
              </a:xfrm>
              <a:custGeom>
                <a:rect b="b" l="l" r="r" t="t"/>
                <a:pathLst>
                  <a:path extrusionOk="0" h="275248" w="475693">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243" y="107990"/>
                      <a:pt x="475252" y="14589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0" name="Google Shape;490;p20"/>
              <p:cNvSpPr/>
              <p:nvPr/>
            </p:nvSpPr>
            <p:spPr>
              <a:xfrm>
                <a:off x="5874086" y="5362694"/>
                <a:ext cx="474809" cy="258770"/>
              </a:xfrm>
              <a:custGeom>
                <a:rect b="b" l="l" r="r" t="t"/>
                <a:pathLst>
                  <a:path extrusionOk="0" h="258770" w="474809">
                    <a:moveTo>
                      <a:pt x="474809" y="129421"/>
                    </a:moveTo>
                    <a:cubicBezTo>
                      <a:pt x="471483" y="161806"/>
                      <a:pt x="448389" y="193715"/>
                      <a:pt x="405622" y="218480"/>
                    </a:cubicBezTo>
                    <a:cubicBezTo>
                      <a:pt x="312675" y="272201"/>
                      <a:pt x="162040" y="272201"/>
                      <a:pt x="69188" y="218480"/>
                    </a:cubicBezTo>
                    <a:cubicBezTo>
                      <a:pt x="26326" y="193715"/>
                      <a:pt x="3326" y="161806"/>
                      <a:pt x="0" y="129421"/>
                    </a:cubicBezTo>
                    <a:cubicBezTo>
                      <a:pt x="3326" y="97036"/>
                      <a:pt x="26326"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1" name="Google Shape;491;p20"/>
              <p:cNvSpPr/>
              <p:nvPr/>
            </p:nvSpPr>
            <p:spPr>
              <a:xfrm>
                <a:off x="5996115" y="5424963"/>
                <a:ext cx="220987" cy="138970"/>
              </a:xfrm>
              <a:custGeom>
                <a:rect b="b" l="l" r="r" t="t"/>
                <a:pathLst>
                  <a:path extrusionOk="0" h="138970" w="220987">
                    <a:moveTo>
                      <a:pt x="111859" y="22098"/>
                    </a:moveTo>
                    <a:cubicBezTo>
                      <a:pt x="108932" y="22060"/>
                      <a:pt x="106005" y="22279"/>
                      <a:pt x="103116" y="22765"/>
                    </a:cubicBezTo>
                    <a:cubicBezTo>
                      <a:pt x="99219" y="23336"/>
                      <a:pt x="94848" y="24098"/>
                      <a:pt x="90001" y="25146"/>
                    </a:cubicBezTo>
                    <a:cubicBezTo>
                      <a:pt x="85154" y="26194"/>
                      <a:pt x="80497" y="27432"/>
                      <a:pt x="74890" y="29051"/>
                    </a:cubicBezTo>
                    <a:cubicBezTo>
                      <a:pt x="69777" y="30566"/>
                      <a:pt x="64787" y="32480"/>
                      <a:pt x="59969" y="34766"/>
                    </a:cubicBezTo>
                    <a:lnTo>
                      <a:pt x="97984" y="56864"/>
                    </a:lnTo>
                    <a:lnTo>
                      <a:pt x="104827" y="54388"/>
                    </a:lnTo>
                    <a:cubicBezTo>
                      <a:pt x="114331" y="51149"/>
                      <a:pt x="123834" y="48387"/>
                      <a:pt x="132293" y="46196"/>
                    </a:cubicBezTo>
                    <a:cubicBezTo>
                      <a:pt x="140409" y="44015"/>
                      <a:pt x="148715" y="42644"/>
                      <a:pt x="157098" y="42101"/>
                    </a:cubicBezTo>
                    <a:cubicBezTo>
                      <a:pt x="164701" y="41596"/>
                      <a:pt x="172342" y="42101"/>
                      <a:pt x="179812" y="43625"/>
                    </a:cubicBezTo>
                    <a:cubicBezTo>
                      <a:pt x="187472" y="45253"/>
                      <a:pt x="194828" y="48120"/>
                      <a:pt x="201575" y="52102"/>
                    </a:cubicBezTo>
                    <a:cubicBezTo>
                      <a:pt x="208199" y="55445"/>
                      <a:pt x="213854" y="60427"/>
                      <a:pt x="218017" y="66580"/>
                    </a:cubicBezTo>
                    <a:cubicBezTo>
                      <a:pt x="220839" y="71019"/>
                      <a:pt x="221695" y="76438"/>
                      <a:pt x="220393" y="81534"/>
                    </a:cubicBezTo>
                    <a:cubicBezTo>
                      <a:pt x="218806" y="87173"/>
                      <a:pt x="215717" y="92278"/>
                      <a:pt x="211459" y="96298"/>
                    </a:cubicBezTo>
                    <a:cubicBezTo>
                      <a:pt x="206261" y="101613"/>
                      <a:pt x="200425" y="106261"/>
                      <a:pt x="194067" y="110109"/>
                    </a:cubicBezTo>
                    <a:lnTo>
                      <a:pt x="218302" y="124206"/>
                    </a:lnTo>
                    <a:lnTo>
                      <a:pt x="205092" y="131826"/>
                    </a:lnTo>
                    <a:lnTo>
                      <a:pt x="180667" y="117634"/>
                    </a:lnTo>
                    <a:cubicBezTo>
                      <a:pt x="169034" y="123463"/>
                      <a:pt x="156841" y="128092"/>
                      <a:pt x="144267" y="131445"/>
                    </a:cubicBezTo>
                    <a:cubicBezTo>
                      <a:pt x="131114" y="135112"/>
                      <a:pt x="117657" y="137636"/>
                      <a:pt x="104066" y="138970"/>
                    </a:cubicBezTo>
                    <a:lnTo>
                      <a:pt x="91236" y="116015"/>
                    </a:lnTo>
                    <a:cubicBezTo>
                      <a:pt x="94829" y="115919"/>
                      <a:pt x="98412" y="115634"/>
                      <a:pt x="101976" y="115158"/>
                    </a:cubicBezTo>
                    <a:cubicBezTo>
                      <a:pt x="107345" y="114510"/>
                      <a:pt x="112667" y="113586"/>
                      <a:pt x="117942" y="112395"/>
                    </a:cubicBezTo>
                    <a:cubicBezTo>
                      <a:pt x="123834" y="111157"/>
                      <a:pt x="130012" y="109538"/>
                      <a:pt x="136949" y="107633"/>
                    </a:cubicBezTo>
                    <a:cubicBezTo>
                      <a:pt x="143460" y="105823"/>
                      <a:pt x="149818" y="103489"/>
                      <a:pt x="155957" y="100679"/>
                    </a:cubicBezTo>
                    <a:lnTo>
                      <a:pt x="117942" y="78677"/>
                    </a:lnTo>
                    <a:cubicBezTo>
                      <a:pt x="116326" y="79248"/>
                      <a:pt x="114711" y="79915"/>
                      <a:pt x="113000" y="80391"/>
                    </a:cubicBezTo>
                    <a:lnTo>
                      <a:pt x="107773" y="82010"/>
                    </a:lnTo>
                    <a:cubicBezTo>
                      <a:pt x="98269" y="85154"/>
                      <a:pt x="89431" y="87630"/>
                      <a:pt x="81543" y="89440"/>
                    </a:cubicBezTo>
                    <a:cubicBezTo>
                      <a:pt x="74177" y="91154"/>
                      <a:pt x="66669" y="92145"/>
                      <a:pt x="59114" y="92393"/>
                    </a:cubicBezTo>
                    <a:cubicBezTo>
                      <a:pt x="52470" y="92678"/>
                      <a:pt x="45827" y="92069"/>
                      <a:pt x="39346" y="90583"/>
                    </a:cubicBezTo>
                    <a:cubicBezTo>
                      <a:pt x="32893" y="89059"/>
                      <a:pt x="26706" y="86554"/>
                      <a:pt x="21003" y="83153"/>
                    </a:cubicBezTo>
                    <a:cubicBezTo>
                      <a:pt x="14750" y="79886"/>
                      <a:pt x="9314" y="75229"/>
                      <a:pt x="5132" y="69533"/>
                    </a:cubicBezTo>
                    <a:cubicBezTo>
                      <a:pt x="2005" y="65275"/>
                      <a:pt x="456" y="60055"/>
                      <a:pt x="760" y="54769"/>
                    </a:cubicBezTo>
                    <a:cubicBezTo>
                      <a:pt x="1331" y="49273"/>
                      <a:pt x="3507" y="44063"/>
                      <a:pt x="7033" y="39815"/>
                    </a:cubicBezTo>
                    <a:cubicBezTo>
                      <a:pt x="11443" y="34376"/>
                      <a:pt x="16670" y="29651"/>
                      <a:pt x="22524" y="25813"/>
                    </a:cubicBezTo>
                    <a:lnTo>
                      <a:pt x="0" y="12764"/>
                    </a:lnTo>
                    <a:lnTo>
                      <a:pt x="13305" y="5048"/>
                    </a:lnTo>
                    <a:lnTo>
                      <a:pt x="35544" y="18002"/>
                    </a:lnTo>
                    <a:cubicBezTo>
                      <a:pt x="45998" y="12783"/>
                      <a:pt x="56994" y="8725"/>
                      <a:pt x="68332" y="5906"/>
                    </a:cubicBezTo>
                    <a:cubicBezTo>
                      <a:pt x="79109" y="3153"/>
                      <a:pt x="90067" y="1181"/>
                      <a:pt x="101120" y="0"/>
                    </a:cubicBezTo>
                    <a:close/>
                    <a:moveTo>
                      <a:pt x="46949" y="62198"/>
                    </a:moveTo>
                    <a:cubicBezTo>
                      <a:pt x="51948" y="65122"/>
                      <a:pt x="57726" y="66389"/>
                      <a:pt x="63485" y="65818"/>
                    </a:cubicBezTo>
                    <a:cubicBezTo>
                      <a:pt x="71212" y="64875"/>
                      <a:pt x="78824" y="63151"/>
                      <a:pt x="86199" y="60674"/>
                    </a:cubicBezTo>
                    <a:lnTo>
                      <a:pt x="50465" y="40005"/>
                    </a:lnTo>
                    <a:cubicBezTo>
                      <a:pt x="37350" y="48578"/>
                      <a:pt x="36181" y="55979"/>
                      <a:pt x="46949" y="62198"/>
                    </a:cubicBezTo>
                    <a:close/>
                    <a:moveTo>
                      <a:pt x="172399" y="72676"/>
                    </a:moveTo>
                    <a:cubicBezTo>
                      <a:pt x="166896" y="69733"/>
                      <a:pt x="160605" y="68628"/>
                      <a:pt x="154437" y="69533"/>
                    </a:cubicBezTo>
                    <a:cubicBezTo>
                      <a:pt x="145997" y="70628"/>
                      <a:pt x="137672" y="72447"/>
                      <a:pt x="129537" y="74962"/>
                    </a:cubicBezTo>
                    <a:lnTo>
                      <a:pt x="165081" y="95536"/>
                    </a:lnTo>
                    <a:cubicBezTo>
                      <a:pt x="180667" y="86296"/>
                      <a:pt x="182663" y="78677"/>
                      <a:pt x="172399" y="7267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2" name="Google Shape;492;p20"/>
              <p:cNvSpPr/>
              <p:nvPr/>
            </p:nvSpPr>
            <p:spPr>
              <a:xfrm>
                <a:off x="6087446" y="5528024"/>
                <a:ext cx="14540" cy="19050"/>
              </a:xfrm>
              <a:custGeom>
                <a:rect b="b" l="l" r="r" t="t"/>
                <a:pathLst>
                  <a:path extrusionOk="0" h="19050" w="14540">
                    <a:moveTo>
                      <a:pt x="0" y="12954"/>
                    </a:moveTo>
                    <a:cubicBezTo>
                      <a:pt x="0" y="12002"/>
                      <a:pt x="0" y="0"/>
                      <a:pt x="0" y="0"/>
                    </a:cubicBezTo>
                    <a:lnTo>
                      <a:pt x="14541" y="9525"/>
                    </a:lnTo>
                    <a:lnTo>
                      <a:pt x="8268" y="1905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3" name="Google Shape;493;p20"/>
              <p:cNvSpPr/>
              <p:nvPr/>
            </p:nvSpPr>
            <p:spPr>
              <a:xfrm>
                <a:off x="6183054" y="5536215"/>
                <a:ext cx="31552" cy="14858"/>
              </a:xfrm>
              <a:custGeom>
                <a:rect b="b" l="l" r="r" t="t"/>
                <a:pathLst>
                  <a:path extrusionOk="0" h="14858" w="31552">
                    <a:moveTo>
                      <a:pt x="31552" y="12954"/>
                    </a:moveTo>
                    <a:lnTo>
                      <a:pt x="31552" y="0"/>
                    </a:lnTo>
                    <a:lnTo>
                      <a:pt x="0" y="2476"/>
                    </a:lnTo>
                    <a:lnTo>
                      <a:pt x="18152" y="14859"/>
                    </a:lnTo>
                    <a:lnTo>
                      <a:pt x="31552" y="1295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4" name="Google Shape;494;p20"/>
              <p:cNvSpPr/>
              <p:nvPr/>
            </p:nvSpPr>
            <p:spPr>
              <a:xfrm>
                <a:off x="6193698" y="5488685"/>
                <a:ext cx="23569" cy="13049"/>
              </a:xfrm>
              <a:custGeom>
                <a:rect b="b" l="l" r="r" t="t"/>
                <a:pathLst>
                  <a:path extrusionOk="0" h="13049" w="23569">
                    <a:moveTo>
                      <a:pt x="23569" y="13049"/>
                    </a:moveTo>
                    <a:lnTo>
                      <a:pt x="23569" y="0"/>
                    </a:lnTo>
                    <a:lnTo>
                      <a:pt x="0" y="8573"/>
                    </a:lnTo>
                    <a:lnTo>
                      <a:pt x="23569" y="1304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5" name="Google Shape;495;p20"/>
              <p:cNvSpPr/>
              <p:nvPr/>
            </p:nvSpPr>
            <p:spPr>
              <a:xfrm>
                <a:off x="6119759" y="5493543"/>
                <a:ext cx="35639" cy="24669"/>
              </a:xfrm>
              <a:custGeom>
                <a:rect b="b" l="l" r="r" t="t"/>
                <a:pathLst>
                  <a:path extrusionOk="0" h="24669" w="35639">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6" name="Google Shape;496;p20"/>
              <p:cNvSpPr/>
              <p:nvPr/>
            </p:nvSpPr>
            <p:spPr>
              <a:xfrm>
                <a:off x="6046675" y="5452109"/>
                <a:ext cx="44382" cy="29241"/>
              </a:xfrm>
              <a:custGeom>
                <a:rect b="b" l="l" r="r" t="t"/>
                <a:pathLst>
                  <a:path extrusionOk="0" h="29241" w="44382">
                    <a:moveTo>
                      <a:pt x="0" y="8287"/>
                    </a:moveTo>
                    <a:lnTo>
                      <a:pt x="36875" y="29242"/>
                    </a:lnTo>
                    <a:lnTo>
                      <a:pt x="44383" y="23717"/>
                    </a:lnTo>
                    <a:cubicBezTo>
                      <a:pt x="44383" y="23717"/>
                      <a:pt x="39726" y="18383"/>
                      <a:pt x="39441" y="17907"/>
                    </a:cubicBezTo>
                    <a:cubicBezTo>
                      <a:pt x="36143" y="14135"/>
                      <a:pt x="32256" y="10925"/>
                      <a:pt x="27941" y="8382"/>
                    </a:cubicBezTo>
                    <a:cubicBezTo>
                      <a:pt x="25185" y="7811"/>
                      <a:pt x="7698" y="0"/>
                      <a:pt x="7698"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7" name="Google Shape;497;p20"/>
              <p:cNvSpPr/>
              <p:nvPr/>
            </p:nvSpPr>
            <p:spPr>
              <a:xfrm>
                <a:off x="6087446" y="5428583"/>
                <a:ext cx="20528" cy="18478"/>
              </a:xfrm>
              <a:custGeom>
                <a:rect b="b" l="l" r="r" t="t"/>
                <a:pathLst>
                  <a:path extrusionOk="0" h="18478" w="20528">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8" name="Google Shape;498;p20"/>
              <p:cNvSpPr/>
              <p:nvPr/>
            </p:nvSpPr>
            <p:spPr>
              <a:xfrm>
                <a:off x="5995544" y="5424773"/>
                <a:ext cx="19672" cy="14668"/>
              </a:xfrm>
              <a:custGeom>
                <a:rect b="b" l="l" r="r" t="t"/>
                <a:pathLst>
                  <a:path extrusionOk="0" h="14668" w="19672">
                    <a:moveTo>
                      <a:pt x="0" y="12954"/>
                    </a:moveTo>
                    <a:lnTo>
                      <a:pt x="0" y="0"/>
                    </a:lnTo>
                    <a:lnTo>
                      <a:pt x="19673" y="2096"/>
                    </a:lnTo>
                    <a:lnTo>
                      <a:pt x="13305" y="14669"/>
                    </a:lnTo>
                    <a:lnTo>
                      <a:pt x="0" y="12954"/>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9" name="Google Shape;499;p20"/>
              <p:cNvSpPr/>
              <p:nvPr/>
            </p:nvSpPr>
            <p:spPr>
              <a:xfrm>
                <a:off x="5996210" y="5468111"/>
                <a:ext cx="22428" cy="22764"/>
              </a:xfrm>
              <a:custGeom>
                <a:rect b="b" l="l" r="r" t="t"/>
                <a:pathLst>
                  <a:path extrusionOk="0" h="22764" w="22428">
                    <a:moveTo>
                      <a:pt x="0" y="13430"/>
                    </a:moveTo>
                    <a:lnTo>
                      <a:pt x="0" y="0"/>
                    </a:lnTo>
                    <a:lnTo>
                      <a:pt x="22429" y="0"/>
                    </a:lnTo>
                    <a:lnTo>
                      <a:pt x="17012" y="12002"/>
                    </a:lnTo>
                    <a:lnTo>
                      <a:pt x="7508" y="22765"/>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0" name="Google Shape;500;p20"/>
              <p:cNvSpPr/>
              <p:nvPr/>
            </p:nvSpPr>
            <p:spPr>
              <a:xfrm>
                <a:off x="5996115" y="5412009"/>
                <a:ext cx="220987" cy="139065"/>
              </a:xfrm>
              <a:custGeom>
                <a:rect b="b" l="l" r="r" t="t"/>
                <a:pathLst>
                  <a:path extrusionOk="0" h="139065" w="220987">
                    <a:moveTo>
                      <a:pt x="111859" y="22098"/>
                    </a:moveTo>
                    <a:cubicBezTo>
                      <a:pt x="108932" y="22098"/>
                      <a:pt x="106005" y="22355"/>
                      <a:pt x="103116" y="22860"/>
                    </a:cubicBezTo>
                    <a:cubicBezTo>
                      <a:pt x="99248" y="23431"/>
                      <a:pt x="94876" y="24194"/>
                      <a:pt x="90001" y="25146"/>
                    </a:cubicBezTo>
                    <a:cubicBezTo>
                      <a:pt x="85154" y="26194"/>
                      <a:pt x="80497" y="27527"/>
                      <a:pt x="74890" y="29051"/>
                    </a:cubicBezTo>
                    <a:cubicBezTo>
                      <a:pt x="69786" y="30613"/>
                      <a:pt x="64806" y="32518"/>
                      <a:pt x="59969" y="34766"/>
                    </a:cubicBezTo>
                    <a:lnTo>
                      <a:pt x="97984" y="56864"/>
                    </a:lnTo>
                    <a:lnTo>
                      <a:pt x="104827" y="54483"/>
                    </a:lnTo>
                    <a:cubicBezTo>
                      <a:pt x="114331" y="51245"/>
                      <a:pt x="123834" y="48482"/>
                      <a:pt x="132293" y="46196"/>
                    </a:cubicBezTo>
                    <a:cubicBezTo>
                      <a:pt x="140418" y="44063"/>
                      <a:pt x="148725" y="42691"/>
                      <a:pt x="157098" y="42100"/>
                    </a:cubicBezTo>
                    <a:cubicBezTo>
                      <a:pt x="164701" y="41643"/>
                      <a:pt x="172332" y="42158"/>
                      <a:pt x="179812" y="43624"/>
                    </a:cubicBezTo>
                    <a:cubicBezTo>
                      <a:pt x="187481" y="45291"/>
                      <a:pt x="194828" y="48187"/>
                      <a:pt x="201575" y="52197"/>
                    </a:cubicBezTo>
                    <a:cubicBezTo>
                      <a:pt x="208199" y="55540"/>
                      <a:pt x="213854" y="60522"/>
                      <a:pt x="218017" y="66675"/>
                    </a:cubicBezTo>
                    <a:cubicBezTo>
                      <a:pt x="220839" y="71114"/>
                      <a:pt x="221695" y="76533"/>
                      <a:pt x="220393" y="81629"/>
                    </a:cubicBezTo>
                    <a:cubicBezTo>
                      <a:pt x="218777" y="87259"/>
                      <a:pt x="215698" y="92354"/>
                      <a:pt x="211459" y="96393"/>
                    </a:cubicBezTo>
                    <a:cubicBezTo>
                      <a:pt x="206242" y="101689"/>
                      <a:pt x="200397" y="106318"/>
                      <a:pt x="194067" y="110204"/>
                    </a:cubicBezTo>
                    <a:lnTo>
                      <a:pt x="218302" y="124206"/>
                    </a:lnTo>
                    <a:lnTo>
                      <a:pt x="205092" y="131921"/>
                    </a:lnTo>
                    <a:lnTo>
                      <a:pt x="180667" y="117729"/>
                    </a:lnTo>
                    <a:cubicBezTo>
                      <a:pt x="168996" y="123473"/>
                      <a:pt x="156812" y="128102"/>
                      <a:pt x="144267" y="131540"/>
                    </a:cubicBezTo>
                    <a:cubicBezTo>
                      <a:pt x="131095" y="135169"/>
                      <a:pt x="117657" y="137684"/>
                      <a:pt x="104066" y="139065"/>
                    </a:cubicBezTo>
                    <a:lnTo>
                      <a:pt x="91236" y="116014"/>
                    </a:lnTo>
                    <a:cubicBezTo>
                      <a:pt x="94829" y="115967"/>
                      <a:pt x="98412" y="115710"/>
                      <a:pt x="101976" y="115253"/>
                    </a:cubicBezTo>
                    <a:cubicBezTo>
                      <a:pt x="106727" y="114681"/>
                      <a:pt x="112050" y="113729"/>
                      <a:pt x="117942" y="112490"/>
                    </a:cubicBezTo>
                    <a:cubicBezTo>
                      <a:pt x="123834" y="111252"/>
                      <a:pt x="130012" y="109633"/>
                      <a:pt x="136949" y="107728"/>
                    </a:cubicBezTo>
                    <a:cubicBezTo>
                      <a:pt x="143450" y="105842"/>
                      <a:pt x="149799" y="103479"/>
                      <a:pt x="155957" y="100679"/>
                    </a:cubicBezTo>
                    <a:lnTo>
                      <a:pt x="117942" y="78772"/>
                    </a:lnTo>
                    <a:lnTo>
                      <a:pt x="113000" y="80486"/>
                    </a:lnTo>
                    <a:lnTo>
                      <a:pt x="107773" y="82105"/>
                    </a:lnTo>
                    <a:cubicBezTo>
                      <a:pt x="99162" y="85001"/>
                      <a:pt x="90410" y="87449"/>
                      <a:pt x="81543" y="89440"/>
                    </a:cubicBezTo>
                    <a:cubicBezTo>
                      <a:pt x="74187" y="91183"/>
                      <a:pt x="66669" y="92202"/>
                      <a:pt x="59114" y="92488"/>
                    </a:cubicBezTo>
                    <a:cubicBezTo>
                      <a:pt x="52470" y="92745"/>
                      <a:pt x="45818" y="92107"/>
                      <a:pt x="39346" y="90583"/>
                    </a:cubicBezTo>
                    <a:cubicBezTo>
                      <a:pt x="32912" y="89049"/>
                      <a:pt x="26725" y="86573"/>
                      <a:pt x="21003" y="83248"/>
                    </a:cubicBezTo>
                    <a:cubicBezTo>
                      <a:pt x="14740" y="79943"/>
                      <a:pt x="9314" y="75257"/>
                      <a:pt x="5132" y="69532"/>
                    </a:cubicBezTo>
                    <a:cubicBezTo>
                      <a:pt x="2005" y="65275"/>
                      <a:pt x="456" y="60055"/>
                      <a:pt x="760" y="54769"/>
                    </a:cubicBezTo>
                    <a:cubicBezTo>
                      <a:pt x="1350" y="49311"/>
                      <a:pt x="3535" y="44139"/>
                      <a:pt x="7033" y="39910"/>
                    </a:cubicBezTo>
                    <a:cubicBezTo>
                      <a:pt x="11471" y="34462"/>
                      <a:pt x="16689" y="29708"/>
                      <a:pt x="22524" y="25813"/>
                    </a:cubicBezTo>
                    <a:lnTo>
                      <a:pt x="0" y="12763"/>
                    </a:lnTo>
                    <a:lnTo>
                      <a:pt x="13305" y="5144"/>
                    </a:lnTo>
                    <a:lnTo>
                      <a:pt x="35544" y="18002"/>
                    </a:lnTo>
                    <a:cubicBezTo>
                      <a:pt x="46017" y="12849"/>
                      <a:pt x="57013" y="8830"/>
                      <a:pt x="68332" y="6001"/>
                    </a:cubicBezTo>
                    <a:cubicBezTo>
                      <a:pt x="79119" y="3267"/>
                      <a:pt x="90067" y="1257"/>
                      <a:pt x="101120" y="0"/>
                    </a:cubicBezTo>
                    <a:close/>
                    <a:moveTo>
                      <a:pt x="46949" y="62294"/>
                    </a:moveTo>
                    <a:cubicBezTo>
                      <a:pt x="51948" y="65189"/>
                      <a:pt x="57735" y="66418"/>
                      <a:pt x="63485" y="65818"/>
                    </a:cubicBezTo>
                    <a:cubicBezTo>
                      <a:pt x="71231" y="64970"/>
                      <a:pt x="78843" y="63246"/>
                      <a:pt x="86199" y="60674"/>
                    </a:cubicBezTo>
                    <a:lnTo>
                      <a:pt x="50465" y="40005"/>
                    </a:lnTo>
                    <a:cubicBezTo>
                      <a:pt x="37350" y="48578"/>
                      <a:pt x="36181" y="56007"/>
                      <a:pt x="46949" y="62294"/>
                    </a:cubicBezTo>
                    <a:close/>
                    <a:moveTo>
                      <a:pt x="172399" y="72771"/>
                    </a:moveTo>
                    <a:cubicBezTo>
                      <a:pt x="166924" y="69752"/>
                      <a:pt x="160614" y="68609"/>
                      <a:pt x="154437" y="69532"/>
                    </a:cubicBezTo>
                    <a:cubicBezTo>
                      <a:pt x="145988" y="70618"/>
                      <a:pt x="137653" y="72466"/>
                      <a:pt x="129537" y="75057"/>
                    </a:cubicBezTo>
                    <a:lnTo>
                      <a:pt x="165081" y="95631"/>
                    </a:lnTo>
                    <a:cubicBezTo>
                      <a:pt x="180667" y="86296"/>
                      <a:pt x="182663" y="78677"/>
                      <a:pt x="172399" y="7277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01" name="Google Shape;501;p20"/>
            <p:cNvSpPr/>
            <p:nvPr/>
          </p:nvSpPr>
          <p:spPr>
            <a:xfrm>
              <a:off x="5615017" y="4460119"/>
              <a:ext cx="828920" cy="479679"/>
            </a:xfrm>
            <a:custGeom>
              <a:rect b="b" l="l" r="r" t="t"/>
              <a:pathLst>
                <a:path extrusionOk="0" h="479679" w="82892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2" name="Google Shape;502;p20"/>
            <p:cNvSpPr/>
            <p:nvPr/>
          </p:nvSpPr>
          <p:spPr>
            <a:xfrm>
              <a:off x="5846435" y="2182763"/>
              <a:ext cx="465451" cy="682637"/>
            </a:xfrm>
            <a:custGeom>
              <a:rect b="b" l="l" r="r" t="t"/>
              <a:pathLst>
                <a:path extrusionOk="0" h="682637" w="465451">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3" name="Google Shape;503;p20"/>
            <p:cNvSpPr/>
            <p:nvPr/>
          </p:nvSpPr>
          <p:spPr>
            <a:xfrm>
              <a:off x="5832052" y="2673876"/>
              <a:ext cx="86758" cy="504907"/>
            </a:xfrm>
            <a:custGeom>
              <a:rect b="b" l="l" r="r" t="t"/>
              <a:pathLst>
                <a:path extrusionOk="0" h="504907" w="86758">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4" name="Google Shape;504;p20"/>
            <p:cNvSpPr/>
            <p:nvPr/>
          </p:nvSpPr>
          <p:spPr>
            <a:xfrm>
              <a:off x="5882176" y="2176405"/>
              <a:ext cx="221715" cy="275766"/>
            </a:xfrm>
            <a:custGeom>
              <a:rect b="b" l="l" r="r" t="t"/>
              <a:pathLst>
                <a:path extrusionOk="0" h="275766" w="221715">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5" name="Google Shape;505;p20"/>
            <p:cNvSpPr/>
            <p:nvPr/>
          </p:nvSpPr>
          <p:spPr>
            <a:xfrm>
              <a:off x="5925036" y="2475870"/>
              <a:ext cx="274953" cy="308347"/>
            </a:xfrm>
            <a:custGeom>
              <a:rect b="b" l="l" r="r" t="t"/>
              <a:pathLst>
                <a:path extrusionOk="0" h="308347" w="274953">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6" name="Google Shape;506;p20"/>
            <p:cNvSpPr/>
            <p:nvPr/>
          </p:nvSpPr>
          <p:spPr>
            <a:xfrm>
              <a:off x="5845497" y="2576533"/>
              <a:ext cx="400459" cy="461811"/>
            </a:xfrm>
            <a:custGeom>
              <a:rect b="b" l="l" r="r" t="t"/>
              <a:pathLst>
                <a:path extrusionOk="0" h="461811" w="400459">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7" name="Google Shape;507;p20"/>
            <p:cNvSpPr/>
            <p:nvPr/>
          </p:nvSpPr>
          <p:spPr>
            <a:xfrm>
              <a:off x="5916607" y="2198526"/>
              <a:ext cx="294816" cy="364308"/>
            </a:xfrm>
            <a:custGeom>
              <a:rect b="b" l="l" r="r" t="t"/>
              <a:pathLst>
                <a:path extrusionOk="0" h="364308" w="294816">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8" name="Google Shape;508;p20"/>
            <p:cNvSpPr/>
            <p:nvPr/>
          </p:nvSpPr>
          <p:spPr>
            <a:xfrm>
              <a:off x="5928072" y="2197020"/>
              <a:ext cx="296585" cy="278850"/>
            </a:xfrm>
            <a:custGeom>
              <a:rect b="b" l="l" r="r" t="t"/>
              <a:pathLst>
                <a:path extrusionOk="0" h="278850" w="296585">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9" name="Google Shape;509;p20"/>
            <p:cNvSpPr/>
            <p:nvPr/>
          </p:nvSpPr>
          <p:spPr>
            <a:xfrm>
              <a:off x="5977205" y="4610895"/>
              <a:ext cx="232912" cy="178155"/>
            </a:xfrm>
            <a:custGeom>
              <a:rect b="b" l="l" r="r" t="t"/>
              <a:pathLst>
                <a:path extrusionOk="0" h="178155" w="232912">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0" name="Google Shape;510;p20"/>
            <p:cNvSpPr/>
            <p:nvPr/>
          </p:nvSpPr>
          <p:spPr>
            <a:xfrm>
              <a:off x="5978157" y="4667764"/>
              <a:ext cx="231905" cy="121227"/>
            </a:xfrm>
            <a:custGeom>
              <a:rect b="b" l="l" r="r" t="t"/>
              <a:pathLst>
                <a:path extrusionOk="0" h="121227" w="231905">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1" name="Google Shape;511;p20"/>
            <p:cNvSpPr/>
            <p:nvPr/>
          </p:nvSpPr>
          <p:spPr>
            <a:xfrm>
              <a:off x="5800764" y="4571652"/>
              <a:ext cx="213680" cy="165568"/>
            </a:xfrm>
            <a:custGeom>
              <a:rect b="b" l="l" r="r" t="t"/>
              <a:pathLst>
                <a:path extrusionOk="0" h="165568" w="21368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2" name="Google Shape;512;p20"/>
            <p:cNvSpPr/>
            <p:nvPr/>
          </p:nvSpPr>
          <p:spPr>
            <a:xfrm>
              <a:off x="5801482" y="4626139"/>
              <a:ext cx="212755" cy="111143"/>
            </a:xfrm>
            <a:custGeom>
              <a:rect b="b" l="l" r="r" t="t"/>
              <a:pathLst>
                <a:path extrusionOk="0" h="111143" w="212755">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3" name="Google Shape;513;p20"/>
            <p:cNvSpPr/>
            <p:nvPr/>
          </p:nvSpPr>
          <p:spPr>
            <a:xfrm>
              <a:off x="5835285" y="3032607"/>
              <a:ext cx="455829" cy="1595222"/>
            </a:xfrm>
            <a:custGeom>
              <a:rect b="b" l="l" r="r" t="t"/>
              <a:pathLst>
                <a:path extrusionOk="0" h="1595222" w="455829">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4" name="Google Shape;514;p20"/>
            <p:cNvSpPr/>
            <p:nvPr/>
          </p:nvSpPr>
          <p:spPr>
            <a:xfrm>
              <a:off x="5815995" y="3000698"/>
              <a:ext cx="485198" cy="1060979"/>
            </a:xfrm>
            <a:custGeom>
              <a:rect b="b" l="l" r="r" t="t"/>
              <a:pathLst>
                <a:path extrusionOk="0" h="1060979" w="485198">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5" name="Google Shape;515;p20"/>
            <p:cNvSpPr/>
            <p:nvPr/>
          </p:nvSpPr>
          <p:spPr>
            <a:xfrm>
              <a:off x="5561118" y="2683306"/>
              <a:ext cx="698939" cy="609714"/>
            </a:xfrm>
            <a:custGeom>
              <a:rect b="b" l="l" r="r" t="t"/>
              <a:pathLst>
                <a:path extrusionOk="0" h="609714" w="698939">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6" name="Google Shape;516;p20"/>
            <p:cNvSpPr/>
            <p:nvPr/>
          </p:nvSpPr>
          <p:spPr>
            <a:xfrm>
              <a:off x="6103702" y="2644294"/>
              <a:ext cx="168312" cy="197615"/>
            </a:xfrm>
            <a:custGeom>
              <a:rect b="b" l="l" r="r" t="t"/>
              <a:pathLst>
                <a:path extrusionOk="0" h="197615" w="168312">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7" name="Google Shape;517;p20"/>
            <p:cNvSpPr/>
            <p:nvPr/>
          </p:nvSpPr>
          <p:spPr>
            <a:xfrm>
              <a:off x="5833319" y="2576558"/>
              <a:ext cx="135999" cy="142961"/>
            </a:xfrm>
            <a:custGeom>
              <a:rect b="b" l="l" r="r" t="t"/>
              <a:pathLst>
                <a:path extrusionOk="0" h="142961" w="135999">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8" name="Google Shape;518;p20"/>
            <p:cNvSpPr/>
            <p:nvPr/>
          </p:nvSpPr>
          <p:spPr>
            <a:xfrm>
              <a:off x="2925535" y="2722330"/>
              <a:ext cx="1200895" cy="746478"/>
            </a:xfrm>
            <a:custGeom>
              <a:rect b="b" l="l" r="r" t="t"/>
              <a:pathLst>
                <a:path extrusionOk="0" h="746478" w="1200895">
                  <a:moveTo>
                    <a:pt x="1109954" y="738045"/>
                  </a:moveTo>
                  <a:lnTo>
                    <a:pt x="30323" y="113395"/>
                  </a:lnTo>
                  <a:cubicBezTo>
                    <a:pt x="1323" y="96612"/>
                    <a:pt x="-8610" y="59446"/>
                    <a:pt x="8136" y="30385"/>
                  </a:cubicBezTo>
                  <a:cubicBezTo>
                    <a:pt x="13457" y="21145"/>
                    <a:pt x="21109" y="13478"/>
                    <a:pt x="30323" y="8144"/>
                  </a:cubicBezTo>
                  <a:lnTo>
                    <a:pt x="30323" y="8144"/>
                  </a:lnTo>
                  <a:cubicBezTo>
                    <a:pt x="49084" y="-2715"/>
                    <a:pt x="72197" y="-2715"/>
                    <a:pt x="90957" y="8144"/>
                  </a:cubicBezTo>
                  <a:lnTo>
                    <a:pt x="1170588" y="633270"/>
                  </a:lnTo>
                  <a:cubicBezTo>
                    <a:pt x="1199584" y="650062"/>
                    <a:pt x="1209506" y="687229"/>
                    <a:pt x="1192750" y="716290"/>
                  </a:cubicBezTo>
                  <a:cubicBezTo>
                    <a:pt x="1186117" y="727805"/>
                    <a:pt x="1175891" y="736816"/>
                    <a:pt x="1163650" y="741950"/>
                  </a:cubicBezTo>
                  <a:lnTo>
                    <a:pt x="1163650" y="741950"/>
                  </a:lnTo>
                  <a:cubicBezTo>
                    <a:pt x="1146125" y="749151"/>
                    <a:pt x="1126253" y="747703"/>
                    <a:pt x="1109954" y="738045"/>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9" name="Google Shape;519;p20"/>
            <p:cNvSpPr/>
            <p:nvPr/>
          </p:nvSpPr>
          <p:spPr>
            <a:xfrm>
              <a:off x="2868613" y="1365288"/>
              <a:ext cx="1401428" cy="1812876"/>
            </a:xfrm>
            <a:custGeom>
              <a:rect b="b" l="l" r="r" t="t"/>
              <a:pathLst>
                <a:path extrusionOk="0" h="1812876" w="1401428">
                  <a:moveTo>
                    <a:pt x="700714" y="1717230"/>
                  </a:moveTo>
                  <a:cubicBezTo>
                    <a:pt x="314290" y="1493678"/>
                    <a:pt x="0" y="947991"/>
                    <a:pt x="0" y="500888"/>
                  </a:cubicBezTo>
                  <a:cubicBezTo>
                    <a:pt x="0" y="53784"/>
                    <a:pt x="314290" y="-127762"/>
                    <a:pt x="700714" y="95504"/>
                  </a:cubicBezTo>
                  <a:cubicBezTo>
                    <a:pt x="1087138" y="318770"/>
                    <a:pt x="1401428" y="864647"/>
                    <a:pt x="1401428" y="1311846"/>
                  </a:cubicBezTo>
                  <a:cubicBezTo>
                    <a:pt x="1401428" y="1759045"/>
                    <a:pt x="1087043" y="1940782"/>
                    <a:pt x="700714" y="1717230"/>
                  </a:cubicBezTo>
                  <a:close/>
                  <a:moveTo>
                    <a:pt x="700714" y="240855"/>
                  </a:moveTo>
                  <a:cubicBezTo>
                    <a:pt x="383478" y="57308"/>
                    <a:pt x="125355" y="206660"/>
                    <a:pt x="125355" y="573754"/>
                  </a:cubicBezTo>
                  <a:cubicBezTo>
                    <a:pt x="125355" y="940847"/>
                    <a:pt x="383478" y="1388808"/>
                    <a:pt x="700714" y="1572355"/>
                  </a:cubicBezTo>
                  <a:cubicBezTo>
                    <a:pt x="1017951" y="1755902"/>
                    <a:pt x="1275978" y="1606645"/>
                    <a:pt x="1275978" y="1239551"/>
                  </a:cubicBezTo>
                  <a:cubicBezTo>
                    <a:pt x="1275978" y="872458"/>
                    <a:pt x="1017951" y="424116"/>
                    <a:pt x="700714" y="240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0" name="Google Shape;520;p20"/>
            <p:cNvSpPr/>
            <p:nvPr/>
          </p:nvSpPr>
          <p:spPr>
            <a:xfrm>
              <a:off x="2977907" y="1395545"/>
              <a:ext cx="128396" cy="88201"/>
            </a:xfrm>
            <a:custGeom>
              <a:rect b="b" l="l" r="r" t="t"/>
              <a:pathLst>
                <a:path extrusionOk="0" h="88201" w="128396">
                  <a:moveTo>
                    <a:pt x="0" y="70295"/>
                  </a:moveTo>
                  <a:lnTo>
                    <a:pt x="128396" y="0"/>
                  </a:lnTo>
                  <a:lnTo>
                    <a:pt x="109198" y="88201"/>
                  </a:lnTo>
                  <a:lnTo>
                    <a:pt x="0" y="70295"/>
                  </a:lnTo>
                  <a:close/>
                </a:path>
              </a:pathLst>
            </a:custGeom>
            <a:solidFill>
              <a:srgbClr val="D33D3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1" name="Google Shape;521;p20"/>
            <p:cNvSpPr/>
            <p:nvPr/>
          </p:nvSpPr>
          <p:spPr>
            <a:xfrm>
              <a:off x="3945392" y="3100901"/>
              <a:ext cx="140370" cy="95440"/>
            </a:xfrm>
            <a:custGeom>
              <a:rect b="b" l="l" r="r" t="t"/>
              <a:pathLst>
                <a:path extrusionOk="0" h="95440" w="140370">
                  <a:moveTo>
                    <a:pt x="0" y="95440"/>
                  </a:moveTo>
                  <a:cubicBezTo>
                    <a:pt x="3136" y="94012"/>
                    <a:pt x="140371" y="17050"/>
                    <a:pt x="140371" y="17050"/>
                  </a:cubicBezTo>
                  <a:lnTo>
                    <a:pt x="34309" y="0"/>
                  </a:lnTo>
                  <a:close/>
                </a:path>
              </a:pathLst>
            </a:custGeom>
            <a:solidFill>
              <a:srgbClr val="D33D3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2" name="Google Shape;522;p20"/>
            <p:cNvSpPr/>
            <p:nvPr/>
          </p:nvSpPr>
          <p:spPr>
            <a:xfrm rot="-1801764">
              <a:off x="2958862" y="1416978"/>
              <a:ext cx="1040879" cy="1807000"/>
            </a:xfrm>
            <a:custGeom>
              <a:rect b="b" l="l" r="r" t="t"/>
              <a:pathLst>
                <a:path extrusionOk="0" h="1808606" w="1041804">
                  <a:moveTo>
                    <a:pt x="1041805" y="904303"/>
                  </a:moveTo>
                  <a:cubicBezTo>
                    <a:pt x="1041805" y="1403736"/>
                    <a:pt x="808589" y="1808606"/>
                    <a:pt x="520902" y="1808606"/>
                  </a:cubicBezTo>
                  <a:cubicBezTo>
                    <a:pt x="233216" y="1808606"/>
                    <a:pt x="0" y="1403736"/>
                    <a:pt x="0" y="904303"/>
                  </a:cubicBezTo>
                  <a:cubicBezTo>
                    <a:pt x="0" y="404870"/>
                    <a:pt x="233216" y="0"/>
                    <a:pt x="520902" y="0"/>
                  </a:cubicBezTo>
                  <a:cubicBezTo>
                    <a:pt x="808589" y="0"/>
                    <a:pt x="1041805" y="404870"/>
                    <a:pt x="1041805" y="90430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3" name="Google Shape;523;p20"/>
            <p:cNvSpPr/>
            <p:nvPr/>
          </p:nvSpPr>
          <p:spPr>
            <a:xfrm>
              <a:off x="2779183" y="1414991"/>
              <a:ext cx="1401428" cy="1812826"/>
            </a:xfrm>
            <a:custGeom>
              <a:rect b="b" l="l" r="r" t="t"/>
              <a:pathLst>
                <a:path extrusionOk="0" h="1812826" w="1401428">
                  <a:moveTo>
                    <a:pt x="700714" y="1717343"/>
                  </a:moveTo>
                  <a:cubicBezTo>
                    <a:pt x="314480" y="1493695"/>
                    <a:pt x="0" y="948104"/>
                    <a:pt x="0" y="500905"/>
                  </a:cubicBezTo>
                  <a:cubicBezTo>
                    <a:pt x="0" y="53706"/>
                    <a:pt x="314385" y="-127745"/>
                    <a:pt x="700714" y="95521"/>
                  </a:cubicBezTo>
                  <a:cubicBezTo>
                    <a:pt x="1087043" y="318787"/>
                    <a:pt x="1401428" y="864760"/>
                    <a:pt x="1401428" y="1311863"/>
                  </a:cubicBezTo>
                  <a:cubicBezTo>
                    <a:pt x="1401428" y="1758967"/>
                    <a:pt x="1087138" y="1940609"/>
                    <a:pt x="700714" y="1717343"/>
                  </a:cubicBezTo>
                  <a:close/>
                  <a:moveTo>
                    <a:pt x="700714" y="240967"/>
                  </a:moveTo>
                  <a:cubicBezTo>
                    <a:pt x="383573" y="57421"/>
                    <a:pt x="125450" y="206678"/>
                    <a:pt x="125450" y="573771"/>
                  </a:cubicBezTo>
                  <a:cubicBezTo>
                    <a:pt x="125450" y="940864"/>
                    <a:pt x="383573" y="1388920"/>
                    <a:pt x="700714" y="1572467"/>
                  </a:cubicBezTo>
                  <a:cubicBezTo>
                    <a:pt x="1017855" y="1756014"/>
                    <a:pt x="1276073" y="1606662"/>
                    <a:pt x="1276073" y="1239568"/>
                  </a:cubicBezTo>
                  <a:cubicBezTo>
                    <a:pt x="1276073" y="872475"/>
                    <a:pt x="1017760" y="424229"/>
                    <a:pt x="700714" y="24068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4" name="Google Shape;524;p20"/>
            <p:cNvSpPr/>
            <p:nvPr/>
          </p:nvSpPr>
          <p:spPr>
            <a:xfrm>
              <a:off x="3046144" y="1759790"/>
              <a:ext cx="868170" cy="1123263"/>
            </a:xfrm>
            <a:custGeom>
              <a:rect b="b" l="l" r="r" t="t"/>
              <a:pathLst>
                <a:path extrusionOk="0" h="1123263" w="868170">
                  <a:moveTo>
                    <a:pt x="433753" y="1063934"/>
                  </a:moveTo>
                  <a:cubicBezTo>
                    <a:pt x="194447" y="925440"/>
                    <a:pt x="0" y="587398"/>
                    <a:pt x="0" y="310411"/>
                  </a:cubicBezTo>
                  <a:cubicBezTo>
                    <a:pt x="0" y="33424"/>
                    <a:pt x="194733" y="-79257"/>
                    <a:pt x="434038" y="59237"/>
                  </a:cubicBezTo>
                  <a:cubicBezTo>
                    <a:pt x="673343" y="197730"/>
                    <a:pt x="868171" y="535487"/>
                    <a:pt x="868171" y="812759"/>
                  </a:cubicBezTo>
                  <a:cubicBezTo>
                    <a:pt x="868171" y="1090032"/>
                    <a:pt x="673153" y="1202523"/>
                    <a:pt x="433753" y="1063934"/>
                  </a:cubicBezTo>
                  <a:close/>
                  <a:moveTo>
                    <a:pt x="433753" y="204398"/>
                  </a:moveTo>
                  <a:cubicBezTo>
                    <a:pt x="263540" y="105909"/>
                    <a:pt x="125070" y="186015"/>
                    <a:pt x="125070" y="382992"/>
                  </a:cubicBezTo>
                  <a:cubicBezTo>
                    <a:pt x="125070" y="579969"/>
                    <a:pt x="263540" y="820380"/>
                    <a:pt x="433753" y="918868"/>
                  </a:cubicBezTo>
                  <a:cubicBezTo>
                    <a:pt x="603966" y="1017356"/>
                    <a:pt x="742436" y="937156"/>
                    <a:pt x="742436" y="740179"/>
                  </a:cubicBezTo>
                  <a:cubicBezTo>
                    <a:pt x="742436" y="543202"/>
                    <a:pt x="603966" y="302886"/>
                    <a:pt x="433753" y="20439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5" name="Google Shape;525;p20"/>
            <p:cNvSpPr/>
            <p:nvPr/>
          </p:nvSpPr>
          <p:spPr>
            <a:xfrm>
              <a:off x="3308258" y="2099261"/>
              <a:ext cx="343371" cy="444102"/>
            </a:xfrm>
            <a:custGeom>
              <a:rect b="b" l="l" r="r" t="t"/>
              <a:pathLst>
                <a:path extrusionOk="0" h="444102" w="343371">
                  <a:moveTo>
                    <a:pt x="171638" y="420806"/>
                  </a:moveTo>
                  <a:cubicBezTo>
                    <a:pt x="76600" y="366037"/>
                    <a:pt x="0" y="232306"/>
                    <a:pt x="0" y="122768"/>
                  </a:cubicBezTo>
                  <a:cubicBezTo>
                    <a:pt x="0" y="13231"/>
                    <a:pt x="76981" y="-31346"/>
                    <a:pt x="171638" y="23423"/>
                  </a:cubicBezTo>
                  <a:cubicBezTo>
                    <a:pt x="266296" y="78191"/>
                    <a:pt x="343372" y="211922"/>
                    <a:pt x="343372" y="321460"/>
                  </a:cubicBezTo>
                  <a:cubicBezTo>
                    <a:pt x="343372" y="430997"/>
                    <a:pt x="266391" y="475289"/>
                    <a:pt x="171638" y="420806"/>
                  </a:cubicBezTo>
                  <a:close/>
                  <a:moveTo>
                    <a:pt x="171638" y="168584"/>
                  </a:moveTo>
                  <a:cubicBezTo>
                    <a:pt x="146168" y="153820"/>
                    <a:pt x="125355" y="165821"/>
                    <a:pt x="125355" y="195349"/>
                  </a:cubicBezTo>
                  <a:cubicBezTo>
                    <a:pt x="127170" y="227962"/>
                    <a:pt x="144353" y="257776"/>
                    <a:pt x="171638" y="275644"/>
                  </a:cubicBezTo>
                  <a:cubicBezTo>
                    <a:pt x="197204" y="290408"/>
                    <a:pt x="217922" y="278407"/>
                    <a:pt x="217922" y="248879"/>
                  </a:cubicBezTo>
                  <a:cubicBezTo>
                    <a:pt x="216145" y="216247"/>
                    <a:pt x="198952" y="186424"/>
                    <a:pt x="171638" y="1685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6" name="Google Shape;526;p20"/>
            <p:cNvSpPr/>
            <p:nvPr/>
          </p:nvSpPr>
          <p:spPr>
            <a:xfrm>
              <a:off x="2221786" y="2914306"/>
              <a:ext cx="208703" cy="88772"/>
            </a:xfrm>
            <a:custGeom>
              <a:rect b="b" l="l" r="r" t="t"/>
              <a:pathLst>
                <a:path extrusionOk="0" h="88772" w="208703">
                  <a:moveTo>
                    <a:pt x="64246" y="87916"/>
                  </a:moveTo>
                  <a:lnTo>
                    <a:pt x="0" y="88773"/>
                  </a:lnTo>
                  <a:lnTo>
                    <a:pt x="208703" y="0"/>
                  </a:lnTo>
                  <a:lnTo>
                    <a:pt x="87720" y="75342"/>
                  </a:lnTo>
                  <a:lnTo>
                    <a:pt x="64246" y="87916"/>
                  </a:ln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7" name="Google Shape;527;p20"/>
            <p:cNvSpPr/>
            <p:nvPr/>
          </p:nvSpPr>
          <p:spPr>
            <a:xfrm rot="-1801764">
              <a:off x="2288993" y="2988576"/>
              <a:ext cx="26776" cy="46440"/>
            </a:xfrm>
            <a:custGeom>
              <a:rect b="b" l="l" r="r" t="t"/>
              <a:pathLst>
                <a:path extrusionOk="0" h="46481" w="26800">
                  <a:moveTo>
                    <a:pt x="26801" y="23241"/>
                  </a:moveTo>
                  <a:cubicBezTo>
                    <a:pt x="26801" y="36076"/>
                    <a:pt x="20801" y="46482"/>
                    <a:pt x="13400" y="46482"/>
                  </a:cubicBezTo>
                  <a:cubicBezTo>
                    <a:pt x="6000" y="46482"/>
                    <a:pt x="0" y="36076"/>
                    <a:pt x="0" y="23241"/>
                  </a:cubicBezTo>
                  <a:cubicBezTo>
                    <a:pt x="0" y="10405"/>
                    <a:pt x="6000" y="0"/>
                    <a:pt x="13400" y="0"/>
                  </a:cubicBezTo>
                  <a:cubicBezTo>
                    <a:pt x="20801" y="0"/>
                    <a:pt x="26801" y="10405"/>
                    <a:pt x="26801" y="232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8" name="Google Shape;528;p20"/>
            <p:cNvSpPr/>
            <p:nvPr/>
          </p:nvSpPr>
          <p:spPr>
            <a:xfrm rot="-1801764">
              <a:off x="3469496" y="2304051"/>
              <a:ext cx="26776" cy="46440"/>
            </a:xfrm>
            <a:custGeom>
              <a:rect b="b" l="l" r="r" t="t"/>
              <a:pathLst>
                <a:path extrusionOk="0" h="46481" w="26800">
                  <a:moveTo>
                    <a:pt x="26801" y="23241"/>
                  </a:moveTo>
                  <a:cubicBezTo>
                    <a:pt x="26801" y="36077"/>
                    <a:pt x="20801" y="46482"/>
                    <a:pt x="13400" y="46482"/>
                  </a:cubicBezTo>
                  <a:cubicBezTo>
                    <a:pt x="5999" y="46482"/>
                    <a:pt x="0" y="36077"/>
                    <a:pt x="0" y="23241"/>
                  </a:cubicBezTo>
                  <a:cubicBezTo>
                    <a:pt x="0" y="10405"/>
                    <a:pt x="5999" y="0"/>
                    <a:pt x="13400" y="0"/>
                  </a:cubicBezTo>
                  <a:cubicBezTo>
                    <a:pt x="20801" y="0"/>
                    <a:pt x="26801" y="10405"/>
                    <a:pt x="26801" y="232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9" name="Google Shape;529;p20"/>
            <p:cNvSpPr/>
            <p:nvPr/>
          </p:nvSpPr>
          <p:spPr>
            <a:xfrm>
              <a:off x="2314638" y="2924117"/>
              <a:ext cx="167836" cy="171354"/>
            </a:xfrm>
            <a:custGeom>
              <a:rect b="b" l="l" r="r" t="t"/>
              <a:pathLst>
                <a:path extrusionOk="0" h="171354" w="167836">
                  <a:moveTo>
                    <a:pt x="15301" y="171355"/>
                  </a:moveTo>
                  <a:lnTo>
                    <a:pt x="0" y="107251"/>
                  </a:lnTo>
                  <a:lnTo>
                    <a:pt x="167837" y="0"/>
                  </a:lnTo>
                  <a:lnTo>
                    <a:pt x="160519" y="15145"/>
                  </a:lnTo>
                  <a:lnTo>
                    <a:pt x="15301" y="171355"/>
                  </a:ln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0" name="Google Shape;530;p20"/>
            <p:cNvSpPr/>
            <p:nvPr/>
          </p:nvSpPr>
          <p:spPr>
            <a:xfrm>
              <a:off x="2290498" y="2306802"/>
              <a:ext cx="1203749" cy="724947"/>
            </a:xfrm>
            <a:custGeom>
              <a:rect b="b" l="l" r="r" t="t"/>
              <a:pathLst>
                <a:path extrusionOk="0" h="724947" w="1203749">
                  <a:moveTo>
                    <a:pt x="23855" y="724948"/>
                  </a:moveTo>
                  <a:cubicBezTo>
                    <a:pt x="25280" y="723709"/>
                    <a:pt x="1203750" y="40958"/>
                    <a:pt x="1203750" y="40958"/>
                  </a:cubicBezTo>
                  <a:lnTo>
                    <a:pt x="1182081" y="0"/>
                  </a:lnTo>
                  <a:lnTo>
                    <a:pt x="0" y="685800"/>
                  </a:ln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cxnSp>
        <p:nvCxnSpPr>
          <p:cNvPr id="531" name="Google Shape;531;p20"/>
          <p:cNvCxnSpPr/>
          <p:nvPr/>
        </p:nvCxnSpPr>
        <p:spPr>
          <a:xfrm>
            <a:off x="457200" y="1074699"/>
            <a:ext cx="5448000" cy="0"/>
          </a:xfrm>
          <a:prstGeom prst="straightConnector1">
            <a:avLst/>
          </a:prstGeom>
          <a:noFill/>
          <a:ln cap="flat" cmpd="sng" w="9525">
            <a:solidFill>
              <a:schemeClr val="lt2"/>
            </a:solidFill>
            <a:prstDash val="solid"/>
            <a:round/>
            <a:headEnd len="med" w="med" type="none"/>
            <a:tailEnd len="med" w="med" type="none"/>
          </a:ln>
        </p:spPr>
      </p:cxnSp>
      <p:cxnSp>
        <p:nvCxnSpPr>
          <p:cNvPr id="532" name="Google Shape;532;p20"/>
          <p:cNvCxnSpPr/>
          <p:nvPr/>
        </p:nvCxnSpPr>
        <p:spPr>
          <a:xfrm>
            <a:off x="457200" y="1784181"/>
            <a:ext cx="5448000" cy="0"/>
          </a:xfrm>
          <a:prstGeom prst="straightConnector1">
            <a:avLst/>
          </a:prstGeom>
          <a:noFill/>
          <a:ln cap="flat" cmpd="sng" w="9525">
            <a:solidFill>
              <a:schemeClr val="lt2"/>
            </a:solidFill>
            <a:prstDash val="solid"/>
            <a:round/>
            <a:headEnd len="med" w="med" type="none"/>
            <a:tailEnd len="med" w="med" type="none"/>
          </a:ln>
        </p:spPr>
      </p:cxnSp>
      <p:cxnSp>
        <p:nvCxnSpPr>
          <p:cNvPr id="533" name="Google Shape;533;p20"/>
          <p:cNvCxnSpPr/>
          <p:nvPr/>
        </p:nvCxnSpPr>
        <p:spPr>
          <a:xfrm>
            <a:off x="457200" y="2493663"/>
            <a:ext cx="5448000" cy="0"/>
          </a:xfrm>
          <a:prstGeom prst="straightConnector1">
            <a:avLst/>
          </a:prstGeom>
          <a:noFill/>
          <a:ln cap="flat" cmpd="sng" w="9525">
            <a:solidFill>
              <a:schemeClr val="lt2"/>
            </a:solidFill>
            <a:prstDash val="solid"/>
            <a:round/>
            <a:headEnd len="med" w="med" type="none"/>
            <a:tailEnd len="med" w="med" type="none"/>
          </a:ln>
        </p:spPr>
      </p:cxnSp>
      <p:cxnSp>
        <p:nvCxnSpPr>
          <p:cNvPr id="534" name="Google Shape;534;p20"/>
          <p:cNvCxnSpPr/>
          <p:nvPr/>
        </p:nvCxnSpPr>
        <p:spPr>
          <a:xfrm>
            <a:off x="457200" y="3203146"/>
            <a:ext cx="5448000" cy="0"/>
          </a:xfrm>
          <a:prstGeom prst="straightConnector1">
            <a:avLst/>
          </a:prstGeom>
          <a:noFill/>
          <a:ln cap="flat" cmpd="sng" w="9525">
            <a:solidFill>
              <a:schemeClr val="lt2"/>
            </a:solidFill>
            <a:prstDash val="solid"/>
            <a:round/>
            <a:headEnd len="med" w="med" type="none"/>
            <a:tailEnd len="med" w="med" type="none"/>
          </a:ln>
        </p:spPr>
      </p:cxnSp>
      <p:cxnSp>
        <p:nvCxnSpPr>
          <p:cNvPr id="535" name="Google Shape;535;p20"/>
          <p:cNvCxnSpPr/>
          <p:nvPr/>
        </p:nvCxnSpPr>
        <p:spPr>
          <a:xfrm>
            <a:off x="457200" y="3934526"/>
            <a:ext cx="5448000" cy="0"/>
          </a:xfrm>
          <a:prstGeom prst="straightConnector1">
            <a:avLst/>
          </a:prstGeom>
          <a:noFill/>
          <a:ln cap="flat" cmpd="sng" w="9525">
            <a:solidFill>
              <a:schemeClr val="lt2"/>
            </a:solidFill>
            <a:prstDash val="solid"/>
            <a:round/>
            <a:headEnd len="med" w="med" type="none"/>
            <a:tailEnd len="med" w="med" type="none"/>
          </a:ln>
        </p:spPr>
      </p:cxnSp>
      <p:sp>
        <p:nvSpPr>
          <p:cNvPr id="536" name="Google Shape;536;p20"/>
          <p:cNvSpPr txBox="1"/>
          <p:nvPr/>
        </p:nvSpPr>
        <p:spPr>
          <a:xfrm>
            <a:off x="457200" y="915950"/>
            <a:ext cx="309300" cy="30303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lang="en" sz="1000">
                <a:solidFill>
                  <a:schemeClr val="dk2"/>
                </a:solidFill>
                <a:latin typeface="Barlow"/>
                <a:ea typeface="Barlow"/>
                <a:cs typeface="Barlow"/>
                <a:sym typeface="Barlow"/>
              </a:rPr>
              <a:t>4000</a:t>
            </a:r>
            <a:endParaRPr sz="1000">
              <a:solidFill>
                <a:schemeClr val="dk2"/>
              </a:solidFill>
              <a:latin typeface="Barlow"/>
              <a:ea typeface="Barlow"/>
              <a:cs typeface="Barlow"/>
              <a:sym typeface="Barlow"/>
            </a:endParaRPr>
          </a:p>
          <a:p>
            <a:pPr indent="0" lvl="0" marL="0" marR="0" rtl="0" algn="r">
              <a:lnSpc>
                <a:spcPct val="100000"/>
              </a:lnSpc>
              <a:spcBef>
                <a:spcPts val="4400"/>
              </a:spcBef>
              <a:spcAft>
                <a:spcPts val="0"/>
              </a:spcAft>
              <a:buNone/>
            </a:pPr>
            <a:r>
              <a:rPr lang="en" sz="1000">
                <a:solidFill>
                  <a:schemeClr val="dk2"/>
                </a:solidFill>
                <a:latin typeface="Barlow"/>
                <a:ea typeface="Barlow"/>
                <a:cs typeface="Barlow"/>
                <a:sym typeface="Barlow"/>
              </a:rPr>
              <a:t>3000</a:t>
            </a:r>
            <a:endParaRPr sz="1000">
              <a:solidFill>
                <a:schemeClr val="dk2"/>
              </a:solidFill>
              <a:latin typeface="Barlow"/>
              <a:ea typeface="Barlow"/>
              <a:cs typeface="Barlow"/>
              <a:sym typeface="Barlow"/>
            </a:endParaRPr>
          </a:p>
          <a:p>
            <a:pPr indent="0" lvl="0" marL="0" marR="0" rtl="0" algn="r">
              <a:lnSpc>
                <a:spcPct val="100000"/>
              </a:lnSpc>
              <a:spcBef>
                <a:spcPts val="4400"/>
              </a:spcBef>
              <a:spcAft>
                <a:spcPts val="0"/>
              </a:spcAft>
              <a:buNone/>
            </a:pPr>
            <a:r>
              <a:rPr lang="en" sz="1000">
                <a:solidFill>
                  <a:schemeClr val="dk2"/>
                </a:solidFill>
                <a:latin typeface="Barlow"/>
                <a:ea typeface="Barlow"/>
                <a:cs typeface="Barlow"/>
                <a:sym typeface="Barlow"/>
              </a:rPr>
              <a:t>2000</a:t>
            </a:r>
            <a:endParaRPr sz="1000">
              <a:solidFill>
                <a:schemeClr val="dk2"/>
              </a:solidFill>
              <a:latin typeface="Barlow"/>
              <a:ea typeface="Barlow"/>
              <a:cs typeface="Barlow"/>
              <a:sym typeface="Barlow"/>
            </a:endParaRPr>
          </a:p>
          <a:p>
            <a:pPr indent="0" lvl="0" marL="0" marR="0" rtl="0" algn="r">
              <a:lnSpc>
                <a:spcPct val="100000"/>
              </a:lnSpc>
              <a:spcBef>
                <a:spcPts val="4400"/>
              </a:spcBef>
              <a:spcAft>
                <a:spcPts val="0"/>
              </a:spcAft>
              <a:buNone/>
            </a:pPr>
            <a:r>
              <a:rPr lang="en" sz="1000">
                <a:solidFill>
                  <a:schemeClr val="dk2"/>
                </a:solidFill>
                <a:latin typeface="Barlow"/>
                <a:ea typeface="Barlow"/>
                <a:cs typeface="Barlow"/>
                <a:sym typeface="Barlow"/>
              </a:rPr>
              <a:t>1000</a:t>
            </a:r>
            <a:endParaRPr sz="1000">
              <a:solidFill>
                <a:schemeClr val="dk2"/>
              </a:solidFill>
              <a:latin typeface="Barlow"/>
              <a:ea typeface="Barlow"/>
              <a:cs typeface="Barlow"/>
              <a:sym typeface="Barlow"/>
            </a:endParaRPr>
          </a:p>
          <a:p>
            <a:pPr indent="0" lvl="0" marL="0" marR="0" rtl="0" algn="r">
              <a:lnSpc>
                <a:spcPct val="100000"/>
              </a:lnSpc>
              <a:spcBef>
                <a:spcPts val="4400"/>
              </a:spcBef>
              <a:spcAft>
                <a:spcPts val="4400"/>
              </a:spcAft>
              <a:buNone/>
            </a:pPr>
            <a:r>
              <a:rPr lang="en" sz="1000">
                <a:solidFill>
                  <a:schemeClr val="dk2"/>
                </a:solidFill>
                <a:latin typeface="Barlow"/>
                <a:ea typeface="Barlow"/>
                <a:cs typeface="Barlow"/>
                <a:sym typeface="Barlow"/>
              </a:rPr>
              <a:t>0</a:t>
            </a:r>
            <a:endParaRPr sz="1000">
              <a:solidFill>
                <a:schemeClr val="dk2"/>
              </a:solidFill>
              <a:latin typeface="Barlow"/>
              <a:ea typeface="Barlow"/>
              <a:cs typeface="Barlow"/>
              <a:sym typeface="Barlow"/>
            </a:endParaRPr>
          </a:p>
        </p:txBody>
      </p:sp>
      <p:sp>
        <p:nvSpPr>
          <p:cNvPr id="537" name="Google Shape;537;p20"/>
          <p:cNvSpPr/>
          <p:nvPr/>
        </p:nvSpPr>
        <p:spPr>
          <a:xfrm>
            <a:off x="924020" y="2380936"/>
            <a:ext cx="175800" cy="1553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0"/>
          <p:cNvSpPr/>
          <p:nvPr/>
        </p:nvSpPr>
        <p:spPr>
          <a:xfrm>
            <a:off x="1160518" y="1986873"/>
            <a:ext cx="175800" cy="1947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0"/>
          <p:cNvSpPr/>
          <p:nvPr/>
        </p:nvSpPr>
        <p:spPr>
          <a:xfrm>
            <a:off x="1397017" y="2493663"/>
            <a:ext cx="175800" cy="1441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0"/>
          <p:cNvSpPr/>
          <p:nvPr/>
        </p:nvSpPr>
        <p:spPr>
          <a:xfrm>
            <a:off x="2243320" y="2694726"/>
            <a:ext cx="175800" cy="1239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0"/>
          <p:cNvSpPr/>
          <p:nvPr/>
        </p:nvSpPr>
        <p:spPr>
          <a:xfrm>
            <a:off x="2479818" y="2096343"/>
            <a:ext cx="175800" cy="1838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0"/>
          <p:cNvSpPr/>
          <p:nvPr/>
        </p:nvSpPr>
        <p:spPr>
          <a:xfrm>
            <a:off x="2716317" y="1229023"/>
            <a:ext cx="175800" cy="2706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0"/>
          <p:cNvSpPr/>
          <p:nvPr/>
        </p:nvSpPr>
        <p:spPr>
          <a:xfrm>
            <a:off x="3562620" y="2140118"/>
            <a:ext cx="175800" cy="1794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0"/>
          <p:cNvSpPr/>
          <p:nvPr/>
        </p:nvSpPr>
        <p:spPr>
          <a:xfrm>
            <a:off x="3799118" y="1074575"/>
            <a:ext cx="175800" cy="2860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0"/>
          <p:cNvSpPr/>
          <p:nvPr/>
        </p:nvSpPr>
        <p:spPr>
          <a:xfrm>
            <a:off x="4035617" y="2322561"/>
            <a:ext cx="175800" cy="1611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0"/>
          <p:cNvSpPr/>
          <p:nvPr/>
        </p:nvSpPr>
        <p:spPr>
          <a:xfrm>
            <a:off x="4881920" y="2753100"/>
            <a:ext cx="175800" cy="118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0"/>
          <p:cNvSpPr/>
          <p:nvPr/>
        </p:nvSpPr>
        <p:spPr>
          <a:xfrm>
            <a:off x="5118418" y="1293618"/>
            <a:ext cx="175800" cy="2641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0"/>
          <p:cNvSpPr/>
          <p:nvPr/>
        </p:nvSpPr>
        <p:spPr>
          <a:xfrm>
            <a:off x="5354917" y="1607408"/>
            <a:ext cx="175800" cy="2327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9" name="Google Shape;549;p20" title="Points scored"/>
          <p:cNvPicPr preferRelativeResize="0"/>
          <p:nvPr/>
        </p:nvPicPr>
        <p:blipFill>
          <a:blip r:embed="rId3">
            <a:alphaModFix/>
          </a:blip>
          <a:stretch>
            <a:fillRect/>
          </a:stretch>
        </p:blipFill>
        <p:spPr>
          <a:xfrm>
            <a:off x="187150" y="456750"/>
            <a:ext cx="5718051" cy="38498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oler template">
  <a:themeElements>
    <a:clrScheme name="Custom 347">
      <a:dk1>
        <a:srgbClr val="A1A5B5"/>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