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1"/>
  </p:notesMasterIdLst>
  <p:sldIdLst>
    <p:sldId id="256" r:id="rId2"/>
    <p:sldId id="259" r:id="rId3"/>
    <p:sldId id="315" r:id="rId4"/>
    <p:sldId id="314" r:id="rId5"/>
    <p:sldId id="317" r:id="rId6"/>
    <p:sldId id="260" r:id="rId7"/>
    <p:sldId id="316" r:id="rId8"/>
    <p:sldId id="281" r:id="rId9"/>
    <p:sldId id="318" r:id="rId10"/>
  </p:sldIdLst>
  <p:sldSz cx="9144000" cy="5143500" type="screen16x9"/>
  <p:notesSz cx="6858000" cy="9144000"/>
  <p:embeddedFontLst>
    <p:embeddedFont>
      <p:font typeface="Exo" panose="020B0604020202020204" charset="0"/>
      <p:regular r:id="rId12"/>
      <p:bold r:id="rId13"/>
      <p:italic r:id="rId14"/>
      <p:boldItalic r:id="rId15"/>
    </p:embeddedFont>
    <p:embeddedFont>
      <p:font typeface="PT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9C5B7F-B411-4FFE-BA2D-5E1DA31137C1}">
  <a:tblStyle styleId="{FB9C5B7F-B411-4FFE-BA2D-5E1DA31137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342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>
          <a:extLst>
            <a:ext uri="{FF2B5EF4-FFF2-40B4-BE49-F238E27FC236}">
              <a16:creationId xmlns:a16="http://schemas.microsoft.com/office/drawing/2014/main" id="{99612357-40D1-1A66-D92D-B4B82E2AD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>
            <a:extLst>
              <a:ext uri="{FF2B5EF4-FFF2-40B4-BE49-F238E27FC236}">
                <a16:creationId xmlns:a16="http://schemas.microsoft.com/office/drawing/2014/main" id="{55957A0B-E861-D5BC-1ADD-4D8CC55B58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>
            <a:extLst>
              <a:ext uri="{FF2B5EF4-FFF2-40B4-BE49-F238E27FC236}">
                <a16:creationId xmlns:a16="http://schemas.microsoft.com/office/drawing/2014/main" id="{F121400C-7B00-0F6A-157C-B1580625A2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258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>
          <a:extLst>
            <a:ext uri="{FF2B5EF4-FFF2-40B4-BE49-F238E27FC236}">
              <a16:creationId xmlns:a16="http://schemas.microsoft.com/office/drawing/2014/main" id="{641D02E8-E05C-13BA-3D79-F58840989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>
            <a:extLst>
              <a:ext uri="{FF2B5EF4-FFF2-40B4-BE49-F238E27FC236}">
                <a16:creationId xmlns:a16="http://schemas.microsoft.com/office/drawing/2014/main" id="{1093EC75-E6EC-5E47-ED3E-E5BC1723BA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>
            <a:extLst>
              <a:ext uri="{FF2B5EF4-FFF2-40B4-BE49-F238E27FC236}">
                <a16:creationId xmlns:a16="http://schemas.microsoft.com/office/drawing/2014/main" id="{3E5A490D-892B-AE92-C3A0-C255D7C255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069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>
          <a:extLst>
            <a:ext uri="{FF2B5EF4-FFF2-40B4-BE49-F238E27FC236}">
              <a16:creationId xmlns:a16="http://schemas.microsoft.com/office/drawing/2014/main" id="{1AE4B82C-4A3A-2F8F-6C2E-E5947D1EC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>
            <a:extLst>
              <a:ext uri="{FF2B5EF4-FFF2-40B4-BE49-F238E27FC236}">
                <a16:creationId xmlns:a16="http://schemas.microsoft.com/office/drawing/2014/main" id="{988F6911-44D7-3779-5668-A45BF70942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>
            <a:extLst>
              <a:ext uri="{FF2B5EF4-FFF2-40B4-BE49-F238E27FC236}">
                <a16:creationId xmlns:a16="http://schemas.microsoft.com/office/drawing/2014/main" id="{679697A5-7EB2-2C4A-265F-1C048B7739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917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>
          <a:extLst>
            <a:ext uri="{FF2B5EF4-FFF2-40B4-BE49-F238E27FC236}">
              <a16:creationId xmlns:a16="http://schemas.microsoft.com/office/drawing/2014/main" id="{DC17669A-2E96-1E7F-FFD4-C4CD20F38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>
            <a:extLst>
              <a:ext uri="{FF2B5EF4-FFF2-40B4-BE49-F238E27FC236}">
                <a16:creationId xmlns:a16="http://schemas.microsoft.com/office/drawing/2014/main" id="{0CF6A2FB-BB0E-F413-FCAE-F6B2325923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>
            <a:extLst>
              <a:ext uri="{FF2B5EF4-FFF2-40B4-BE49-F238E27FC236}">
                <a16:creationId xmlns:a16="http://schemas.microsoft.com/office/drawing/2014/main" id="{60582998-1BAE-3A18-B6A4-013581374E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810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9" name="Google Shape;3969;gedfa3e31c0_2_20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0" name="Google Shape;3970;gedfa3e31c0_2_20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9" name="Google Shape;3969;gedfa3e31c0_2_20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0" name="Google Shape;3970;gedfa3e31c0_2_20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49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9"/>
          <p:cNvSpPr txBox="1">
            <a:spLocks noGrp="1"/>
          </p:cNvSpPr>
          <p:nvPr>
            <p:ph type="subTitle" idx="1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9"/>
          <p:cNvSpPr txBox="1">
            <a:spLocks noGrp="1"/>
          </p:cNvSpPr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rot="10800000" flipH="1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9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6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" name="Google Shape;1741;p2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742" name="Google Shape;1742;p2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22"/>
          <p:cNvSpPr txBox="1">
            <a:spLocks noGrp="1"/>
          </p:cNvSpPr>
          <p:nvPr>
            <p:ph type="title"/>
          </p:nvPr>
        </p:nvSpPr>
        <p:spPr>
          <a:xfrm>
            <a:off x="2246574" y="1636039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1" name="Google Shape;1781;p22"/>
          <p:cNvSpPr txBox="1">
            <a:spLocks noGrp="1"/>
          </p:cNvSpPr>
          <p:nvPr>
            <p:ph type="subTitle" idx="1"/>
          </p:nvPr>
        </p:nvSpPr>
        <p:spPr>
          <a:xfrm>
            <a:off x="2123424" y="2032039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2" name="Google Shape;1782;p22"/>
          <p:cNvSpPr txBox="1">
            <a:spLocks noGrp="1"/>
          </p:cNvSpPr>
          <p:nvPr>
            <p:ph type="title" idx="2"/>
          </p:nvPr>
        </p:nvSpPr>
        <p:spPr>
          <a:xfrm>
            <a:off x="6172578" y="1636039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3" name="Google Shape;1783;p22"/>
          <p:cNvSpPr txBox="1">
            <a:spLocks noGrp="1"/>
          </p:cNvSpPr>
          <p:nvPr>
            <p:ph type="subTitle" idx="3"/>
          </p:nvPr>
        </p:nvSpPr>
        <p:spPr>
          <a:xfrm>
            <a:off x="6049428" y="2032039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4" name="Google Shape;1784;p22"/>
          <p:cNvSpPr txBox="1">
            <a:spLocks noGrp="1"/>
          </p:cNvSpPr>
          <p:nvPr>
            <p:ph type="title" idx="4"/>
          </p:nvPr>
        </p:nvSpPr>
        <p:spPr>
          <a:xfrm>
            <a:off x="2204274" y="3315400"/>
            <a:ext cx="2103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5" name="Google Shape;1785;p22"/>
          <p:cNvSpPr txBox="1">
            <a:spLocks noGrp="1"/>
          </p:cNvSpPr>
          <p:nvPr>
            <p:ph type="subTitle" idx="5"/>
          </p:nvPr>
        </p:nvSpPr>
        <p:spPr>
          <a:xfrm>
            <a:off x="2123424" y="3711400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6" name="Google Shape;1786;p22"/>
          <p:cNvSpPr txBox="1">
            <a:spLocks noGrp="1"/>
          </p:cNvSpPr>
          <p:nvPr>
            <p:ph type="title" idx="6"/>
          </p:nvPr>
        </p:nvSpPr>
        <p:spPr>
          <a:xfrm>
            <a:off x="6172578" y="3315400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7" name="Google Shape;1787;p22"/>
          <p:cNvSpPr txBox="1">
            <a:spLocks noGrp="1"/>
          </p:cNvSpPr>
          <p:nvPr>
            <p:ph type="subTitle" idx="7"/>
          </p:nvPr>
        </p:nvSpPr>
        <p:spPr>
          <a:xfrm>
            <a:off x="6049428" y="3711400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8" name="Google Shape;1788;p22"/>
          <p:cNvSpPr/>
          <p:nvPr/>
        </p:nvSpPr>
        <p:spPr>
          <a:xfrm>
            <a:off x="7" y="-992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9" name="Google Shape;1789;p22"/>
          <p:cNvGrpSpPr/>
          <p:nvPr/>
        </p:nvGrpSpPr>
        <p:grpSpPr>
          <a:xfrm>
            <a:off x="-500742" y="161244"/>
            <a:ext cx="1520982" cy="302065"/>
            <a:chOff x="5642557" y="-150670"/>
            <a:chExt cx="1520982" cy="302065"/>
          </a:xfrm>
        </p:grpSpPr>
        <p:sp>
          <p:nvSpPr>
            <p:cNvPr id="1790" name="Google Shape;1790;p2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5" name="Google Shape;1795;p22"/>
          <p:cNvGrpSpPr/>
          <p:nvPr/>
        </p:nvGrpSpPr>
        <p:grpSpPr>
          <a:xfrm rot="5400000">
            <a:off x="85100" y="2002025"/>
            <a:ext cx="98902" cy="553090"/>
            <a:chOff x="4898850" y="4820550"/>
            <a:chExt cx="98902" cy="553090"/>
          </a:xfrm>
        </p:grpSpPr>
        <p:sp>
          <p:nvSpPr>
            <p:cNvPr id="1796" name="Google Shape;1796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22"/>
          <p:cNvGrpSpPr/>
          <p:nvPr/>
        </p:nvGrpSpPr>
        <p:grpSpPr>
          <a:xfrm flipH="1">
            <a:off x="5072421" y="4999731"/>
            <a:ext cx="1823016" cy="196994"/>
            <a:chOff x="7857346" y="4002005"/>
            <a:chExt cx="1823016" cy="196994"/>
          </a:xfrm>
        </p:grpSpPr>
        <p:sp>
          <p:nvSpPr>
            <p:cNvPr id="1802" name="Google Shape;1802;p2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5" name="Google Shape;1805;p22"/>
          <p:cNvSpPr/>
          <p:nvPr/>
        </p:nvSpPr>
        <p:spPr>
          <a:xfrm rot="-5400000">
            <a:off x="348812" y="41957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6" name="Google Shape;1806;p22"/>
          <p:cNvGrpSpPr/>
          <p:nvPr/>
        </p:nvGrpSpPr>
        <p:grpSpPr>
          <a:xfrm rot="5400000">
            <a:off x="9019112" y="1314150"/>
            <a:ext cx="98902" cy="553090"/>
            <a:chOff x="4898850" y="4820550"/>
            <a:chExt cx="98902" cy="553090"/>
          </a:xfrm>
        </p:grpSpPr>
        <p:sp>
          <p:nvSpPr>
            <p:cNvPr id="1807" name="Google Shape;1807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2" name="Google Shape;1812;p2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3" name="Google Shape;1813;p22"/>
          <p:cNvGrpSpPr/>
          <p:nvPr/>
        </p:nvGrpSpPr>
        <p:grpSpPr>
          <a:xfrm>
            <a:off x="5072076" y="284994"/>
            <a:ext cx="1252897" cy="51000"/>
            <a:chOff x="2915381" y="4104819"/>
            <a:chExt cx="1252897" cy="51000"/>
          </a:xfrm>
        </p:grpSpPr>
        <p:sp>
          <p:nvSpPr>
            <p:cNvPr id="1814" name="Google Shape;1814;p2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8" name="Google Shape;1828;p22"/>
          <p:cNvGrpSpPr/>
          <p:nvPr/>
        </p:nvGrpSpPr>
        <p:grpSpPr>
          <a:xfrm>
            <a:off x="8557211" y="3859075"/>
            <a:ext cx="586800" cy="1523237"/>
            <a:chOff x="8557211" y="3859075"/>
            <a:chExt cx="586800" cy="1523237"/>
          </a:xfrm>
        </p:grpSpPr>
        <p:sp>
          <p:nvSpPr>
            <p:cNvPr id="1829" name="Google Shape;1829;p22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0" name="Google Shape;1830;p22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831" name="Google Shape;1831;p2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832" name="Google Shape;1832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1" name="Google Shape;1841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42" name="Google Shape;1842;p2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843" name="Google Shape;1843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4" name="Google Shape;1844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5" name="Google Shape;1845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6" name="Google Shape;1846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7" name="Google Shape;1847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8" name="Google Shape;1848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9" name="Google Shape;1849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0" name="Google Shape;1850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1" name="Google Shape;1851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2" name="Google Shape;1852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853" name="Google Shape;1853;p22"/>
          <p:cNvSpPr txBox="1">
            <a:spLocks noGrp="1"/>
          </p:cNvSpPr>
          <p:nvPr>
            <p:ph type="title" idx="8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3" r:id="rId4"/>
    <p:sldLayoutId id="2147483668" r:id="rId5"/>
    <p:sldLayoutId id="2147483674" r:id="rId6"/>
    <p:sldLayoutId id="214748367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181916" y="2911940"/>
            <a:ext cx="4882500" cy="172414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2011638" y="3010596"/>
            <a:ext cx="5274118" cy="16241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Kelompok 3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tx2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- Irgi Achmad Fauzi 714220035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   - Mochamad Rayfan Akbil 714220044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- Hammi Ahlan Abdul Mujib 714220062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- Aditya Firmansyah Diasmara 714220038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1596049" y="4240200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6240497" y="4780381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317600" y="1067172"/>
            <a:ext cx="65088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 err="1"/>
              <a:t>Pemrograman</a:t>
            </a:r>
            <a:r>
              <a:rPr lang="en-US" sz="5000" dirty="0"/>
              <a:t> III </a:t>
            </a:r>
            <a:r>
              <a:rPr lang="en-US" sz="5000" dirty="0">
                <a:solidFill>
                  <a:schemeClr val="accent1"/>
                </a:solidFill>
              </a:rPr>
              <a:t>(Web Service)</a:t>
            </a:r>
            <a:endParaRPr sz="5000" dirty="0">
              <a:solidFill>
                <a:schemeClr val="accent1"/>
              </a:solidFill>
            </a:endParaRPr>
          </a:p>
        </p:txBody>
      </p:sp>
      <p:pic>
        <p:nvPicPr>
          <p:cNvPr id="3" name="Picture 2" descr="Text">
            <a:extLst>
              <a:ext uri="{FF2B5EF4-FFF2-40B4-BE49-F238E27FC236}">
                <a16:creationId xmlns:a16="http://schemas.microsoft.com/office/drawing/2014/main" id="{9A6D9D72-3C7E-46F4-7BE2-422971BF0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468" y="324740"/>
            <a:ext cx="2816177" cy="9088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36"/>
          <p:cNvSpPr txBox="1">
            <a:spLocks noGrp="1"/>
          </p:cNvSpPr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Pengertian API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773" name="Google Shape;2773;p36"/>
          <p:cNvSpPr txBox="1">
            <a:spLocks noGrp="1"/>
          </p:cNvSpPr>
          <p:nvPr>
            <p:ph type="subTitle" idx="1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/>
              <a:t>API adalah mekanisme yang membuat dua program software bisa terhubung dan berinteraksi satu sama lain menggunakan sekumpulan protokol/aturan.</a:t>
            </a:r>
            <a:endParaRPr dirty="0"/>
          </a:p>
        </p:txBody>
      </p:sp>
      <p:pic>
        <p:nvPicPr>
          <p:cNvPr id="2774" name="Google Shape;2774;p36"/>
          <p:cNvPicPr preferRelativeResize="0"/>
          <p:nvPr/>
        </p:nvPicPr>
        <p:blipFill rotWithShape="1">
          <a:blip r:embed="rId3">
            <a:alphaModFix/>
          </a:blip>
          <a:srcRect l="15592" r="15598"/>
          <a:stretch/>
        </p:blipFill>
        <p:spPr>
          <a:xfrm>
            <a:off x="5474725" y="1307063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chemeClr val="accent2">
                <a:alpha val="40000"/>
              </a:schemeClr>
            </a:outerShdw>
          </a:effectLst>
        </p:spPr>
      </p:pic>
      <p:sp>
        <p:nvSpPr>
          <p:cNvPr id="2775" name="Google Shape;2775;p36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6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7" name="Google Shape;2777;p36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4" name="Google Shape;2784;p36"/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2785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36"/>
          <p:cNvGrpSpPr/>
          <p:nvPr/>
        </p:nvGrpSpPr>
        <p:grpSpPr>
          <a:xfrm>
            <a:off x="2596239" y="3820728"/>
            <a:ext cx="883262" cy="242091"/>
            <a:chOff x="2300350" y="2601250"/>
            <a:chExt cx="2275275" cy="623625"/>
          </a:xfrm>
        </p:grpSpPr>
        <p:sp>
          <p:nvSpPr>
            <p:cNvPr id="2791" name="Google Shape;2791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7" name="Google Shape;2797;p36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9" name="Google Shape;2809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E54F35-7FE1-8652-590D-2495FFF83147}"/>
              </a:ext>
            </a:extLst>
          </p:cNvPr>
          <p:cNvSpPr txBox="1"/>
          <p:nvPr/>
        </p:nvSpPr>
        <p:spPr>
          <a:xfrm>
            <a:off x="-114105" y="1623014"/>
            <a:ext cx="10630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4000" dirty="0">
                <a:solidFill>
                  <a:schemeClr val="accent2"/>
                </a:solidFill>
              </a:rPr>
              <a:t>01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>
          <a:extLst>
            <a:ext uri="{FF2B5EF4-FFF2-40B4-BE49-F238E27FC236}">
              <a16:creationId xmlns:a16="http://schemas.microsoft.com/office/drawing/2014/main" id="{9A45A75F-F76B-9635-BCA3-2C5097B49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36">
            <a:extLst>
              <a:ext uri="{FF2B5EF4-FFF2-40B4-BE49-F238E27FC236}">
                <a16:creationId xmlns:a16="http://schemas.microsoft.com/office/drawing/2014/main" id="{BAF24293-A1FF-A219-C94F-7DDE693644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3405" y="1183942"/>
            <a:ext cx="4649824" cy="6500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Fungsi API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775" name="Google Shape;2775;p36">
            <a:extLst>
              <a:ext uri="{FF2B5EF4-FFF2-40B4-BE49-F238E27FC236}">
                <a16:creationId xmlns:a16="http://schemas.microsoft.com/office/drawing/2014/main" id="{6D392A2B-5E7E-F998-21DF-975A99235940}"/>
              </a:ext>
            </a:extLst>
          </p:cNvPr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6">
            <a:extLst>
              <a:ext uri="{FF2B5EF4-FFF2-40B4-BE49-F238E27FC236}">
                <a16:creationId xmlns:a16="http://schemas.microsoft.com/office/drawing/2014/main" id="{10C09FD1-AE4E-70E4-678D-DB66E01A5BA9}"/>
              </a:ext>
            </a:extLst>
          </p:cNvPr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7" name="Google Shape;2777;p36">
            <a:extLst>
              <a:ext uri="{FF2B5EF4-FFF2-40B4-BE49-F238E27FC236}">
                <a16:creationId xmlns:a16="http://schemas.microsoft.com/office/drawing/2014/main" id="{9073B413-BA53-8B92-5DD9-3DA205609846}"/>
              </a:ext>
            </a:extLst>
          </p:cNvPr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>
              <a:extLst>
                <a:ext uri="{FF2B5EF4-FFF2-40B4-BE49-F238E27FC236}">
                  <a16:creationId xmlns:a16="http://schemas.microsoft.com/office/drawing/2014/main" id="{C4CD1A13-7BEB-0340-B8D5-19D618DD3816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6">
              <a:extLst>
                <a:ext uri="{FF2B5EF4-FFF2-40B4-BE49-F238E27FC236}">
                  <a16:creationId xmlns:a16="http://schemas.microsoft.com/office/drawing/2014/main" id="{5FFFDCE4-AB63-FD4D-B0BC-E0CB08C66028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6">
              <a:extLst>
                <a:ext uri="{FF2B5EF4-FFF2-40B4-BE49-F238E27FC236}">
                  <a16:creationId xmlns:a16="http://schemas.microsoft.com/office/drawing/2014/main" id="{2D375852-791A-0909-FBA1-A3F6AE91AB5A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6">
              <a:extLst>
                <a:ext uri="{FF2B5EF4-FFF2-40B4-BE49-F238E27FC236}">
                  <a16:creationId xmlns:a16="http://schemas.microsoft.com/office/drawing/2014/main" id="{9171912C-F7BE-5A2A-0B02-09063DD8BF13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6">
              <a:extLst>
                <a:ext uri="{FF2B5EF4-FFF2-40B4-BE49-F238E27FC236}">
                  <a16:creationId xmlns:a16="http://schemas.microsoft.com/office/drawing/2014/main" id="{64B616F1-71D1-6623-F47A-DBF6533CA4A0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6">
              <a:extLst>
                <a:ext uri="{FF2B5EF4-FFF2-40B4-BE49-F238E27FC236}">
                  <a16:creationId xmlns:a16="http://schemas.microsoft.com/office/drawing/2014/main" id="{99D9E8FE-7015-029C-3D42-095C4EEA27F7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4" name="Google Shape;2784;p36">
            <a:extLst>
              <a:ext uri="{FF2B5EF4-FFF2-40B4-BE49-F238E27FC236}">
                <a16:creationId xmlns:a16="http://schemas.microsoft.com/office/drawing/2014/main" id="{F48093A9-0418-CB30-0631-522B7748C988}"/>
              </a:ext>
            </a:extLst>
          </p:cNvPr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2785" name="Google Shape;2785;p36">
              <a:extLst>
                <a:ext uri="{FF2B5EF4-FFF2-40B4-BE49-F238E27FC236}">
                  <a16:creationId xmlns:a16="http://schemas.microsoft.com/office/drawing/2014/main" id="{D691974E-8AF6-8654-4495-58D18648E164}"/>
                </a:ext>
              </a:extLst>
            </p:cNvPr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>
              <a:extLst>
                <a:ext uri="{FF2B5EF4-FFF2-40B4-BE49-F238E27FC236}">
                  <a16:creationId xmlns:a16="http://schemas.microsoft.com/office/drawing/2014/main" id="{8383C5CC-91BE-036C-5659-93FBCCDB0C22}"/>
                </a:ext>
              </a:extLst>
            </p:cNvPr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>
              <a:extLst>
                <a:ext uri="{FF2B5EF4-FFF2-40B4-BE49-F238E27FC236}">
                  <a16:creationId xmlns:a16="http://schemas.microsoft.com/office/drawing/2014/main" id="{EEFEFA73-2672-C3D5-0D68-C4BECD28BFCD}"/>
                </a:ext>
              </a:extLst>
            </p:cNvPr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>
              <a:extLst>
                <a:ext uri="{FF2B5EF4-FFF2-40B4-BE49-F238E27FC236}">
                  <a16:creationId xmlns:a16="http://schemas.microsoft.com/office/drawing/2014/main" id="{3D568178-575D-9496-D114-5ECCE82F0938}"/>
                </a:ext>
              </a:extLst>
            </p:cNvPr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>
              <a:extLst>
                <a:ext uri="{FF2B5EF4-FFF2-40B4-BE49-F238E27FC236}">
                  <a16:creationId xmlns:a16="http://schemas.microsoft.com/office/drawing/2014/main" id="{A31F2230-2C66-808B-5CA3-CB4582C15F03}"/>
                </a:ext>
              </a:extLst>
            </p:cNvPr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36">
            <a:extLst>
              <a:ext uri="{FF2B5EF4-FFF2-40B4-BE49-F238E27FC236}">
                <a16:creationId xmlns:a16="http://schemas.microsoft.com/office/drawing/2014/main" id="{DD1E54C3-495F-8828-A5C5-0BCC59E61356}"/>
              </a:ext>
            </a:extLst>
          </p:cNvPr>
          <p:cNvGrpSpPr/>
          <p:nvPr/>
        </p:nvGrpSpPr>
        <p:grpSpPr>
          <a:xfrm>
            <a:off x="2600681" y="4285258"/>
            <a:ext cx="883262" cy="242091"/>
            <a:chOff x="2300350" y="2601250"/>
            <a:chExt cx="2275275" cy="623625"/>
          </a:xfrm>
        </p:grpSpPr>
        <p:sp>
          <p:nvSpPr>
            <p:cNvPr id="2791" name="Google Shape;2791;p36">
              <a:extLst>
                <a:ext uri="{FF2B5EF4-FFF2-40B4-BE49-F238E27FC236}">
                  <a16:creationId xmlns:a16="http://schemas.microsoft.com/office/drawing/2014/main" id="{28B7A55A-0D06-7E32-4709-FDCDF7D45860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6">
              <a:extLst>
                <a:ext uri="{FF2B5EF4-FFF2-40B4-BE49-F238E27FC236}">
                  <a16:creationId xmlns:a16="http://schemas.microsoft.com/office/drawing/2014/main" id="{6E08205C-EC37-8285-97A1-293BEE3CF697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6">
              <a:extLst>
                <a:ext uri="{FF2B5EF4-FFF2-40B4-BE49-F238E27FC236}">
                  <a16:creationId xmlns:a16="http://schemas.microsoft.com/office/drawing/2014/main" id="{A7B467F0-3A66-32B8-F278-53D5D24F558B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6">
              <a:extLst>
                <a:ext uri="{FF2B5EF4-FFF2-40B4-BE49-F238E27FC236}">
                  <a16:creationId xmlns:a16="http://schemas.microsoft.com/office/drawing/2014/main" id="{CD62E7E2-B8E9-E9DF-D941-FAD5519D865E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6">
              <a:extLst>
                <a:ext uri="{FF2B5EF4-FFF2-40B4-BE49-F238E27FC236}">
                  <a16:creationId xmlns:a16="http://schemas.microsoft.com/office/drawing/2014/main" id="{07B43680-73E4-A113-7BE7-0B0E5F051F55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6">
              <a:extLst>
                <a:ext uri="{FF2B5EF4-FFF2-40B4-BE49-F238E27FC236}">
                  <a16:creationId xmlns:a16="http://schemas.microsoft.com/office/drawing/2014/main" id="{3B42D6A4-C97D-C235-0CFC-5062E8B3B3FA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7" name="Google Shape;2797;p36">
            <a:extLst>
              <a:ext uri="{FF2B5EF4-FFF2-40B4-BE49-F238E27FC236}">
                <a16:creationId xmlns:a16="http://schemas.microsoft.com/office/drawing/2014/main" id="{2099CF15-93EA-A164-C039-279750F0BF32}"/>
              </a:ext>
            </a:extLst>
          </p:cNvPr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>
              <a:extLst>
                <a:ext uri="{FF2B5EF4-FFF2-40B4-BE49-F238E27FC236}">
                  <a16:creationId xmlns:a16="http://schemas.microsoft.com/office/drawing/2014/main" id="{947BCDEA-2AC2-07CC-5FCD-F8F704C04F59}"/>
                </a:ext>
              </a:extLst>
            </p:cNvPr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>
                <a:extLst>
                  <a:ext uri="{FF2B5EF4-FFF2-40B4-BE49-F238E27FC236}">
                    <a16:creationId xmlns:a16="http://schemas.microsoft.com/office/drawing/2014/main" id="{AE6B993B-A8C3-6680-A67C-F444736DAD30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6">
                <a:extLst>
                  <a:ext uri="{FF2B5EF4-FFF2-40B4-BE49-F238E27FC236}">
                    <a16:creationId xmlns:a16="http://schemas.microsoft.com/office/drawing/2014/main" id="{1AA2258B-33F7-5141-E7D7-030A7FD33F7E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6">
                <a:extLst>
                  <a:ext uri="{FF2B5EF4-FFF2-40B4-BE49-F238E27FC236}">
                    <a16:creationId xmlns:a16="http://schemas.microsoft.com/office/drawing/2014/main" id="{6ACBE1F9-BBB0-A4A0-BAFB-4235A81FEB6F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6">
                <a:extLst>
                  <a:ext uri="{FF2B5EF4-FFF2-40B4-BE49-F238E27FC236}">
                    <a16:creationId xmlns:a16="http://schemas.microsoft.com/office/drawing/2014/main" id="{3538E873-1F15-6E25-655D-7CEFE0D16614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6">
                <a:extLst>
                  <a:ext uri="{FF2B5EF4-FFF2-40B4-BE49-F238E27FC236}">
                    <a16:creationId xmlns:a16="http://schemas.microsoft.com/office/drawing/2014/main" id="{F181EFDF-2E53-20AC-B5BB-38A6C8EFD0BF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6">
                <a:extLst>
                  <a:ext uri="{FF2B5EF4-FFF2-40B4-BE49-F238E27FC236}">
                    <a16:creationId xmlns:a16="http://schemas.microsoft.com/office/drawing/2014/main" id="{66D00472-38C2-6812-9577-493C6B75506F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6">
                <a:extLst>
                  <a:ext uri="{FF2B5EF4-FFF2-40B4-BE49-F238E27FC236}">
                    <a16:creationId xmlns:a16="http://schemas.microsoft.com/office/drawing/2014/main" id="{C0AB80B5-7362-B068-7655-77FD582283C9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6">
                <a:extLst>
                  <a:ext uri="{FF2B5EF4-FFF2-40B4-BE49-F238E27FC236}">
                    <a16:creationId xmlns:a16="http://schemas.microsoft.com/office/drawing/2014/main" id="{1BB60FD8-F817-058D-B400-1D268E2D5D45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6">
                <a:extLst>
                  <a:ext uri="{FF2B5EF4-FFF2-40B4-BE49-F238E27FC236}">
                    <a16:creationId xmlns:a16="http://schemas.microsoft.com/office/drawing/2014/main" id="{F58FE827-BFD2-4C03-1D77-570F6C3709F8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6">
                <a:extLst>
                  <a:ext uri="{FF2B5EF4-FFF2-40B4-BE49-F238E27FC236}">
                    <a16:creationId xmlns:a16="http://schemas.microsoft.com/office/drawing/2014/main" id="{1B5B082B-36FB-1DE8-729B-B1BD1272BB11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9" name="Google Shape;2809;p36">
              <a:extLst>
                <a:ext uri="{FF2B5EF4-FFF2-40B4-BE49-F238E27FC236}">
                  <a16:creationId xmlns:a16="http://schemas.microsoft.com/office/drawing/2014/main" id="{6ABA5D98-4F46-FBC4-7B57-06B16A8BE3DC}"/>
                </a:ext>
              </a:extLst>
            </p:cNvPr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>
                <a:extLst>
                  <a:ext uri="{FF2B5EF4-FFF2-40B4-BE49-F238E27FC236}">
                    <a16:creationId xmlns:a16="http://schemas.microsoft.com/office/drawing/2014/main" id="{FE7F4098-7290-CB8D-6E7E-9F93700F3636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6">
                <a:extLst>
                  <a:ext uri="{FF2B5EF4-FFF2-40B4-BE49-F238E27FC236}">
                    <a16:creationId xmlns:a16="http://schemas.microsoft.com/office/drawing/2014/main" id="{FBF3B15C-DFCA-DE46-35BF-6762DA1E3E2D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6">
                <a:extLst>
                  <a:ext uri="{FF2B5EF4-FFF2-40B4-BE49-F238E27FC236}">
                    <a16:creationId xmlns:a16="http://schemas.microsoft.com/office/drawing/2014/main" id="{543F8AB3-82C7-0078-A3E6-7A205732D42A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6">
                <a:extLst>
                  <a:ext uri="{FF2B5EF4-FFF2-40B4-BE49-F238E27FC236}">
                    <a16:creationId xmlns:a16="http://schemas.microsoft.com/office/drawing/2014/main" id="{554BF3FF-9E9A-D415-41D5-2210A4561F6A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6">
                <a:extLst>
                  <a:ext uri="{FF2B5EF4-FFF2-40B4-BE49-F238E27FC236}">
                    <a16:creationId xmlns:a16="http://schemas.microsoft.com/office/drawing/2014/main" id="{9F48DA44-C95B-A078-96EC-456C9240D7A6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6">
                <a:extLst>
                  <a:ext uri="{FF2B5EF4-FFF2-40B4-BE49-F238E27FC236}">
                    <a16:creationId xmlns:a16="http://schemas.microsoft.com/office/drawing/2014/main" id="{808002CA-E313-4B72-EA96-4F757A8D3F11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6">
                <a:extLst>
                  <a:ext uri="{FF2B5EF4-FFF2-40B4-BE49-F238E27FC236}">
                    <a16:creationId xmlns:a16="http://schemas.microsoft.com/office/drawing/2014/main" id="{74C86AC7-3975-A829-67B0-2B57B17DF456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6">
                <a:extLst>
                  <a:ext uri="{FF2B5EF4-FFF2-40B4-BE49-F238E27FC236}">
                    <a16:creationId xmlns:a16="http://schemas.microsoft.com/office/drawing/2014/main" id="{255CC320-57F7-A3C7-24E9-82888C8D7382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6">
                <a:extLst>
                  <a:ext uri="{FF2B5EF4-FFF2-40B4-BE49-F238E27FC236}">
                    <a16:creationId xmlns:a16="http://schemas.microsoft.com/office/drawing/2014/main" id="{4460D5DD-C99D-E64A-ECA7-92AFF8DBD5C3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6">
                <a:extLst>
                  <a:ext uri="{FF2B5EF4-FFF2-40B4-BE49-F238E27FC236}">
                    <a16:creationId xmlns:a16="http://schemas.microsoft.com/office/drawing/2014/main" id="{66CC8BBE-0EA4-ABF7-2C22-62DFE7C4E339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Subtitle 1">
            <a:extLst>
              <a:ext uri="{FF2B5EF4-FFF2-40B4-BE49-F238E27FC236}">
                <a16:creationId xmlns:a16="http://schemas.microsoft.com/office/drawing/2014/main" id="{E864FDAC-4DB3-D6B0-0DD5-1C0415B6DFD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0824" y="2014013"/>
            <a:ext cx="5337343" cy="1338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0"/>
            <a:r>
              <a:rPr lang="en-ID" sz="1500" dirty="0">
                <a:solidFill>
                  <a:schemeClr val="accent2"/>
                </a:solidFill>
              </a:rPr>
              <a:t>1. </a:t>
            </a:r>
            <a:r>
              <a:rPr lang="en-ID" sz="1500" dirty="0" err="1">
                <a:solidFill>
                  <a:schemeClr val="accent2"/>
                </a:solidFill>
              </a:rPr>
              <a:t>Meningkatkan</a:t>
            </a:r>
            <a:r>
              <a:rPr lang="en-ID" sz="1500" dirty="0">
                <a:solidFill>
                  <a:schemeClr val="accent2"/>
                </a:solidFill>
              </a:rPr>
              <a:t> </a:t>
            </a:r>
            <a:r>
              <a:rPr lang="en-ID" sz="1500" dirty="0" err="1">
                <a:solidFill>
                  <a:schemeClr val="accent2"/>
                </a:solidFill>
              </a:rPr>
              <a:t>Keamanan</a:t>
            </a:r>
            <a:r>
              <a:rPr lang="en-ID" sz="1500" dirty="0">
                <a:solidFill>
                  <a:schemeClr val="accent2"/>
                </a:solidFill>
              </a:rPr>
              <a:t> Data dan </a:t>
            </a:r>
            <a:r>
              <a:rPr lang="en-ID" sz="1500" dirty="0" err="1">
                <a:solidFill>
                  <a:schemeClr val="accent2"/>
                </a:solidFill>
              </a:rPr>
              <a:t>Privasi</a:t>
            </a:r>
            <a:r>
              <a:rPr lang="en-ID" sz="1500" dirty="0">
                <a:solidFill>
                  <a:schemeClr val="accent2"/>
                </a:solidFill>
              </a:rPr>
              <a:t>:</a:t>
            </a:r>
          </a:p>
          <a:p>
            <a:pPr marL="139700" indent="0"/>
            <a:r>
              <a:rPr lang="en-ID" sz="1500" dirty="0">
                <a:solidFill>
                  <a:schemeClr val="accent2"/>
                </a:solidFill>
              </a:rPr>
              <a:t>2. </a:t>
            </a:r>
            <a:r>
              <a:rPr lang="en-ID" sz="1500" dirty="0" err="1">
                <a:solidFill>
                  <a:schemeClr val="accent2"/>
                </a:solidFill>
              </a:rPr>
              <a:t>Meningkatkan</a:t>
            </a:r>
            <a:r>
              <a:rPr lang="en-ID" sz="1500" dirty="0">
                <a:solidFill>
                  <a:schemeClr val="accent2"/>
                </a:solidFill>
              </a:rPr>
              <a:t> </a:t>
            </a:r>
            <a:r>
              <a:rPr lang="en-ID" sz="1500" dirty="0" err="1">
                <a:solidFill>
                  <a:schemeClr val="accent2"/>
                </a:solidFill>
              </a:rPr>
              <a:t>Kolaborasi</a:t>
            </a:r>
            <a:r>
              <a:rPr lang="en-ID" sz="1500" dirty="0">
                <a:solidFill>
                  <a:schemeClr val="accent2"/>
                </a:solidFill>
              </a:rPr>
              <a:t> Tim </a:t>
            </a:r>
            <a:r>
              <a:rPr lang="en-ID" sz="1500" dirty="0" err="1">
                <a:solidFill>
                  <a:schemeClr val="accent2"/>
                </a:solidFill>
              </a:rPr>
              <a:t>Pengembang</a:t>
            </a:r>
            <a:endParaRPr lang="en-ID" sz="1500" dirty="0">
              <a:solidFill>
                <a:schemeClr val="accent2"/>
              </a:solidFill>
            </a:endParaRPr>
          </a:p>
          <a:p>
            <a:pPr marL="139700" indent="0"/>
            <a:r>
              <a:rPr lang="en-ID" sz="1500" dirty="0">
                <a:solidFill>
                  <a:schemeClr val="accent2"/>
                </a:solidFill>
              </a:rPr>
              <a:t>3. </a:t>
            </a:r>
            <a:r>
              <a:rPr lang="en-ID" sz="1500" dirty="0" err="1">
                <a:solidFill>
                  <a:schemeClr val="accent2"/>
                </a:solidFill>
              </a:rPr>
              <a:t>Memfasilitasi</a:t>
            </a:r>
            <a:r>
              <a:rPr lang="en-ID" sz="1500" dirty="0">
                <a:solidFill>
                  <a:schemeClr val="accent2"/>
                </a:solidFill>
              </a:rPr>
              <a:t> Integrasi </a:t>
            </a:r>
            <a:r>
              <a:rPr lang="en-ID" sz="1500" dirty="0" err="1">
                <a:solidFill>
                  <a:schemeClr val="accent2"/>
                </a:solidFill>
              </a:rPr>
              <a:t>Antarplatform</a:t>
            </a:r>
            <a:endParaRPr lang="en-ID" sz="1500" dirty="0">
              <a:solidFill>
                <a:schemeClr val="accent2"/>
              </a:solidFill>
            </a:endParaRPr>
          </a:p>
          <a:p>
            <a:pPr marL="139700" indent="0"/>
            <a:r>
              <a:rPr lang="en-ID" sz="1500" dirty="0">
                <a:solidFill>
                  <a:schemeClr val="accent2"/>
                </a:solidFill>
              </a:rPr>
              <a:t>4. </a:t>
            </a:r>
            <a:r>
              <a:rPr lang="en-ID" sz="1500" dirty="0" err="1">
                <a:solidFill>
                  <a:schemeClr val="accent2"/>
                </a:solidFill>
              </a:rPr>
              <a:t>Mendukung</a:t>
            </a:r>
            <a:r>
              <a:rPr lang="en-ID" sz="1500" dirty="0">
                <a:solidFill>
                  <a:schemeClr val="accent2"/>
                </a:solidFill>
              </a:rPr>
              <a:t> Model </a:t>
            </a:r>
            <a:r>
              <a:rPr lang="en-ID" sz="1500" dirty="0" err="1">
                <a:solidFill>
                  <a:schemeClr val="accent2"/>
                </a:solidFill>
              </a:rPr>
              <a:t>Bisnis</a:t>
            </a:r>
            <a:r>
              <a:rPr lang="en-ID" sz="1500" dirty="0">
                <a:solidFill>
                  <a:schemeClr val="accent2"/>
                </a:solidFill>
              </a:rPr>
              <a:t> </a:t>
            </a:r>
            <a:r>
              <a:rPr lang="en-ID" sz="1500" dirty="0" err="1">
                <a:solidFill>
                  <a:schemeClr val="accent2"/>
                </a:solidFill>
              </a:rPr>
              <a:t>Berbasis</a:t>
            </a:r>
            <a:r>
              <a:rPr lang="en-ID" sz="1500" dirty="0">
                <a:solidFill>
                  <a:schemeClr val="accent2"/>
                </a:solidFill>
              </a:rPr>
              <a:t> </a:t>
            </a:r>
            <a:r>
              <a:rPr lang="en-ID" sz="1500" dirty="0" err="1">
                <a:solidFill>
                  <a:schemeClr val="accent2"/>
                </a:solidFill>
              </a:rPr>
              <a:t>Layanan</a:t>
            </a:r>
            <a:r>
              <a:rPr lang="en-ID" sz="1500" dirty="0">
                <a:solidFill>
                  <a:schemeClr val="accent2"/>
                </a:solidFill>
              </a:rPr>
              <a:t> (SaaS)</a:t>
            </a:r>
          </a:p>
          <a:p>
            <a:pPr marL="139700" indent="0"/>
            <a:r>
              <a:rPr lang="en-ID" sz="1500" dirty="0">
                <a:solidFill>
                  <a:schemeClr val="accent2"/>
                </a:solidFill>
              </a:rPr>
              <a:t>5. </a:t>
            </a:r>
            <a:r>
              <a:rPr lang="en-ID" sz="1500" dirty="0" err="1">
                <a:solidFill>
                  <a:schemeClr val="accent2"/>
                </a:solidFill>
              </a:rPr>
              <a:t>Memungkinkan</a:t>
            </a:r>
            <a:r>
              <a:rPr lang="en-ID" sz="1500" dirty="0">
                <a:solidFill>
                  <a:schemeClr val="accent2"/>
                </a:solidFill>
              </a:rPr>
              <a:t> </a:t>
            </a:r>
            <a:r>
              <a:rPr lang="en-ID" sz="1500" dirty="0" err="1">
                <a:solidFill>
                  <a:schemeClr val="accent2"/>
                </a:solidFill>
              </a:rPr>
              <a:t>Akses</a:t>
            </a:r>
            <a:r>
              <a:rPr lang="en-ID" sz="1500" dirty="0">
                <a:solidFill>
                  <a:schemeClr val="accent2"/>
                </a:solidFill>
              </a:rPr>
              <a:t> </a:t>
            </a:r>
            <a:r>
              <a:rPr lang="en-ID" sz="1500" dirty="0" err="1">
                <a:solidFill>
                  <a:schemeClr val="accent2"/>
                </a:solidFill>
              </a:rPr>
              <a:t>ke</a:t>
            </a:r>
            <a:r>
              <a:rPr lang="en-ID" sz="1500" dirty="0">
                <a:solidFill>
                  <a:schemeClr val="accent2"/>
                </a:solidFill>
              </a:rPr>
              <a:t> </a:t>
            </a:r>
            <a:r>
              <a:rPr lang="en-ID" sz="1500" dirty="0" err="1">
                <a:solidFill>
                  <a:schemeClr val="accent2"/>
                </a:solidFill>
              </a:rPr>
              <a:t>Teknologi</a:t>
            </a:r>
            <a:r>
              <a:rPr lang="en-ID" sz="1500" dirty="0">
                <a:solidFill>
                  <a:schemeClr val="accent2"/>
                </a:solidFill>
              </a:rPr>
              <a:t> </a:t>
            </a:r>
            <a:r>
              <a:rPr lang="en-ID" sz="1500" dirty="0" err="1">
                <a:solidFill>
                  <a:schemeClr val="accent2"/>
                </a:solidFill>
              </a:rPr>
              <a:t>Terkini</a:t>
            </a:r>
            <a:endParaRPr lang="en" sz="15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28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>
          <a:extLst>
            <a:ext uri="{FF2B5EF4-FFF2-40B4-BE49-F238E27FC236}">
              <a16:creationId xmlns:a16="http://schemas.microsoft.com/office/drawing/2014/main" id="{399B4612-9D62-1012-FB43-6D69A70DD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37">
            <a:extLst>
              <a:ext uri="{FF2B5EF4-FFF2-40B4-BE49-F238E27FC236}">
                <a16:creationId xmlns:a16="http://schemas.microsoft.com/office/drawing/2014/main" id="{341A2E44-393A-A988-CBCE-62F1802286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76925" y="301903"/>
            <a:ext cx="4344300" cy="9968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Penggunaan API Spotify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2826" name="Google Shape;2826;p37">
            <a:extLst>
              <a:ext uri="{FF2B5EF4-FFF2-40B4-BE49-F238E27FC236}">
                <a16:creationId xmlns:a16="http://schemas.microsoft.com/office/drawing/2014/main" id="{CE052BE3-487F-49C6-7B5A-1DBD6A4BF477}"/>
              </a:ext>
            </a:extLst>
          </p:cNvPr>
          <p:cNvGrpSpPr/>
          <p:nvPr/>
        </p:nvGrpSpPr>
        <p:grpSpPr>
          <a:xfrm flipH="1">
            <a:off x="4130364" y="3694591"/>
            <a:ext cx="883262" cy="242091"/>
            <a:chOff x="2300350" y="2601250"/>
            <a:chExt cx="2275275" cy="623625"/>
          </a:xfrm>
        </p:grpSpPr>
        <p:sp>
          <p:nvSpPr>
            <p:cNvPr id="2827" name="Google Shape;2827;p37">
              <a:extLst>
                <a:ext uri="{FF2B5EF4-FFF2-40B4-BE49-F238E27FC236}">
                  <a16:creationId xmlns:a16="http://schemas.microsoft.com/office/drawing/2014/main" id="{6977D85C-E7B7-288A-D98D-F2FCC9B13161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>
              <a:extLst>
                <a:ext uri="{FF2B5EF4-FFF2-40B4-BE49-F238E27FC236}">
                  <a16:creationId xmlns:a16="http://schemas.microsoft.com/office/drawing/2014/main" id="{0DE28BE5-2724-5EE7-1FBE-658BC0BD6003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>
              <a:extLst>
                <a:ext uri="{FF2B5EF4-FFF2-40B4-BE49-F238E27FC236}">
                  <a16:creationId xmlns:a16="http://schemas.microsoft.com/office/drawing/2014/main" id="{F33F8F8E-B948-75BD-701B-0DAADE8289CF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7">
              <a:extLst>
                <a:ext uri="{FF2B5EF4-FFF2-40B4-BE49-F238E27FC236}">
                  <a16:creationId xmlns:a16="http://schemas.microsoft.com/office/drawing/2014/main" id="{BEF5408D-A0B7-1DCE-EDF1-6A70C5A42563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7">
              <a:extLst>
                <a:ext uri="{FF2B5EF4-FFF2-40B4-BE49-F238E27FC236}">
                  <a16:creationId xmlns:a16="http://schemas.microsoft.com/office/drawing/2014/main" id="{03C222D1-47AA-48D5-76F6-3C50AD20F1F3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7">
              <a:extLst>
                <a:ext uri="{FF2B5EF4-FFF2-40B4-BE49-F238E27FC236}">
                  <a16:creationId xmlns:a16="http://schemas.microsoft.com/office/drawing/2014/main" id="{735D951E-4C09-EFD8-2F67-79CA8E84299E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3" name="Google Shape;2833;p37">
            <a:extLst>
              <a:ext uri="{FF2B5EF4-FFF2-40B4-BE49-F238E27FC236}">
                <a16:creationId xmlns:a16="http://schemas.microsoft.com/office/drawing/2014/main" id="{4D708C26-1C50-432D-E7AC-44DD8B6535AF}"/>
              </a:ext>
            </a:extLst>
          </p:cNvPr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4" name="Google Shape;2834;p37">
            <a:extLst>
              <a:ext uri="{FF2B5EF4-FFF2-40B4-BE49-F238E27FC236}">
                <a16:creationId xmlns:a16="http://schemas.microsoft.com/office/drawing/2014/main" id="{3BC39DD3-AD5E-2797-00DE-7CD6AD85EFFC}"/>
              </a:ext>
            </a:extLst>
          </p:cNvPr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2835" name="Google Shape;2835;p37">
              <a:extLst>
                <a:ext uri="{FF2B5EF4-FFF2-40B4-BE49-F238E27FC236}">
                  <a16:creationId xmlns:a16="http://schemas.microsoft.com/office/drawing/2014/main" id="{C8B2F66C-A64C-E75F-A329-691541269FA1}"/>
                </a:ext>
              </a:extLst>
            </p:cNvPr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7">
              <a:extLst>
                <a:ext uri="{FF2B5EF4-FFF2-40B4-BE49-F238E27FC236}">
                  <a16:creationId xmlns:a16="http://schemas.microsoft.com/office/drawing/2014/main" id="{50F57386-4E83-53CF-D287-0A4E1135A995}"/>
                </a:ext>
              </a:extLst>
            </p:cNvPr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7">
              <a:extLst>
                <a:ext uri="{FF2B5EF4-FFF2-40B4-BE49-F238E27FC236}">
                  <a16:creationId xmlns:a16="http://schemas.microsoft.com/office/drawing/2014/main" id="{08ED7C56-8716-5F84-C5A1-C7D9A249AD69}"/>
                </a:ext>
              </a:extLst>
            </p:cNvPr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7">
              <a:extLst>
                <a:ext uri="{FF2B5EF4-FFF2-40B4-BE49-F238E27FC236}">
                  <a16:creationId xmlns:a16="http://schemas.microsoft.com/office/drawing/2014/main" id="{8A1D9D50-E248-88A8-87BC-99916C8297C2}"/>
                </a:ext>
              </a:extLst>
            </p:cNvPr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7">
              <a:extLst>
                <a:ext uri="{FF2B5EF4-FFF2-40B4-BE49-F238E27FC236}">
                  <a16:creationId xmlns:a16="http://schemas.microsoft.com/office/drawing/2014/main" id="{2FB0C45B-4BD4-4C2C-FC79-5CC5FA29EC8E}"/>
                </a:ext>
              </a:extLst>
            </p:cNvPr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7">
              <a:extLst>
                <a:ext uri="{FF2B5EF4-FFF2-40B4-BE49-F238E27FC236}">
                  <a16:creationId xmlns:a16="http://schemas.microsoft.com/office/drawing/2014/main" id="{0B18D771-0536-E189-1A6B-B73AC0F56871}"/>
                </a:ext>
              </a:extLst>
            </p:cNvPr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7">
              <a:extLst>
                <a:ext uri="{FF2B5EF4-FFF2-40B4-BE49-F238E27FC236}">
                  <a16:creationId xmlns:a16="http://schemas.microsoft.com/office/drawing/2014/main" id="{15C3E5A0-1375-DFC6-7CCB-5649D35CAA62}"/>
                </a:ext>
              </a:extLst>
            </p:cNvPr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7">
              <a:extLst>
                <a:ext uri="{FF2B5EF4-FFF2-40B4-BE49-F238E27FC236}">
                  <a16:creationId xmlns:a16="http://schemas.microsoft.com/office/drawing/2014/main" id="{C62EF897-3766-14AB-F7E7-9EAB275DD3D9}"/>
                </a:ext>
              </a:extLst>
            </p:cNvPr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7">
              <a:extLst>
                <a:ext uri="{FF2B5EF4-FFF2-40B4-BE49-F238E27FC236}">
                  <a16:creationId xmlns:a16="http://schemas.microsoft.com/office/drawing/2014/main" id="{C4E5CF56-CA9F-466E-F2D7-1279B1F9841F}"/>
                </a:ext>
              </a:extLst>
            </p:cNvPr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7">
              <a:extLst>
                <a:ext uri="{FF2B5EF4-FFF2-40B4-BE49-F238E27FC236}">
                  <a16:creationId xmlns:a16="http://schemas.microsoft.com/office/drawing/2014/main" id="{0B99774F-100D-ABF8-597F-E46940B53B83}"/>
                </a:ext>
              </a:extLst>
            </p:cNvPr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7">
              <a:extLst>
                <a:ext uri="{FF2B5EF4-FFF2-40B4-BE49-F238E27FC236}">
                  <a16:creationId xmlns:a16="http://schemas.microsoft.com/office/drawing/2014/main" id="{5D228244-B1A1-6BB2-AD23-E952F70E7BC3}"/>
                </a:ext>
              </a:extLst>
            </p:cNvPr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7">
              <a:extLst>
                <a:ext uri="{FF2B5EF4-FFF2-40B4-BE49-F238E27FC236}">
                  <a16:creationId xmlns:a16="http://schemas.microsoft.com/office/drawing/2014/main" id="{2916E2DF-49E3-0A85-2A8C-DB6035EF90D8}"/>
                </a:ext>
              </a:extLst>
            </p:cNvPr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7">
              <a:extLst>
                <a:ext uri="{FF2B5EF4-FFF2-40B4-BE49-F238E27FC236}">
                  <a16:creationId xmlns:a16="http://schemas.microsoft.com/office/drawing/2014/main" id="{0227468E-DFC6-E869-4E75-2EED9BBC0A12}"/>
                </a:ext>
              </a:extLst>
            </p:cNvPr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7">
              <a:extLst>
                <a:ext uri="{FF2B5EF4-FFF2-40B4-BE49-F238E27FC236}">
                  <a16:creationId xmlns:a16="http://schemas.microsoft.com/office/drawing/2014/main" id="{828E90EB-0350-40AA-28CF-D7804BDF6696}"/>
                </a:ext>
              </a:extLst>
            </p:cNvPr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9" name="Google Shape;2849;p37">
            <a:extLst>
              <a:ext uri="{FF2B5EF4-FFF2-40B4-BE49-F238E27FC236}">
                <a16:creationId xmlns:a16="http://schemas.microsoft.com/office/drawing/2014/main" id="{70680B90-FC56-656D-5339-1E31FD2E49F6}"/>
              </a:ext>
            </a:extLst>
          </p:cNvPr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850" name="Google Shape;2850;p37">
              <a:extLst>
                <a:ext uri="{FF2B5EF4-FFF2-40B4-BE49-F238E27FC236}">
                  <a16:creationId xmlns:a16="http://schemas.microsoft.com/office/drawing/2014/main" id="{3A10FB80-5858-135A-69D6-CB2D51DD5869}"/>
                </a:ext>
              </a:extLst>
            </p:cNvPr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7">
              <a:extLst>
                <a:ext uri="{FF2B5EF4-FFF2-40B4-BE49-F238E27FC236}">
                  <a16:creationId xmlns:a16="http://schemas.microsoft.com/office/drawing/2014/main" id="{0373E5E6-4170-C703-1086-5559DD1516B7}"/>
                </a:ext>
              </a:extLst>
            </p:cNvPr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7">
              <a:extLst>
                <a:ext uri="{FF2B5EF4-FFF2-40B4-BE49-F238E27FC236}">
                  <a16:creationId xmlns:a16="http://schemas.microsoft.com/office/drawing/2014/main" id="{5A63D6A3-FE7B-22DE-E33D-B61A47F35238}"/>
                </a:ext>
              </a:extLst>
            </p:cNvPr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7">
              <a:extLst>
                <a:ext uri="{FF2B5EF4-FFF2-40B4-BE49-F238E27FC236}">
                  <a16:creationId xmlns:a16="http://schemas.microsoft.com/office/drawing/2014/main" id="{C8BBE260-9CB8-BF56-6728-F684C8C090BE}"/>
                </a:ext>
              </a:extLst>
            </p:cNvPr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7">
              <a:extLst>
                <a:ext uri="{FF2B5EF4-FFF2-40B4-BE49-F238E27FC236}">
                  <a16:creationId xmlns:a16="http://schemas.microsoft.com/office/drawing/2014/main" id="{47F13062-74C4-BAFE-DD34-D55DAC0E3607}"/>
                </a:ext>
              </a:extLst>
            </p:cNvPr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37">
            <a:extLst>
              <a:ext uri="{FF2B5EF4-FFF2-40B4-BE49-F238E27FC236}">
                <a16:creationId xmlns:a16="http://schemas.microsoft.com/office/drawing/2014/main" id="{D03BAF11-532C-1ACD-3A65-E852B6D329D1}"/>
              </a:ext>
            </a:extLst>
          </p:cNvPr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56" name="Google Shape;2856;p37">
              <a:extLst>
                <a:ext uri="{FF2B5EF4-FFF2-40B4-BE49-F238E27FC236}">
                  <a16:creationId xmlns:a16="http://schemas.microsoft.com/office/drawing/2014/main" id="{3D9A2233-A520-908B-57A3-8B99D3D82F10}"/>
                </a:ext>
              </a:extLst>
            </p:cNvPr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7" name="Google Shape;2857;p37">
                <a:extLst>
                  <a:ext uri="{FF2B5EF4-FFF2-40B4-BE49-F238E27FC236}">
                    <a16:creationId xmlns:a16="http://schemas.microsoft.com/office/drawing/2014/main" id="{CA3F7BFD-A0D4-50A2-B004-E8FAB7CC1349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37">
                <a:extLst>
                  <a:ext uri="{FF2B5EF4-FFF2-40B4-BE49-F238E27FC236}">
                    <a16:creationId xmlns:a16="http://schemas.microsoft.com/office/drawing/2014/main" id="{97D404A8-92C9-EE46-F0C4-9556D397D126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37">
                <a:extLst>
                  <a:ext uri="{FF2B5EF4-FFF2-40B4-BE49-F238E27FC236}">
                    <a16:creationId xmlns:a16="http://schemas.microsoft.com/office/drawing/2014/main" id="{4CA122AD-51C4-D2F2-4BBF-869EE6BC55F7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37">
                <a:extLst>
                  <a:ext uri="{FF2B5EF4-FFF2-40B4-BE49-F238E27FC236}">
                    <a16:creationId xmlns:a16="http://schemas.microsoft.com/office/drawing/2014/main" id="{EE95D5EE-C6A4-B60B-9C11-1E25536C4A8F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37">
                <a:extLst>
                  <a:ext uri="{FF2B5EF4-FFF2-40B4-BE49-F238E27FC236}">
                    <a16:creationId xmlns:a16="http://schemas.microsoft.com/office/drawing/2014/main" id="{12CED070-045F-8016-735A-F825A7C17B5F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37">
                <a:extLst>
                  <a:ext uri="{FF2B5EF4-FFF2-40B4-BE49-F238E27FC236}">
                    <a16:creationId xmlns:a16="http://schemas.microsoft.com/office/drawing/2014/main" id="{DBAF0F17-D8A5-05CE-7B41-90ED1D2C205D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37">
                <a:extLst>
                  <a:ext uri="{FF2B5EF4-FFF2-40B4-BE49-F238E27FC236}">
                    <a16:creationId xmlns:a16="http://schemas.microsoft.com/office/drawing/2014/main" id="{7CF1CE5E-9F6A-2C1D-9163-4D1FFAD8FEF6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7">
                <a:extLst>
                  <a:ext uri="{FF2B5EF4-FFF2-40B4-BE49-F238E27FC236}">
                    <a16:creationId xmlns:a16="http://schemas.microsoft.com/office/drawing/2014/main" id="{EB3F0EF2-FFCA-1A25-C39C-8ED1FB936BF4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37">
                <a:extLst>
                  <a:ext uri="{FF2B5EF4-FFF2-40B4-BE49-F238E27FC236}">
                    <a16:creationId xmlns:a16="http://schemas.microsoft.com/office/drawing/2014/main" id="{6D330AD7-DAC9-7352-FBA5-E9066D467099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7">
                <a:extLst>
                  <a:ext uri="{FF2B5EF4-FFF2-40B4-BE49-F238E27FC236}">
                    <a16:creationId xmlns:a16="http://schemas.microsoft.com/office/drawing/2014/main" id="{36F9B2BF-51A9-FD0F-2929-8FF8E37E1C1C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7" name="Google Shape;2867;p37">
              <a:extLst>
                <a:ext uri="{FF2B5EF4-FFF2-40B4-BE49-F238E27FC236}">
                  <a16:creationId xmlns:a16="http://schemas.microsoft.com/office/drawing/2014/main" id="{C5BFB801-4960-4B73-2522-8A8B23D24D60}"/>
                </a:ext>
              </a:extLst>
            </p:cNvPr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68" name="Google Shape;2868;p37">
                <a:extLst>
                  <a:ext uri="{FF2B5EF4-FFF2-40B4-BE49-F238E27FC236}">
                    <a16:creationId xmlns:a16="http://schemas.microsoft.com/office/drawing/2014/main" id="{B9753414-C032-71B6-EC72-679CBC09B6BD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7">
                <a:extLst>
                  <a:ext uri="{FF2B5EF4-FFF2-40B4-BE49-F238E27FC236}">
                    <a16:creationId xmlns:a16="http://schemas.microsoft.com/office/drawing/2014/main" id="{AA6F15AB-F516-8F58-202C-B655BB4CF498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7">
                <a:extLst>
                  <a:ext uri="{FF2B5EF4-FFF2-40B4-BE49-F238E27FC236}">
                    <a16:creationId xmlns:a16="http://schemas.microsoft.com/office/drawing/2014/main" id="{AF9CEAC4-4AB4-FB05-4750-4CBC4F7758E6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7">
                <a:extLst>
                  <a:ext uri="{FF2B5EF4-FFF2-40B4-BE49-F238E27FC236}">
                    <a16:creationId xmlns:a16="http://schemas.microsoft.com/office/drawing/2014/main" id="{8BEBE09E-3CAA-FCFF-3111-36E1DF656B8D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7">
                <a:extLst>
                  <a:ext uri="{FF2B5EF4-FFF2-40B4-BE49-F238E27FC236}">
                    <a16:creationId xmlns:a16="http://schemas.microsoft.com/office/drawing/2014/main" id="{42D327CA-39F9-58DA-E78D-0B95C9C527EA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37">
                <a:extLst>
                  <a:ext uri="{FF2B5EF4-FFF2-40B4-BE49-F238E27FC236}">
                    <a16:creationId xmlns:a16="http://schemas.microsoft.com/office/drawing/2014/main" id="{078D6F1E-7701-B09D-E55D-7AB3225229FB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7">
                <a:extLst>
                  <a:ext uri="{FF2B5EF4-FFF2-40B4-BE49-F238E27FC236}">
                    <a16:creationId xmlns:a16="http://schemas.microsoft.com/office/drawing/2014/main" id="{5E0CAA51-FF04-ED25-8EB6-890DA2A85315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7">
                <a:extLst>
                  <a:ext uri="{FF2B5EF4-FFF2-40B4-BE49-F238E27FC236}">
                    <a16:creationId xmlns:a16="http://schemas.microsoft.com/office/drawing/2014/main" id="{C50BE574-72CC-9CCE-D63B-CC9643EE0F70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7">
                <a:extLst>
                  <a:ext uri="{FF2B5EF4-FFF2-40B4-BE49-F238E27FC236}">
                    <a16:creationId xmlns:a16="http://schemas.microsoft.com/office/drawing/2014/main" id="{35732CD6-B113-8148-5F15-D7C605B1281E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7">
                <a:extLst>
                  <a:ext uri="{FF2B5EF4-FFF2-40B4-BE49-F238E27FC236}">
                    <a16:creationId xmlns:a16="http://schemas.microsoft.com/office/drawing/2014/main" id="{77B004C9-76D2-2986-BCEB-ED99E8A8A064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2882;p38">
            <a:extLst>
              <a:ext uri="{FF2B5EF4-FFF2-40B4-BE49-F238E27FC236}">
                <a16:creationId xmlns:a16="http://schemas.microsoft.com/office/drawing/2014/main" id="{549F1558-D79B-6BB1-D4C1-CE42CC9BFDB2}"/>
              </a:ext>
            </a:extLst>
          </p:cNvPr>
          <p:cNvSpPr/>
          <p:nvPr/>
        </p:nvSpPr>
        <p:spPr>
          <a:xfrm>
            <a:off x="1110741" y="1639208"/>
            <a:ext cx="5959893" cy="16089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ID" dirty="0" err="1">
                <a:solidFill>
                  <a:schemeClr val="tx1"/>
                </a:solidFill>
              </a:rPr>
              <a:t>Mengambil</a:t>
            </a:r>
            <a:r>
              <a:rPr lang="en-ID" dirty="0">
                <a:solidFill>
                  <a:schemeClr val="tx1"/>
                </a:solidFill>
              </a:rPr>
              <a:t> data </a:t>
            </a:r>
            <a:r>
              <a:rPr lang="en-ID" dirty="0" err="1">
                <a:solidFill>
                  <a:schemeClr val="tx1"/>
                </a:solidFill>
              </a:rPr>
              <a:t>dari</a:t>
            </a:r>
            <a:r>
              <a:rPr lang="en-ID" dirty="0">
                <a:solidFill>
                  <a:schemeClr val="tx1"/>
                </a:solidFill>
              </a:rPr>
              <a:t> artis , album , </a:t>
            </a:r>
            <a:r>
              <a:rPr lang="en-ID" dirty="0" err="1">
                <a:solidFill>
                  <a:schemeClr val="tx1"/>
                </a:solidFill>
              </a:rPr>
              <a:t>atau</a:t>
            </a:r>
            <a:r>
              <a:rPr lang="en-ID" dirty="0">
                <a:solidFill>
                  <a:schemeClr val="tx1"/>
                </a:solidFill>
              </a:rPr>
              <a:t> acara </a:t>
            </a:r>
            <a:r>
              <a:rPr lang="en-ID" dirty="0" err="1">
                <a:solidFill>
                  <a:schemeClr val="tx1"/>
                </a:solidFill>
              </a:rPr>
              <a:t>favorit</a:t>
            </a:r>
            <a:r>
              <a:rPr lang="en-ID" dirty="0">
                <a:solidFill>
                  <a:schemeClr val="tx1"/>
                </a:solidFill>
              </a:rPr>
              <a:t> Anda 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ID" dirty="0" err="1">
                <a:solidFill>
                  <a:schemeClr val="tx1"/>
                </a:solidFill>
              </a:rPr>
              <a:t>Dapat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rekomendasi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berdasarkan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musik</a:t>
            </a:r>
            <a:r>
              <a:rPr lang="en-ID" dirty="0">
                <a:solidFill>
                  <a:schemeClr val="tx1"/>
                </a:solidFill>
              </a:rPr>
              <a:t> yang paling </a:t>
            </a:r>
            <a:r>
              <a:rPr lang="en-ID" dirty="0" err="1">
                <a:solidFill>
                  <a:schemeClr val="tx1"/>
                </a:solidFill>
              </a:rPr>
              <a:t>sering</a:t>
            </a:r>
            <a:r>
              <a:rPr lang="en-ID" dirty="0">
                <a:solidFill>
                  <a:schemeClr val="tx1"/>
                </a:solidFill>
              </a:rPr>
              <a:t> Anda </a:t>
            </a:r>
            <a:r>
              <a:rPr lang="en-ID" dirty="0" err="1">
                <a:solidFill>
                  <a:schemeClr val="tx1"/>
                </a:solidFill>
              </a:rPr>
              <a:t>dengarkan</a:t>
            </a:r>
            <a:r>
              <a:rPr lang="en-ID" dirty="0">
                <a:solidFill>
                  <a:schemeClr val="tx1"/>
                </a:solidFill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ID" dirty="0">
                <a:solidFill>
                  <a:schemeClr val="tx1"/>
                </a:solidFill>
              </a:rPr>
              <a:t>Kelola </a:t>
            </a:r>
            <a:r>
              <a:rPr lang="en-ID" dirty="0" err="1">
                <a:solidFill>
                  <a:schemeClr val="tx1"/>
                </a:solidFill>
              </a:rPr>
              <a:t>perpustakaan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pribadi</a:t>
            </a:r>
            <a:r>
              <a:rPr lang="en-ID" dirty="0">
                <a:solidFill>
                  <a:schemeClr val="tx1"/>
                </a:solidFill>
              </a:rPr>
              <a:t> Anda , </a:t>
            </a:r>
            <a:r>
              <a:rPr lang="en-ID" dirty="0" err="1">
                <a:solidFill>
                  <a:schemeClr val="tx1"/>
                </a:solidFill>
              </a:rPr>
              <a:t>dengan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membuat</a:t>
            </a:r>
            <a:r>
              <a:rPr lang="en-ID" dirty="0">
                <a:solidFill>
                  <a:schemeClr val="tx1"/>
                </a:solidFill>
              </a:rPr>
              <a:t> daftar </a:t>
            </a:r>
            <a:r>
              <a:rPr lang="en-ID" dirty="0" err="1">
                <a:solidFill>
                  <a:schemeClr val="tx1"/>
                </a:solidFill>
              </a:rPr>
              <a:t>putar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baru</a:t>
            </a:r>
            <a:r>
              <a:rPr lang="en-ID" dirty="0">
                <a:solidFill>
                  <a:schemeClr val="tx1"/>
                </a:solidFill>
              </a:rPr>
              <a:t> dan </a:t>
            </a:r>
            <a:r>
              <a:rPr lang="en-ID" dirty="0" err="1">
                <a:solidFill>
                  <a:schemeClr val="tx1"/>
                </a:solidFill>
              </a:rPr>
              <a:t>menambahkan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lagu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favorit</a:t>
            </a:r>
            <a:r>
              <a:rPr lang="en-ID" dirty="0">
                <a:solidFill>
                  <a:schemeClr val="tx1"/>
                </a:solidFill>
              </a:rPr>
              <a:t> Anda </a:t>
            </a:r>
            <a:r>
              <a:rPr lang="en-ID" dirty="0" err="1">
                <a:solidFill>
                  <a:schemeClr val="tx1"/>
                </a:solidFill>
              </a:rPr>
              <a:t>ke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dalamnya</a:t>
            </a:r>
            <a:r>
              <a:rPr lang="en-ID" dirty="0">
                <a:solidFill>
                  <a:schemeClr val="accent1"/>
                </a:solidFill>
              </a:rPr>
              <a:t>.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" name="Google Shape;2885;p38">
            <a:extLst>
              <a:ext uri="{FF2B5EF4-FFF2-40B4-BE49-F238E27FC236}">
                <a16:creationId xmlns:a16="http://schemas.microsoft.com/office/drawing/2014/main" id="{F81CA709-D53B-9DE4-9083-9D80B1168EEC}"/>
              </a:ext>
            </a:extLst>
          </p:cNvPr>
          <p:cNvSpPr txBox="1">
            <a:spLocks/>
          </p:cNvSpPr>
          <p:nvPr/>
        </p:nvSpPr>
        <p:spPr>
          <a:xfrm>
            <a:off x="1464567" y="497887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/>
          </a:p>
        </p:txBody>
      </p:sp>
      <p:sp>
        <p:nvSpPr>
          <p:cNvPr id="8" name="Google Shape;2885;p38">
            <a:extLst>
              <a:ext uri="{FF2B5EF4-FFF2-40B4-BE49-F238E27FC236}">
                <a16:creationId xmlns:a16="http://schemas.microsoft.com/office/drawing/2014/main" id="{2F61F25C-89E6-0548-9647-5E4CD2404BB5}"/>
              </a:ext>
            </a:extLst>
          </p:cNvPr>
          <p:cNvSpPr txBox="1">
            <a:spLocks/>
          </p:cNvSpPr>
          <p:nvPr/>
        </p:nvSpPr>
        <p:spPr>
          <a:xfrm>
            <a:off x="1639736" y="369365"/>
            <a:ext cx="1011545" cy="6755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000" dirty="0">
                <a:solidFill>
                  <a:schemeClr val="accent2"/>
                </a:solidFill>
              </a:rPr>
              <a:t>03</a:t>
            </a:r>
          </a:p>
        </p:txBody>
      </p:sp>
      <p:pic>
        <p:nvPicPr>
          <p:cNvPr id="6" name="Picture 5" descr="A green circle with black lines in it&#10;&#10;Description automatically generated">
            <a:extLst>
              <a:ext uri="{FF2B5EF4-FFF2-40B4-BE49-F238E27FC236}">
                <a16:creationId xmlns:a16="http://schemas.microsoft.com/office/drawing/2014/main" id="{3DCAE147-C113-33D6-C0C9-E892A2391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34" y="1639207"/>
            <a:ext cx="1771965" cy="167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1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>
          <a:extLst>
            <a:ext uri="{FF2B5EF4-FFF2-40B4-BE49-F238E27FC236}">
              <a16:creationId xmlns:a16="http://schemas.microsoft.com/office/drawing/2014/main" id="{D8FF652E-8731-5359-3850-3C2E8EF4E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" name="Google Shape;2775;p36">
            <a:extLst>
              <a:ext uri="{FF2B5EF4-FFF2-40B4-BE49-F238E27FC236}">
                <a16:creationId xmlns:a16="http://schemas.microsoft.com/office/drawing/2014/main" id="{4290DF6F-4663-818A-15D7-5335600BDE4E}"/>
              </a:ext>
            </a:extLst>
          </p:cNvPr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6">
            <a:extLst>
              <a:ext uri="{FF2B5EF4-FFF2-40B4-BE49-F238E27FC236}">
                <a16:creationId xmlns:a16="http://schemas.microsoft.com/office/drawing/2014/main" id="{058B002F-1A8C-9D3B-72DB-A943AFB64124}"/>
              </a:ext>
            </a:extLst>
          </p:cNvPr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7" name="Google Shape;2777;p36">
            <a:extLst>
              <a:ext uri="{FF2B5EF4-FFF2-40B4-BE49-F238E27FC236}">
                <a16:creationId xmlns:a16="http://schemas.microsoft.com/office/drawing/2014/main" id="{3234764F-9102-CCD4-182D-48D34CB59E93}"/>
              </a:ext>
            </a:extLst>
          </p:cNvPr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>
              <a:extLst>
                <a:ext uri="{FF2B5EF4-FFF2-40B4-BE49-F238E27FC236}">
                  <a16:creationId xmlns:a16="http://schemas.microsoft.com/office/drawing/2014/main" id="{A98417D5-24AC-C90C-905D-F5F04690D9D2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6">
              <a:extLst>
                <a:ext uri="{FF2B5EF4-FFF2-40B4-BE49-F238E27FC236}">
                  <a16:creationId xmlns:a16="http://schemas.microsoft.com/office/drawing/2014/main" id="{EA316690-B5B5-98EE-D763-E19E6604DCAF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6">
              <a:extLst>
                <a:ext uri="{FF2B5EF4-FFF2-40B4-BE49-F238E27FC236}">
                  <a16:creationId xmlns:a16="http://schemas.microsoft.com/office/drawing/2014/main" id="{641A1D1B-6BDE-C938-150F-CAB4B89DB33E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6">
              <a:extLst>
                <a:ext uri="{FF2B5EF4-FFF2-40B4-BE49-F238E27FC236}">
                  <a16:creationId xmlns:a16="http://schemas.microsoft.com/office/drawing/2014/main" id="{C649EA48-A979-4339-F72C-C482629339AF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6">
              <a:extLst>
                <a:ext uri="{FF2B5EF4-FFF2-40B4-BE49-F238E27FC236}">
                  <a16:creationId xmlns:a16="http://schemas.microsoft.com/office/drawing/2014/main" id="{BE437B4A-55C5-B897-4D55-C647D860352B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6">
              <a:extLst>
                <a:ext uri="{FF2B5EF4-FFF2-40B4-BE49-F238E27FC236}">
                  <a16:creationId xmlns:a16="http://schemas.microsoft.com/office/drawing/2014/main" id="{6814EFAC-569C-F710-2249-355FD7B60D38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4" name="Google Shape;2784;p36">
            <a:extLst>
              <a:ext uri="{FF2B5EF4-FFF2-40B4-BE49-F238E27FC236}">
                <a16:creationId xmlns:a16="http://schemas.microsoft.com/office/drawing/2014/main" id="{066C91D8-649F-2AF4-DF64-C44B63E871DB}"/>
              </a:ext>
            </a:extLst>
          </p:cNvPr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2785" name="Google Shape;2785;p36">
              <a:extLst>
                <a:ext uri="{FF2B5EF4-FFF2-40B4-BE49-F238E27FC236}">
                  <a16:creationId xmlns:a16="http://schemas.microsoft.com/office/drawing/2014/main" id="{07449344-3440-2249-1C4C-C475329F9198}"/>
                </a:ext>
              </a:extLst>
            </p:cNvPr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>
              <a:extLst>
                <a:ext uri="{FF2B5EF4-FFF2-40B4-BE49-F238E27FC236}">
                  <a16:creationId xmlns:a16="http://schemas.microsoft.com/office/drawing/2014/main" id="{BDB244AE-23A0-F9C8-6CB1-293766BDBB58}"/>
                </a:ext>
              </a:extLst>
            </p:cNvPr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>
              <a:extLst>
                <a:ext uri="{FF2B5EF4-FFF2-40B4-BE49-F238E27FC236}">
                  <a16:creationId xmlns:a16="http://schemas.microsoft.com/office/drawing/2014/main" id="{89602774-2182-2512-48E9-E2BDFFCC65B6}"/>
                </a:ext>
              </a:extLst>
            </p:cNvPr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>
              <a:extLst>
                <a:ext uri="{FF2B5EF4-FFF2-40B4-BE49-F238E27FC236}">
                  <a16:creationId xmlns:a16="http://schemas.microsoft.com/office/drawing/2014/main" id="{9D9B9523-5828-218D-2F62-9E1B176C7C07}"/>
                </a:ext>
              </a:extLst>
            </p:cNvPr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>
              <a:extLst>
                <a:ext uri="{FF2B5EF4-FFF2-40B4-BE49-F238E27FC236}">
                  <a16:creationId xmlns:a16="http://schemas.microsoft.com/office/drawing/2014/main" id="{9C1BA5A9-7528-2B55-5804-60F4275B6314}"/>
                </a:ext>
              </a:extLst>
            </p:cNvPr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36">
            <a:extLst>
              <a:ext uri="{FF2B5EF4-FFF2-40B4-BE49-F238E27FC236}">
                <a16:creationId xmlns:a16="http://schemas.microsoft.com/office/drawing/2014/main" id="{4CE2F67E-DB8A-69AB-10E1-F3CBED1D7651}"/>
              </a:ext>
            </a:extLst>
          </p:cNvPr>
          <p:cNvGrpSpPr/>
          <p:nvPr/>
        </p:nvGrpSpPr>
        <p:grpSpPr>
          <a:xfrm>
            <a:off x="2600681" y="4285258"/>
            <a:ext cx="883262" cy="242091"/>
            <a:chOff x="2300350" y="2601250"/>
            <a:chExt cx="2275275" cy="623625"/>
          </a:xfrm>
        </p:grpSpPr>
        <p:sp>
          <p:nvSpPr>
            <p:cNvPr id="2791" name="Google Shape;2791;p36">
              <a:extLst>
                <a:ext uri="{FF2B5EF4-FFF2-40B4-BE49-F238E27FC236}">
                  <a16:creationId xmlns:a16="http://schemas.microsoft.com/office/drawing/2014/main" id="{DADEAAC3-A20C-40D0-FCB1-A570A2C8542B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6">
              <a:extLst>
                <a:ext uri="{FF2B5EF4-FFF2-40B4-BE49-F238E27FC236}">
                  <a16:creationId xmlns:a16="http://schemas.microsoft.com/office/drawing/2014/main" id="{CB3A0C4F-5242-516B-455E-27367C9F7079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6">
              <a:extLst>
                <a:ext uri="{FF2B5EF4-FFF2-40B4-BE49-F238E27FC236}">
                  <a16:creationId xmlns:a16="http://schemas.microsoft.com/office/drawing/2014/main" id="{8AC59BFC-C5C8-7CF0-180A-32ECE5100A58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6">
              <a:extLst>
                <a:ext uri="{FF2B5EF4-FFF2-40B4-BE49-F238E27FC236}">
                  <a16:creationId xmlns:a16="http://schemas.microsoft.com/office/drawing/2014/main" id="{D3D02236-A6C7-B313-4948-72CE7696A458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6">
              <a:extLst>
                <a:ext uri="{FF2B5EF4-FFF2-40B4-BE49-F238E27FC236}">
                  <a16:creationId xmlns:a16="http://schemas.microsoft.com/office/drawing/2014/main" id="{BEDC0292-CB42-35DB-4C86-E96633310729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6">
              <a:extLst>
                <a:ext uri="{FF2B5EF4-FFF2-40B4-BE49-F238E27FC236}">
                  <a16:creationId xmlns:a16="http://schemas.microsoft.com/office/drawing/2014/main" id="{AE2F328B-FADB-9CC6-6AE3-86A83E3C2277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7" name="Google Shape;2797;p36">
            <a:extLst>
              <a:ext uri="{FF2B5EF4-FFF2-40B4-BE49-F238E27FC236}">
                <a16:creationId xmlns:a16="http://schemas.microsoft.com/office/drawing/2014/main" id="{07254A50-80AA-D086-8BCA-010C0A903233}"/>
              </a:ext>
            </a:extLst>
          </p:cNvPr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>
              <a:extLst>
                <a:ext uri="{FF2B5EF4-FFF2-40B4-BE49-F238E27FC236}">
                  <a16:creationId xmlns:a16="http://schemas.microsoft.com/office/drawing/2014/main" id="{FBD6E0D4-DCDB-C92C-AC5F-A36A720C0581}"/>
                </a:ext>
              </a:extLst>
            </p:cNvPr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>
                <a:extLst>
                  <a:ext uri="{FF2B5EF4-FFF2-40B4-BE49-F238E27FC236}">
                    <a16:creationId xmlns:a16="http://schemas.microsoft.com/office/drawing/2014/main" id="{DD43162F-A7D3-3067-6739-C14F25209879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6">
                <a:extLst>
                  <a:ext uri="{FF2B5EF4-FFF2-40B4-BE49-F238E27FC236}">
                    <a16:creationId xmlns:a16="http://schemas.microsoft.com/office/drawing/2014/main" id="{1FDE3703-86E2-AE47-2479-58CBDDD46982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6">
                <a:extLst>
                  <a:ext uri="{FF2B5EF4-FFF2-40B4-BE49-F238E27FC236}">
                    <a16:creationId xmlns:a16="http://schemas.microsoft.com/office/drawing/2014/main" id="{53C15762-9750-FA09-777F-928D3A99B329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6">
                <a:extLst>
                  <a:ext uri="{FF2B5EF4-FFF2-40B4-BE49-F238E27FC236}">
                    <a16:creationId xmlns:a16="http://schemas.microsoft.com/office/drawing/2014/main" id="{9EC02710-74E7-DEE5-D07F-37CFF18AA139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6">
                <a:extLst>
                  <a:ext uri="{FF2B5EF4-FFF2-40B4-BE49-F238E27FC236}">
                    <a16:creationId xmlns:a16="http://schemas.microsoft.com/office/drawing/2014/main" id="{3F68DA1A-BC83-DB48-BB30-776F22480AEE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6">
                <a:extLst>
                  <a:ext uri="{FF2B5EF4-FFF2-40B4-BE49-F238E27FC236}">
                    <a16:creationId xmlns:a16="http://schemas.microsoft.com/office/drawing/2014/main" id="{AB6477D8-1F34-03AE-DB3B-33C026D3E262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6">
                <a:extLst>
                  <a:ext uri="{FF2B5EF4-FFF2-40B4-BE49-F238E27FC236}">
                    <a16:creationId xmlns:a16="http://schemas.microsoft.com/office/drawing/2014/main" id="{BF6DA59E-C42C-1FB9-B3F9-234ACC13A2B8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6">
                <a:extLst>
                  <a:ext uri="{FF2B5EF4-FFF2-40B4-BE49-F238E27FC236}">
                    <a16:creationId xmlns:a16="http://schemas.microsoft.com/office/drawing/2014/main" id="{2EBF6418-0B79-0E0E-1789-20987F8CFADF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6">
                <a:extLst>
                  <a:ext uri="{FF2B5EF4-FFF2-40B4-BE49-F238E27FC236}">
                    <a16:creationId xmlns:a16="http://schemas.microsoft.com/office/drawing/2014/main" id="{855ECDC6-06E6-4876-C677-2032F57C66A0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6">
                <a:extLst>
                  <a:ext uri="{FF2B5EF4-FFF2-40B4-BE49-F238E27FC236}">
                    <a16:creationId xmlns:a16="http://schemas.microsoft.com/office/drawing/2014/main" id="{E94C3783-03D3-EA24-A6E6-C48835D32202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9" name="Google Shape;2809;p36">
              <a:extLst>
                <a:ext uri="{FF2B5EF4-FFF2-40B4-BE49-F238E27FC236}">
                  <a16:creationId xmlns:a16="http://schemas.microsoft.com/office/drawing/2014/main" id="{9AEED39A-3B17-F422-7713-FA7A033129F2}"/>
                </a:ext>
              </a:extLst>
            </p:cNvPr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>
                <a:extLst>
                  <a:ext uri="{FF2B5EF4-FFF2-40B4-BE49-F238E27FC236}">
                    <a16:creationId xmlns:a16="http://schemas.microsoft.com/office/drawing/2014/main" id="{B96CE481-6E8B-ED3F-0B02-3E972E11C285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6">
                <a:extLst>
                  <a:ext uri="{FF2B5EF4-FFF2-40B4-BE49-F238E27FC236}">
                    <a16:creationId xmlns:a16="http://schemas.microsoft.com/office/drawing/2014/main" id="{8A7EAAAA-70E1-6E9C-C837-7B8ED3F722B9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6">
                <a:extLst>
                  <a:ext uri="{FF2B5EF4-FFF2-40B4-BE49-F238E27FC236}">
                    <a16:creationId xmlns:a16="http://schemas.microsoft.com/office/drawing/2014/main" id="{C435DFED-4287-4EDC-0429-6E30747484B6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6">
                <a:extLst>
                  <a:ext uri="{FF2B5EF4-FFF2-40B4-BE49-F238E27FC236}">
                    <a16:creationId xmlns:a16="http://schemas.microsoft.com/office/drawing/2014/main" id="{0BCF3451-CA22-1757-5185-3F29B41F0B1E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6">
                <a:extLst>
                  <a:ext uri="{FF2B5EF4-FFF2-40B4-BE49-F238E27FC236}">
                    <a16:creationId xmlns:a16="http://schemas.microsoft.com/office/drawing/2014/main" id="{6298D8F7-36F3-D9AA-61BE-C3F242D25CDF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6">
                <a:extLst>
                  <a:ext uri="{FF2B5EF4-FFF2-40B4-BE49-F238E27FC236}">
                    <a16:creationId xmlns:a16="http://schemas.microsoft.com/office/drawing/2014/main" id="{4F96406E-0201-1A1F-D642-94A1DA1D6212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6">
                <a:extLst>
                  <a:ext uri="{FF2B5EF4-FFF2-40B4-BE49-F238E27FC236}">
                    <a16:creationId xmlns:a16="http://schemas.microsoft.com/office/drawing/2014/main" id="{C2745218-3E95-E64E-1B81-3CCA4ED39A44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6">
                <a:extLst>
                  <a:ext uri="{FF2B5EF4-FFF2-40B4-BE49-F238E27FC236}">
                    <a16:creationId xmlns:a16="http://schemas.microsoft.com/office/drawing/2014/main" id="{AB22F056-1BF0-1EC4-B11C-0D32573ECCB3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6">
                <a:extLst>
                  <a:ext uri="{FF2B5EF4-FFF2-40B4-BE49-F238E27FC236}">
                    <a16:creationId xmlns:a16="http://schemas.microsoft.com/office/drawing/2014/main" id="{5B754D16-0CD3-7822-5F0C-B48D7E6F8C19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6">
                <a:extLst>
                  <a:ext uri="{FF2B5EF4-FFF2-40B4-BE49-F238E27FC236}">
                    <a16:creationId xmlns:a16="http://schemas.microsoft.com/office/drawing/2014/main" id="{ECE4C8E8-869A-70E9-6F8F-2A90F156A3F9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Subtitle 1">
            <a:extLst>
              <a:ext uri="{FF2B5EF4-FFF2-40B4-BE49-F238E27FC236}">
                <a16:creationId xmlns:a16="http://schemas.microsoft.com/office/drawing/2014/main" id="{A3763415-15EF-136C-EE44-335E96E52AD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0497" y="1875302"/>
            <a:ext cx="7531990" cy="2031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2600" indent="-342900">
              <a:buClr>
                <a:schemeClr val="accent2"/>
              </a:buClr>
              <a:buFont typeface="+mj-lt"/>
              <a:buAutoNum type="arabicPeriod"/>
            </a:pPr>
            <a:r>
              <a:rPr lang="en-ID" sz="1500" dirty="0">
                <a:solidFill>
                  <a:schemeClr val="accent2"/>
                </a:solidFill>
              </a:rPr>
              <a:t>Buat </a:t>
            </a:r>
            <a:r>
              <a:rPr lang="en-ID" sz="1500" dirty="0" err="1">
                <a:solidFill>
                  <a:schemeClr val="accent2"/>
                </a:solidFill>
              </a:rPr>
              <a:t>aplikasi</a:t>
            </a:r>
            <a:r>
              <a:rPr lang="en-ID" sz="1500" dirty="0">
                <a:solidFill>
                  <a:schemeClr val="accent2"/>
                </a:solidFill>
              </a:rPr>
              <a:t> </a:t>
            </a:r>
            <a:r>
              <a:rPr lang="en-ID" sz="1500" dirty="0" err="1">
                <a:solidFill>
                  <a:schemeClr val="accent2"/>
                </a:solidFill>
              </a:rPr>
              <a:t>baru</a:t>
            </a:r>
            <a:r>
              <a:rPr lang="en-ID" sz="1500" dirty="0">
                <a:solidFill>
                  <a:schemeClr val="accent2"/>
                </a:solidFill>
              </a:rPr>
              <a:t> </a:t>
            </a:r>
            <a:r>
              <a:rPr lang="en-ID" sz="1500" dirty="0" err="1">
                <a:solidFill>
                  <a:schemeClr val="accent2"/>
                </a:solidFill>
              </a:rPr>
              <a:t>dengan</a:t>
            </a:r>
            <a:r>
              <a:rPr lang="en-ID" sz="1500" dirty="0">
                <a:solidFill>
                  <a:schemeClr val="accent2"/>
                </a:solidFill>
              </a:rPr>
              <a:t> </a:t>
            </a:r>
            <a:r>
              <a:rPr lang="en-ID" sz="1500" dirty="0" err="1">
                <a:solidFill>
                  <a:schemeClr val="accent2"/>
                </a:solidFill>
              </a:rPr>
              <a:t>bergabung</a:t>
            </a:r>
            <a:r>
              <a:rPr lang="en-ID" sz="1500" dirty="0">
                <a:solidFill>
                  <a:schemeClr val="accent2"/>
                </a:solidFill>
              </a:rPr>
              <a:t> </a:t>
            </a:r>
            <a:r>
              <a:rPr lang="en-ID" sz="1500" dirty="0" err="1">
                <a:solidFill>
                  <a:schemeClr val="accent2"/>
                </a:solidFill>
              </a:rPr>
              <a:t>sebagai</a:t>
            </a:r>
            <a:r>
              <a:rPr lang="en-ID" sz="1500" dirty="0">
                <a:solidFill>
                  <a:schemeClr val="accent2"/>
                </a:solidFill>
              </a:rPr>
              <a:t> </a:t>
            </a:r>
            <a:r>
              <a:rPr lang="en-ID" sz="1500" dirty="0" err="1">
                <a:solidFill>
                  <a:schemeClr val="accent2"/>
                </a:solidFill>
              </a:rPr>
              <a:t>pengembang</a:t>
            </a:r>
            <a:r>
              <a:rPr lang="en-ID" sz="1500" dirty="0">
                <a:solidFill>
                  <a:schemeClr val="accent2"/>
                </a:solidFill>
              </a:rPr>
              <a:t> di Spotify Developer   Platform.</a:t>
            </a:r>
          </a:p>
          <a:p>
            <a:pPr marL="482600" indent="-342900">
              <a:buClr>
                <a:schemeClr val="accent2"/>
              </a:buClr>
              <a:buFont typeface="+mj-lt"/>
              <a:buAutoNum type="arabicPeriod"/>
            </a:pPr>
            <a:r>
              <a:rPr lang="en-ID" sz="1500" dirty="0" err="1">
                <a:solidFill>
                  <a:schemeClr val="accent2"/>
                </a:solidFill>
              </a:rPr>
              <a:t>Untuk</a:t>
            </a:r>
            <a:r>
              <a:rPr lang="en-ID" sz="1500" dirty="0">
                <a:solidFill>
                  <a:schemeClr val="accent2"/>
                </a:solidFill>
              </a:rPr>
              <a:t> </a:t>
            </a:r>
            <a:r>
              <a:rPr lang="en-ID" sz="1500" dirty="0" err="1">
                <a:solidFill>
                  <a:schemeClr val="accent2"/>
                </a:solidFill>
              </a:rPr>
              <a:t>memahami</a:t>
            </a:r>
            <a:r>
              <a:rPr lang="en-ID" sz="1500" dirty="0">
                <a:solidFill>
                  <a:schemeClr val="accent2"/>
                </a:solidFill>
              </a:rPr>
              <a:t> </a:t>
            </a:r>
            <a:r>
              <a:rPr lang="en-ID" sz="1500" dirty="0" err="1">
                <a:solidFill>
                  <a:schemeClr val="accent2"/>
                </a:solidFill>
              </a:rPr>
              <a:t>autentikasi</a:t>
            </a:r>
            <a:r>
              <a:rPr lang="en-ID" sz="1500" dirty="0">
                <a:solidFill>
                  <a:schemeClr val="accent2"/>
                </a:solidFill>
              </a:rPr>
              <a:t> dan endpoint yang </a:t>
            </a:r>
            <a:r>
              <a:rPr lang="en-ID" sz="1500" dirty="0" err="1">
                <a:solidFill>
                  <a:schemeClr val="accent2"/>
                </a:solidFill>
              </a:rPr>
              <a:t>tersedia</a:t>
            </a:r>
            <a:r>
              <a:rPr lang="en-ID" sz="1500" dirty="0">
                <a:solidFill>
                  <a:schemeClr val="accent2"/>
                </a:solidFill>
              </a:rPr>
              <a:t>, </a:t>
            </a:r>
            <a:r>
              <a:rPr lang="en-ID" sz="1500" dirty="0" err="1">
                <a:solidFill>
                  <a:schemeClr val="accent2"/>
                </a:solidFill>
              </a:rPr>
              <a:t>pelajari</a:t>
            </a:r>
            <a:r>
              <a:rPr lang="en-ID" sz="1500" dirty="0">
                <a:solidFill>
                  <a:schemeClr val="accent2"/>
                </a:solidFill>
              </a:rPr>
              <a:t> </a:t>
            </a:r>
            <a:r>
              <a:rPr lang="en-ID" sz="1500" dirty="0" err="1">
                <a:solidFill>
                  <a:schemeClr val="accent2"/>
                </a:solidFill>
              </a:rPr>
              <a:t>dokumentasi</a:t>
            </a:r>
            <a:r>
              <a:rPr lang="en-ID" sz="1500" dirty="0">
                <a:solidFill>
                  <a:schemeClr val="accent2"/>
                </a:solidFill>
              </a:rPr>
              <a:t> API.</a:t>
            </a:r>
          </a:p>
          <a:p>
            <a:pPr marL="482600" indent="-342900">
              <a:buClr>
                <a:schemeClr val="accent2"/>
              </a:buClr>
              <a:buFont typeface="+mj-lt"/>
              <a:buAutoNum type="arabicPeriod"/>
            </a:pPr>
            <a:r>
              <a:rPr lang="en-ID" sz="1500" dirty="0" err="1">
                <a:solidFill>
                  <a:schemeClr val="accent2"/>
                </a:solidFill>
              </a:rPr>
              <a:t>Dapatkan</a:t>
            </a:r>
            <a:r>
              <a:rPr lang="en-ID" sz="1500" dirty="0">
                <a:solidFill>
                  <a:schemeClr val="accent2"/>
                </a:solidFill>
              </a:rPr>
              <a:t> </a:t>
            </a:r>
            <a:r>
              <a:rPr lang="en-ID" sz="1500" dirty="0" err="1">
                <a:solidFill>
                  <a:schemeClr val="accent2"/>
                </a:solidFill>
              </a:rPr>
              <a:t>kunci</a:t>
            </a:r>
            <a:r>
              <a:rPr lang="en-ID" sz="1500" dirty="0">
                <a:solidFill>
                  <a:schemeClr val="accent2"/>
                </a:solidFill>
              </a:rPr>
              <a:t> API dan </a:t>
            </a:r>
            <a:r>
              <a:rPr lang="en-ID" sz="1500" dirty="0" err="1">
                <a:solidFill>
                  <a:schemeClr val="accent2"/>
                </a:solidFill>
              </a:rPr>
              <a:t>autentikasi</a:t>
            </a:r>
            <a:r>
              <a:rPr lang="en-ID" sz="1500" dirty="0">
                <a:solidFill>
                  <a:schemeClr val="accent2"/>
                </a:solidFill>
              </a:rPr>
              <a:t> </a:t>
            </a:r>
            <a:r>
              <a:rPr lang="en-ID" sz="1500" dirty="0" err="1">
                <a:solidFill>
                  <a:schemeClr val="accent2"/>
                </a:solidFill>
              </a:rPr>
              <a:t>setiap</a:t>
            </a:r>
            <a:r>
              <a:rPr lang="en-ID" sz="1500" dirty="0">
                <a:solidFill>
                  <a:schemeClr val="accent2"/>
                </a:solidFill>
              </a:rPr>
              <a:t> </a:t>
            </a:r>
            <a:r>
              <a:rPr lang="en-ID" sz="1500" dirty="0" err="1">
                <a:solidFill>
                  <a:schemeClr val="accent2"/>
                </a:solidFill>
              </a:rPr>
              <a:t>permintaan</a:t>
            </a:r>
            <a:r>
              <a:rPr lang="en-ID" sz="1500" dirty="0">
                <a:solidFill>
                  <a:schemeClr val="accent2"/>
                </a:solidFill>
              </a:rPr>
              <a:t> </a:t>
            </a:r>
            <a:r>
              <a:rPr lang="en-ID" sz="1500" dirty="0" err="1">
                <a:solidFill>
                  <a:schemeClr val="accent2"/>
                </a:solidFill>
              </a:rPr>
              <a:t>menggunakan</a:t>
            </a:r>
            <a:r>
              <a:rPr lang="en-ID" sz="1500" dirty="0">
                <a:solidFill>
                  <a:schemeClr val="accent2"/>
                </a:solidFill>
              </a:rPr>
              <a:t> token yang </a:t>
            </a:r>
            <a:r>
              <a:rPr lang="en-ID" sz="1500" dirty="0" err="1">
                <a:solidFill>
                  <a:schemeClr val="accent2"/>
                </a:solidFill>
              </a:rPr>
              <a:t>sesuai</a:t>
            </a:r>
            <a:r>
              <a:rPr lang="en-ID" sz="1500" dirty="0">
                <a:solidFill>
                  <a:schemeClr val="accent2"/>
                </a:solidFill>
              </a:rPr>
              <a:t>.</a:t>
            </a:r>
          </a:p>
          <a:p>
            <a:pPr marL="482600" indent="-342900">
              <a:buClr>
                <a:schemeClr val="accent2"/>
              </a:buClr>
              <a:buFont typeface="+mj-lt"/>
              <a:buAutoNum type="arabicPeriod"/>
            </a:pPr>
            <a:r>
              <a:rPr lang="en-ID" sz="1500" dirty="0">
                <a:solidFill>
                  <a:schemeClr val="accent2"/>
                </a:solidFill>
              </a:rPr>
              <a:t>Buat </a:t>
            </a:r>
            <a:r>
              <a:rPr lang="en-ID" sz="1500" dirty="0" err="1">
                <a:solidFill>
                  <a:schemeClr val="accent2"/>
                </a:solidFill>
              </a:rPr>
              <a:t>permintaan</a:t>
            </a:r>
            <a:r>
              <a:rPr lang="en-ID" sz="1500" dirty="0">
                <a:solidFill>
                  <a:schemeClr val="accent2"/>
                </a:solidFill>
              </a:rPr>
              <a:t> HTTP </a:t>
            </a:r>
            <a:r>
              <a:rPr lang="en-ID" sz="1500" dirty="0" err="1">
                <a:solidFill>
                  <a:schemeClr val="accent2"/>
                </a:solidFill>
              </a:rPr>
              <a:t>ke</a:t>
            </a:r>
            <a:r>
              <a:rPr lang="en-ID" sz="1500" dirty="0">
                <a:solidFill>
                  <a:schemeClr val="accent2"/>
                </a:solidFill>
              </a:rPr>
              <a:t> endpoint yang </a:t>
            </a:r>
            <a:r>
              <a:rPr lang="en-ID" sz="1500" dirty="0" err="1">
                <a:solidFill>
                  <a:schemeClr val="accent2"/>
                </a:solidFill>
              </a:rPr>
              <a:t>memenuhi</a:t>
            </a:r>
            <a:r>
              <a:rPr lang="en-ID" sz="1500" dirty="0">
                <a:solidFill>
                  <a:schemeClr val="accent2"/>
                </a:solidFill>
              </a:rPr>
              <a:t> </a:t>
            </a:r>
            <a:r>
              <a:rPr lang="en-ID" sz="1500" dirty="0" err="1">
                <a:solidFill>
                  <a:schemeClr val="accent2"/>
                </a:solidFill>
              </a:rPr>
              <a:t>kebutuhan</a:t>
            </a:r>
            <a:r>
              <a:rPr lang="en-ID" sz="1500" dirty="0">
                <a:solidFill>
                  <a:schemeClr val="accent2"/>
                </a:solidFill>
              </a:rPr>
              <a:t> </a:t>
            </a:r>
            <a:r>
              <a:rPr lang="en-ID" sz="1500" dirty="0" err="1">
                <a:solidFill>
                  <a:schemeClr val="accent2"/>
                </a:solidFill>
              </a:rPr>
              <a:t>aplikasi</a:t>
            </a:r>
            <a:r>
              <a:rPr lang="en-ID" sz="1500" dirty="0">
                <a:solidFill>
                  <a:schemeClr val="accent2"/>
                </a:solidFill>
              </a:rPr>
              <a:t> Anda.</a:t>
            </a:r>
          </a:p>
          <a:p>
            <a:pPr marL="482600" indent="-342900">
              <a:buClr>
                <a:schemeClr val="accent2"/>
              </a:buClr>
              <a:buFont typeface="+mj-lt"/>
              <a:buAutoNum type="arabicPeriod"/>
            </a:pPr>
            <a:r>
              <a:rPr lang="en-ID" sz="1500" dirty="0">
                <a:solidFill>
                  <a:schemeClr val="accent2"/>
                </a:solidFill>
              </a:rPr>
              <a:t>Proses </a:t>
            </a:r>
            <a:r>
              <a:rPr lang="en-ID" sz="1500" dirty="0" err="1">
                <a:solidFill>
                  <a:schemeClr val="accent2"/>
                </a:solidFill>
              </a:rPr>
              <a:t>respons</a:t>
            </a:r>
            <a:r>
              <a:rPr lang="en-ID" sz="1500" dirty="0">
                <a:solidFill>
                  <a:schemeClr val="accent2"/>
                </a:solidFill>
              </a:rPr>
              <a:t> API dan </a:t>
            </a:r>
            <a:r>
              <a:rPr lang="en-ID" sz="1500" dirty="0" err="1">
                <a:solidFill>
                  <a:schemeClr val="accent2"/>
                </a:solidFill>
              </a:rPr>
              <a:t>gunakan</a:t>
            </a:r>
            <a:r>
              <a:rPr lang="en-ID" sz="1500" dirty="0">
                <a:solidFill>
                  <a:schemeClr val="accent2"/>
                </a:solidFill>
              </a:rPr>
              <a:t> data yang </a:t>
            </a:r>
            <a:r>
              <a:rPr lang="en-ID" sz="1500" dirty="0" err="1">
                <a:solidFill>
                  <a:schemeClr val="accent2"/>
                </a:solidFill>
              </a:rPr>
              <a:t>diterima</a:t>
            </a:r>
            <a:r>
              <a:rPr lang="en-ID" sz="1500" dirty="0">
                <a:solidFill>
                  <a:schemeClr val="accent2"/>
                </a:solidFill>
              </a:rPr>
              <a:t> </a:t>
            </a:r>
            <a:r>
              <a:rPr lang="en-ID" sz="1500" dirty="0" err="1">
                <a:solidFill>
                  <a:schemeClr val="accent2"/>
                </a:solidFill>
              </a:rPr>
              <a:t>dalam</a:t>
            </a:r>
            <a:r>
              <a:rPr lang="en-ID" sz="1500" dirty="0">
                <a:solidFill>
                  <a:schemeClr val="accent2"/>
                </a:solidFill>
              </a:rPr>
              <a:t> </a:t>
            </a:r>
            <a:r>
              <a:rPr lang="en-ID" sz="1500" dirty="0" err="1">
                <a:solidFill>
                  <a:schemeClr val="accent2"/>
                </a:solidFill>
              </a:rPr>
              <a:t>aplikasi</a:t>
            </a:r>
            <a:r>
              <a:rPr lang="en-ID" sz="1500" dirty="0">
                <a:solidFill>
                  <a:schemeClr val="accent2"/>
                </a:solidFill>
              </a:rPr>
              <a:t> Anda </a:t>
            </a:r>
            <a:r>
              <a:rPr lang="en-ID" sz="1500" dirty="0" err="1">
                <a:solidFill>
                  <a:schemeClr val="accent2"/>
                </a:solidFill>
              </a:rPr>
              <a:t>sambil</a:t>
            </a:r>
            <a:r>
              <a:rPr lang="en-ID" sz="1500" dirty="0">
                <a:solidFill>
                  <a:schemeClr val="accent2"/>
                </a:solidFill>
              </a:rPr>
              <a:t> </a:t>
            </a:r>
            <a:r>
              <a:rPr lang="en-ID" sz="1500" dirty="0" err="1">
                <a:solidFill>
                  <a:schemeClr val="accent2"/>
                </a:solidFill>
              </a:rPr>
              <a:t>memperhatikan</a:t>
            </a:r>
            <a:r>
              <a:rPr lang="en-ID" sz="1500" dirty="0">
                <a:solidFill>
                  <a:schemeClr val="accent2"/>
                </a:solidFill>
              </a:rPr>
              <a:t> </a:t>
            </a:r>
            <a:r>
              <a:rPr lang="en-ID" sz="1500" dirty="0" err="1">
                <a:solidFill>
                  <a:schemeClr val="accent2"/>
                </a:solidFill>
              </a:rPr>
              <a:t>keterbatasan</a:t>
            </a:r>
            <a:r>
              <a:rPr lang="en-ID" sz="1500" dirty="0">
                <a:solidFill>
                  <a:schemeClr val="accent2"/>
                </a:solidFill>
              </a:rPr>
              <a:t> API dan </a:t>
            </a:r>
            <a:r>
              <a:rPr lang="en-ID" sz="1500" dirty="0" err="1">
                <a:solidFill>
                  <a:schemeClr val="accent2"/>
                </a:solidFill>
              </a:rPr>
              <a:t>kinerja</a:t>
            </a:r>
            <a:r>
              <a:rPr lang="en-ID" sz="1500" dirty="0">
                <a:solidFill>
                  <a:schemeClr val="accent2"/>
                </a:solidFill>
              </a:rPr>
              <a:t> </a:t>
            </a:r>
            <a:r>
              <a:rPr lang="en-ID" sz="1500" dirty="0" err="1">
                <a:solidFill>
                  <a:schemeClr val="accent2"/>
                </a:solidFill>
              </a:rPr>
              <a:t>aplikasi</a:t>
            </a:r>
            <a:r>
              <a:rPr lang="en-ID" sz="1500" dirty="0">
                <a:solidFill>
                  <a:schemeClr val="accent2"/>
                </a:solidFill>
              </a:rPr>
              <a:t>.</a:t>
            </a:r>
            <a:endParaRPr lang="en" sz="1500" dirty="0">
              <a:solidFill>
                <a:schemeClr val="accent2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41C27A-27FD-5E3D-7F41-75E302D83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106" y="655297"/>
            <a:ext cx="4401600" cy="894159"/>
          </a:xfrm>
        </p:spPr>
        <p:txBody>
          <a:bodyPr/>
          <a:lstStyle/>
          <a:p>
            <a:pPr algn="ctr"/>
            <a:r>
              <a:rPr lang="en-US" sz="2500" dirty="0"/>
              <a:t>Langkah </a:t>
            </a:r>
            <a:r>
              <a:rPr lang="en-US" sz="2500" dirty="0" err="1"/>
              <a:t>Langkah</a:t>
            </a:r>
            <a:r>
              <a:rPr lang="en-US" sz="2500" dirty="0"/>
              <a:t> </a:t>
            </a:r>
            <a:r>
              <a:rPr lang="en-US" sz="2500" dirty="0" err="1"/>
              <a:t>menggunakan</a:t>
            </a:r>
            <a:r>
              <a:rPr lang="en-US" sz="2500" dirty="0"/>
              <a:t> API Spotify</a:t>
            </a:r>
            <a:endParaRPr lang="en-ID" sz="2500" dirty="0"/>
          </a:p>
        </p:txBody>
      </p:sp>
    </p:spTree>
    <p:extLst>
      <p:ext uri="{BB962C8B-B14F-4D97-AF65-F5344CB8AC3E}">
        <p14:creationId xmlns:p14="http://schemas.microsoft.com/office/powerpoint/2010/main" val="3041994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37"/>
          <p:cNvSpPr txBox="1">
            <a:spLocks noGrp="1"/>
          </p:cNvSpPr>
          <p:nvPr>
            <p:ph type="title"/>
          </p:nvPr>
        </p:nvSpPr>
        <p:spPr>
          <a:xfrm>
            <a:off x="2768692" y="628411"/>
            <a:ext cx="4848120" cy="9855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2"/>
                </a:solidFill>
              </a:rPr>
              <a:t>Penggunaan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2"/>
                </a:solidFill>
              </a:rPr>
              <a:t>FACEBOOK </a:t>
            </a:r>
            <a:r>
              <a:rPr lang="en-US" dirty="0">
                <a:solidFill>
                  <a:schemeClr val="accent2"/>
                </a:solidFill>
              </a:rPr>
              <a:t>Graph API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2826" name="Google Shape;2826;p37"/>
          <p:cNvGrpSpPr/>
          <p:nvPr/>
        </p:nvGrpSpPr>
        <p:grpSpPr>
          <a:xfrm flipH="1">
            <a:off x="4130364" y="3694591"/>
            <a:ext cx="883262" cy="242091"/>
            <a:chOff x="2300350" y="2601250"/>
            <a:chExt cx="2275275" cy="623625"/>
          </a:xfrm>
        </p:grpSpPr>
        <p:sp>
          <p:nvSpPr>
            <p:cNvPr id="2827" name="Google Shape;2827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3" name="Google Shape;2833;p37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9" name="Google Shape;2849;p37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850" name="Google Shape;2850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37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56" name="Google Shape;2856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7" name="Google Shape;2857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7" name="Google Shape;2867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68" name="Google Shape;2868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 descr="A blue and white button with a white letter f&#10;&#10;Description automatically generated">
            <a:extLst>
              <a:ext uri="{FF2B5EF4-FFF2-40B4-BE49-F238E27FC236}">
                <a16:creationId xmlns:a16="http://schemas.microsoft.com/office/drawing/2014/main" id="{CD5D07EC-CA0D-D3EE-43D9-08038C7C0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572" y="1307032"/>
            <a:ext cx="1565699" cy="1979137"/>
          </a:xfrm>
          <a:prstGeom prst="rect">
            <a:avLst/>
          </a:prstGeom>
        </p:spPr>
      </p:pic>
      <p:sp>
        <p:nvSpPr>
          <p:cNvPr id="4" name="Google Shape;2882;p38">
            <a:extLst>
              <a:ext uri="{FF2B5EF4-FFF2-40B4-BE49-F238E27FC236}">
                <a16:creationId xmlns:a16="http://schemas.microsoft.com/office/drawing/2014/main" id="{C5AE3476-0534-8BAC-F17E-D57469BC0CF7}"/>
              </a:ext>
            </a:extLst>
          </p:cNvPr>
          <p:cNvSpPr/>
          <p:nvPr/>
        </p:nvSpPr>
        <p:spPr>
          <a:xfrm>
            <a:off x="1177710" y="1660276"/>
            <a:ext cx="5959893" cy="16089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dirty="0">
                <a:solidFill>
                  <a:schemeClr val="tx1"/>
                </a:solidFill>
              </a:rPr>
              <a:t>Facebook Graph API </a:t>
            </a:r>
            <a:r>
              <a:rPr lang="en-ID" dirty="0" err="1">
                <a:solidFill>
                  <a:schemeClr val="tx1"/>
                </a:solidFill>
              </a:rPr>
              <a:t>adalah</a:t>
            </a:r>
            <a:r>
              <a:rPr lang="en-ID" dirty="0">
                <a:solidFill>
                  <a:schemeClr val="tx1"/>
                </a:solidFill>
              </a:rPr>
              <a:t> API </a:t>
            </a:r>
            <a:r>
              <a:rPr lang="en-ID" dirty="0" err="1">
                <a:solidFill>
                  <a:schemeClr val="tx1"/>
                </a:solidFill>
              </a:rPr>
              <a:t>berbasis</a:t>
            </a:r>
            <a:r>
              <a:rPr lang="en-ID" dirty="0">
                <a:solidFill>
                  <a:schemeClr val="tx1"/>
                </a:solidFill>
              </a:rPr>
              <a:t> HTTP yang </a:t>
            </a:r>
            <a:r>
              <a:rPr lang="en-ID" dirty="0" err="1">
                <a:solidFill>
                  <a:schemeClr val="tx1"/>
                </a:solidFill>
              </a:rPr>
              <a:t>memungkinkan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pengembang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mengekstrak</a:t>
            </a:r>
            <a:r>
              <a:rPr lang="en-ID" dirty="0">
                <a:solidFill>
                  <a:schemeClr val="tx1"/>
                </a:solidFill>
              </a:rPr>
              <a:t> data dan </a:t>
            </a:r>
            <a:r>
              <a:rPr lang="en-ID" dirty="0" err="1">
                <a:solidFill>
                  <a:schemeClr val="tx1"/>
                </a:solidFill>
              </a:rPr>
              <a:t>fungsionalitas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dari</a:t>
            </a:r>
            <a:r>
              <a:rPr lang="en-ID" dirty="0">
                <a:solidFill>
                  <a:schemeClr val="tx1"/>
                </a:solidFill>
              </a:rPr>
              <a:t> platform Facebook. </a:t>
            </a:r>
            <a:r>
              <a:rPr lang="en-ID" dirty="0" err="1">
                <a:solidFill>
                  <a:schemeClr val="tx1"/>
                </a:solidFill>
              </a:rPr>
              <a:t>Aplikasi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dapat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menggunakan</a:t>
            </a:r>
            <a:r>
              <a:rPr lang="en-ID" dirty="0">
                <a:solidFill>
                  <a:schemeClr val="tx1"/>
                </a:solidFill>
              </a:rPr>
              <a:t> API </a:t>
            </a:r>
            <a:r>
              <a:rPr lang="en-ID" dirty="0" err="1">
                <a:solidFill>
                  <a:schemeClr val="tx1"/>
                </a:solidFill>
              </a:rPr>
              <a:t>ini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untuk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meminta</a:t>
            </a:r>
            <a:r>
              <a:rPr lang="en-ID" dirty="0">
                <a:solidFill>
                  <a:schemeClr val="tx1"/>
                </a:solidFill>
              </a:rPr>
              <a:t> data </a:t>
            </a:r>
            <a:r>
              <a:rPr lang="en-ID" dirty="0" err="1">
                <a:solidFill>
                  <a:schemeClr val="tx1"/>
                </a:solidFill>
              </a:rPr>
              <a:t>secara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terprogram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memposting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ke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halaman</a:t>
            </a:r>
            <a:r>
              <a:rPr lang="en-ID" dirty="0">
                <a:solidFill>
                  <a:schemeClr val="tx1"/>
                </a:solidFill>
              </a:rPr>
              <a:t> dan </a:t>
            </a:r>
            <a:r>
              <a:rPr lang="en-ID" dirty="0" err="1">
                <a:solidFill>
                  <a:schemeClr val="tx1"/>
                </a:solidFill>
              </a:rPr>
              <a:t>grup</a:t>
            </a:r>
            <a:r>
              <a:rPr lang="en-ID" dirty="0">
                <a:solidFill>
                  <a:schemeClr val="tx1"/>
                </a:solidFill>
              </a:rPr>
              <a:t>,  </a:t>
            </a:r>
            <a:r>
              <a:rPr lang="en-ID" dirty="0" err="1">
                <a:solidFill>
                  <a:schemeClr val="tx1"/>
                </a:solidFill>
              </a:rPr>
              <a:t>mengelola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iklan</a:t>
            </a:r>
            <a:r>
              <a:rPr lang="en-ID" dirty="0">
                <a:solidFill>
                  <a:schemeClr val="tx1"/>
                </a:solidFill>
              </a:rPr>
              <a:t>, dan </a:t>
            </a:r>
            <a:r>
              <a:rPr lang="en-ID" dirty="0" err="1">
                <a:solidFill>
                  <a:schemeClr val="tx1"/>
                </a:solidFill>
              </a:rPr>
              <a:t>banyak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lagi</a:t>
            </a:r>
            <a:r>
              <a:rPr lang="en-ID" dirty="0">
                <a:solidFill>
                  <a:schemeClr val="tx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5" name="Google Shape;2885;p38">
            <a:extLst>
              <a:ext uri="{FF2B5EF4-FFF2-40B4-BE49-F238E27FC236}">
                <a16:creationId xmlns:a16="http://schemas.microsoft.com/office/drawing/2014/main" id="{FD9DECD7-65BD-C4D9-E3FB-071A660EFD1B}"/>
              </a:ext>
            </a:extLst>
          </p:cNvPr>
          <p:cNvSpPr txBox="1">
            <a:spLocks/>
          </p:cNvSpPr>
          <p:nvPr/>
        </p:nvSpPr>
        <p:spPr>
          <a:xfrm>
            <a:off x="1464567" y="497887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/>
          </a:p>
        </p:txBody>
      </p:sp>
      <p:sp>
        <p:nvSpPr>
          <p:cNvPr id="8" name="Google Shape;2885;p38">
            <a:extLst>
              <a:ext uri="{FF2B5EF4-FFF2-40B4-BE49-F238E27FC236}">
                <a16:creationId xmlns:a16="http://schemas.microsoft.com/office/drawing/2014/main" id="{76D6E337-7E35-4D9E-08A5-D04191099461}"/>
              </a:ext>
            </a:extLst>
          </p:cNvPr>
          <p:cNvSpPr txBox="1">
            <a:spLocks/>
          </p:cNvSpPr>
          <p:nvPr/>
        </p:nvSpPr>
        <p:spPr>
          <a:xfrm>
            <a:off x="1732205" y="655854"/>
            <a:ext cx="1011545" cy="6755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000" dirty="0">
                <a:solidFill>
                  <a:schemeClr val="accent2"/>
                </a:solidFill>
              </a:rPr>
              <a:t>02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>
          <a:extLst>
            <a:ext uri="{FF2B5EF4-FFF2-40B4-BE49-F238E27FC236}">
              <a16:creationId xmlns:a16="http://schemas.microsoft.com/office/drawing/2014/main" id="{FA7BE20C-5CA0-073A-490C-9FAED4E49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" name="Google Shape;2775;p36">
            <a:extLst>
              <a:ext uri="{FF2B5EF4-FFF2-40B4-BE49-F238E27FC236}">
                <a16:creationId xmlns:a16="http://schemas.microsoft.com/office/drawing/2014/main" id="{C47F8EF1-26CE-CD42-9408-5BBB9373CA42}"/>
              </a:ext>
            </a:extLst>
          </p:cNvPr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6">
            <a:extLst>
              <a:ext uri="{FF2B5EF4-FFF2-40B4-BE49-F238E27FC236}">
                <a16:creationId xmlns:a16="http://schemas.microsoft.com/office/drawing/2014/main" id="{DA4337F6-7758-072D-7E0A-DA4E441E2831}"/>
              </a:ext>
            </a:extLst>
          </p:cNvPr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7" name="Google Shape;2777;p36">
            <a:extLst>
              <a:ext uri="{FF2B5EF4-FFF2-40B4-BE49-F238E27FC236}">
                <a16:creationId xmlns:a16="http://schemas.microsoft.com/office/drawing/2014/main" id="{8B3CF2A3-284C-3920-8287-291BB932B929}"/>
              </a:ext>
            </a:extLst>
          </p:cNvPr>
          <p:cNvGrpSpPr/>
          <p:nvPr/>
        </p:nvGrpSpPr>
        <p:grpSpPr>
          <a:xfrm rot="10800000">
            <a:off x="7168185" y="4271802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>
              <a:extLst>
                <a:ext uri="{FF2B5EF4-FFF2-40B4-BE49-F238E27FC236}">
                  <a16:creationId xmlns:a16="http://schemas.microsoft.com/office/drawing/2014/main" id="{3233815A-401B-0F90-6C1C-94CF8DA91C51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6">
              <a:extLst>
                <a:ext uri="{FF2B5EF4-FFF2-40B4-BE49-F238E27FC236}">
                  <a16:creationId xmlns:a16="http://schemas.microsoft.com/office/drawing/2014/main" id="{0BC8F6B9-3E0F-D466-38A5-D78E30D55E45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6">
              <a:extLst>
                <a:ext uri="{FF2B5EF4-FFF2-40B4-BE49-F238E27FC236}">
                  <a16:creationId xmlns:a16="http://schemas.microsoft.com/office/drawing/2014/main" id="{25DD4062-F833-8A0A-1409-32C9B66DA4D0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6">
              <a:extLst>
                <a:ext uri="{FF2B5EF4-FFF2-40B4-BE49-F238E27FC236}">
                  <a16:creationId xmlns:a16="http://schemas.microsoft.com/office/drawing/2014/main" id="{26A04436-5DD4-3D81-BC88-40C25640B7C1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6">
              <a:extLst>
                <a:ext uri="{FF2B5EF4-FFF2-40B4-BE49-F238E27FC236}">
                  <a16:creationId xmlns:a16="http://schemas.microsoft.com/office/drawing/2014/main" id="{7C5D3F47-CC9A-63C3-6B7A-96CD2A650902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6">
              <a:extLst>
                <a:ext uri="{FF2B5EF4-FFF2-40B4-BE49-F238E27FC236}">
                  <a16:creationId xmlns:a16="http://schemas.microsoft.com/office/drawing/2014/main" id="{A97C2BAC-60AE-66FC-9230-5CD2386B6524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4" name="Google Shape;2784;p36">
            <a:extLst>
              <a:ext uri="{FF2B5EF4-FFF2-40B4-BE49-F238E27FC236}">
                <a16:creationId xmlns:a16="http://schemas.microsoft.com/office/drawing/2014/main" id="{A9241E55-7A5E-B829-222D-C953E233B49C}"/>
              </a:ext>
            </a:extLst>
          </p:cNvPr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2785" name="Google Shape;2785;p36">
              <a:extLst>
                <a:ext uri="{FF2B5EF4-FFF2-40B4-BE49-F238E27FC236}">
                  <a16:creationId xmlns:a16="http://schemas.microsoft.com/office/drawing/2014/main" id="{D415FED8-22A1-2E41-5B17-7F3D8DF9EEA6}"/>
                </a:ext>
              </a:extLst>
            </p:cNvPr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>
              <a:extLst>
                <a:ext uri="{FF2B5EF4-FFF2-40B4-BE49-F238E27FC236}">
                  <a16:creationId xmlns:a16="http://schemas.microsoft.com/office/drawing/2014/main" id="{A81AD679-0B0D-A607-7BD1-A26655A2B649}"/>
                </a:ext>
              </a:extLst>
            </p:cNvPr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>
              <a:extLst>
                <a:ext uri="{FF2B5EF4-FFF2-40B4-BE49-F238E27FC236}">
                  <a16:creationId xmlns:a16="http://schemas.microsoft.com/office/drawing/2014/main" id="{7311BF50-279C-71B7-CD28-6C5FD8542CC6}"/>
                </a:ext>
              </a:extLst>
            </p:cNvPr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>
              <a:extLst>
                <a:ext uri="{FF2B5EF4-FFF2-40B4-BE49-F238E27FC236}">
                  <a16:creationId xmlns:a16="http://schemas.microsoft.com/office/drawing/2014/main" id="{29E1B249-718A-4CA2-EEC5-82CD33C6D525}"/>
                </a:ext>
              </a:extLst>
            </p:cNvPr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>
              <a:extLst>
                <a:ext uri="{FF2B5EF4-FFF2-40B4-BE49-F238E27FC236}">
                  <a16:creationId xmlns:a16="http://schemas.microsoft.com/office/drawing/2014/main" id="{78CE1E54-F5E6-7AC8-F575-0626BBC1C473}"/>
                </a:ext>
              </a:extLst>
            </p:cNvPr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36">
            <a:extLst>
              <a:ext uri="{FF2B5EF4-FFF2-40B4-BE49-F238E27FC236}">
                <a16:creationId xmlns:a16="http://schemas.microsoft.com/office/drawing/2014/main" id="{87BE5C0F-D779-919A-B3AE-2D08C42F4DD4}"/>
              </a:ext>
            </a:extLst>
          </p:cNvPr>
          <p:cNvGrpSpPr/>
          <p:nvPr/>
        </p:nvGrpSpPr>
        <p:grpSpPr>
          <a:xfrm>
            <a:off x="2185318" y="4298476"/>
            <a:ext cx="883262" cy="242091"/>
            <a:chOff x="2300350" y="2601250"/>
            <a:chExt cx="2275275" cy="623625"/>
          </a:xfrm>
        </p:grpSpPr>
        <p:sp>
          <p:nvSpPr>
            <p:cNvPr id="2791" name="Google Shape;2791;p36">
              <a:extLst>
                <a:ext uri="{FF2B5EF4-FFF2-40B4-BE49-F238E27FC236}">
                  <a16:creationId xmlns:a16="http://schemas.microsoft.com/office/drawing/2014/main" id="{32E26ADB-5E90-7369-9004-5BD4AD3F0906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6">
              <a:extLst>
                <a:ext uri="{FF2B5EF4-FFF2-40B4-BE49-F238E27FC236}">
                  <a16:creationId xmlns:a16="http://schemas.microsoft.com/office/drawing/2014/main" id="{7CBE8423-4DFA-30A4-50B7-19CE22E21C87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6">
              <a:extLst>
                <a:ext uri="{FF2B5EF4-FFF2-40B4-BE49-F238E27FC236}">
                  <a16:creationId xmlns:a16="http://schemas.microsoft.com/office/drawing/2014/main" id="{8CC28DAD-A0DE-239A-AA96-5999D0A9B54B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6">
              <a:extLst>
                <a:ext uri="{FF2B5EF4-FFF2-40B4-BE49-F238E27FC236}">
                  <a16:creationId xmlns:a16="http://schemas.microsoft.com/office/drawing/2014/main" id="{BFA05B87-C1D9-1F1E-10AA-4532C76AC8DF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6">
              <a:extLst>
                <a:ext uri="{FF2B5EF4-FFF2-40B4-BE49-F238E27FC236}">
                  <a16:creationId xmlns:a16="http://schemas.microsoft.com/office/drawing/2014/main" id="{010F3661-BDE5-0F43-0801-067A6F369D9A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6">
              <a:extLst>
                <a:ext uri="{FF2B5EF4-FFF2-40B4-BE49-F238E27FC236}">
                  <a16:creationId xmlns:a16="http://schemas.microsoft.com/office/drawing/2014/main" id="{85B9132B-B6E6-32FE-2720-89868FCC9174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7" name="Google Shape;2797;p36">
            <a:extLst>
              <a:ext uri="{FF2B5EF4-FFF2-40B4-BE49-F238E27FC236}">
                <a16:creationId xmlns:a16="http://schemas.microsoft.com/office/drawing/2014/main" id="{A376A24E-EE5E-1477-44A8-E27B85DF2EE7}"/>
              </a:ext>
            </a:extLst>
          </p:cNvPr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>
              <a:extLst>
                <a:ext uri="{FF2B5EF4-FFF2-40B4-BE49-F238E27FC236}">
                  <a16:creationId xmlns:a16="http://schemas.microsoft.com/office/drawing/2014/main" id="{8850493C-4F07-F838-DF5B-C2CFB0454FA6}"/>
                </a:ext>
              </a:extLst>
            </p:cNvPr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>
                <a:extLst>
                  <a:ext uri="{FF2B5EF4-FFF2-40B4-BE49-F238E27FC236}">
                    <a16:creationId xmlns:a16="http://schemas.microsoft.com/office/drawing/2014/main" id="{B5A4901D-7A53-02AA-F9CB-DD3D8C797C34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6">
                <a:extLst>
                  <a:ext uri="{FF2B5EF4-FFF2-40B4-BE49-F238E27FC236}">
                    <a16:creationId xmlns:a16="http://schemas.microsoft.com/office/drawing/2014/main" id="{5AEC2E7C-E61A-1393-18B2-DE340F83CD38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6">
                <a:extLst>
                  <a:ext uri="{FF2B5EF4-FFF2-40B4-BE49-F238E27FC236}">
                    <a16:creationId xmlns:a16="http://schemas.microsoft.com/office/drawing/2014/main" id="{C7E3CCE5-410A-7CD1-4043-07A412034ADE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6">
                <a:extLst>
                  <a:ext uri="{FF2B5EF4-FFF2-40B4-BE49-F238E27FC236}">
                    <a16:creationId xmlns:a16="http://schemas.microsoft.com/office/drawing/2014/main" id="{A28D6CE7-56B0-5307-F9A4-63E4CA6187BC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6">
                <a:extLst>
                  <a:ext uri="{FF2B5EF4-FFF2-40B4-BE49-F238E27FC236}">
                    <a16:creationId xmlns:a16="http://schemas.microsoft.com/office/drawing/2014/main" id="{D9DA025E-8DEF-3B23-1527-C47D9A78CF58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6">
                <a:extLst>
                  <a:ext uri="{FF2B5EF4-FFF2-40B4-BE49-F238E27FC236}">
                    <a16:creationId xmlns:a16="http://schemas.microsoft.com/office/drawing/2014/main" id="{384BD414-003E-8B8B-0C07-1F38933550B6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6">
                <a:extLst>
                  <a:ext uri="{FF2B5EF4-FFF2-40B4-BE49-F238E27FC236}">
                    <a16:creationId xmlns:a16="http://schemas.microsoft.com/office/drawing/2014/main" id="{C950ED35-B5BF-7B60-4DE9-B8637CCB0411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6">
                <a:extLst>
                  <a:ext uri="{FF2B5EF4-FFF2-40B4-BE49-F238E27FC236}">
                    <a16:creationId xmlns:a16="http://schemas.microsoft.com/office/drawing/2014/main" id="{B68C13AA-EA97-7EA4-E9C0-DF9CD0878188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6">
                <a:extLst>
                  <a:ext uri="{FF2B5EF4-FFF2-40B4-BE49-F238E27FC236}">
                    <a16:creationId xmlns:a16="http://schemas.microsoft.com/office/drawing/2014/main" id="{E342A8C2-FD1E-3F00-852C-BDF5B6C0C495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6">
                <a:extLst>
                  <a:ext uri="{FF2B5EF4-FFF2-40B4-BE49-F238E27FC236}">
                    <a16:creationId xmlns:a16="http://schemas.microsoft.com/office/drawing/2014/main" id="{E7EB0766-DAB1-F1D7-735B-66A6074A1B3F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9" name="Google Shape;2809;p36">
              <a:extLst>
                <a:ext uri="{FF2B5EF4-FFF2-40B4-BE49-F238E27FC236}">
                  <a16:creationId xmlns:a16="http://schemas.microsoft.com/office/drawing/2014/main" id="{35BBF5D6-DF53-9928-86D9-385EEF7B8794}"/>
                </a:ext>
              </a:extLst>
            </p:cNvPr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>
                <a:extLst>
                  <a:ext uri="{FF2B5EF4-FFF2-40B4-BE49-F238E27FC236}">
                    <a16:creationId xmlns:a16="http://schemas.microsoft.com/office/drawing/2014/main" id="{A6F7CC06-03AE-B3C0-F18F-C8A0C1DC90E9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6">
                <a:extLst>
                  <a:ext uri="{FF2B5EF4-FFF2-40B4-BE49-F238E27FC236}">
                    <a16:creationId xmlns:a16="http://schemas.microsoft.com/office/drawing/2014/main" id="{6A7098D7-5DDE-4259-FC4F-304BB772C50B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6">
                <a:extLst>
                  <a:ext uri="{FF2B5EF4-FFF2-40B4-BE49-F238E27FC236}">
                    <a16:creationId xmlns:a16="http://schemas.microsoft.com/office/drawing/2014/main" id="{28CCAEE0-A141-397A-8ABE-FD8D274A55E4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6">
                <a:extLst>
                  <a:ext uri="{FF2B5EF4-FFF2-40B4-BE49-F238E27FC236}">
                    <a16:creationId xmlns:a16="http://schemas.microsoft.com/office/drawing/2014/main" id="{B7F59811-2E75-C898-46CD-4F5891147467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6">
                <a:extLst>
                  <a:ext uri="{FF2B5EF4-FFF2-40B4-BE49-F238E27FC236}">
                    <a16:creationId xmlns:a16="http://schemas.microsoft.com/office/drawing/2014/main" id="{E689D59A-AD1A-E86F-7659-849CDDC4D3BE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6">
                <a:extLst>
                  <a:ext uri="{FF2B5EF4-FFF2-40B4-BE49-F238E27FC236}">
                    <a16:creationId xmlns:a16="http://schemas.microsoft.com/office/drawing/2014/main" id="{0B1858BD-D575-991C-309B-A02CC0DFE8D4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6">
                <a:extLst>
                  <a:ext uri="{FF2B5EF4-FFF2-40B4-BE49-F238E27FC236}">
                    <a16:creationId xmlns:a16="http://schemas.microsoft.com/office/drawing/2014/main" id="{0E585EDB-997A-9F51-B6B7-B08DDF427B70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6">
                <a:extLst>
                  <a:ext uri="{FF2B5EF4-FFF2-40B4-BE49-F238E27FC236}">
                    <a16:creationId xmlns:a16="http://schemas.microsoft.com/office/drawing/2014/main" id="{50BFFC46-2633-A444-0AEE-DACE5873EF25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6">
                <a:extLst>
                  <a:ext uri="{FF2B5EF4-FFF2-40B4-BE49-F238E27FC236}">
                    <a16:creationId xmlns:a16="http://schemas.microsoft.com/office/drawing/2014/main" id="{7EF51299-4597-C782-F66C-B701DA0BF0AC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6">
                <a:extLst>
                  <a:ext uri="{FF2B5EF4-FFF2-40B4-BE49-F238E27FC236}">
                    <a16:creationId xmlns:a16="http://schemas.microsoft.com/office/drawing/2014/main" id="{3E32DA85-807B-E1C6-F740-0B4B6B5139E8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Subtitle 1">
            <a:extLst>
              <a:ext uri="{FF2B5EF4-FFF2-40B4-BE49-F238E27FC236}">
                <a16:creationId xmlns:a16="http://schemas.microsoft.com/office/drawing/2014/main" id="{043AAD1A-2ED8-0437-B4BD-1CFED64992D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05684" y="1282464"/>
            <a:ext cx="7531990" cy="2723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2600" indent="-342900">
              <a:buClr>
                <a:schemeClr val="accent2"/>
              </a:buClr>
              <a:buFont typeface="+mj-lt"/>
              <a:buAutoNum type="arabicPeriod"/>
            </a:pPr>
            <a:r>
              <a:rPr lang="nn-NO" sz="1500" dirty="0">
                <a:solidFill>
                  <a:schemeClr val="accent2"/>
                </a:solidFill>
              </a:rPr>
              <a:t>Daftar sebagai pengembang di Facebook for Developers dan buat aplikasi baru.</a:t>
            </a:r>
          </a:p>
          <a:p>
            <a:pPr marL="482600" indent="-342900">
              <a:buClr>
                <a:schemeClr val="accent2"/>
              </a:buClr>
              <a:buFont typeface="+mj-lt"/>
              <a:buAutoNum type="arabicPeriod"/>
            </a:pPr>
            <a:r>
              <a:rPr lang="en-ID" sz="1500" dirty="0" err="1">
                <a:solidFill>
                  <a:schemeClr val="accent2"/>
                </a:solidFill>
              </a:rPr>
              <a:t>Pelajari</a:t>
            </a:r>
            <a:r>
              <a:rPr lang="en-ID" sz="1500" dirty="0">
                <a:solidFill>
                  <a:schemeClr val="accent2"/>
                </a:solidFill>
              </a:rPr>
              <a:t> </a:t>
            </a:r>
            <a:r>
              <a:rPr lang="en-ID" sz="1500" dirty="0" err="1">
                <a:solidFill>
                  <a:schemeClr val="accent2"/>
                </a:solidFill>
              </a:rPr>
              <a:t>dokumentasi</a:t>
            </a:r>
            <a:r>
              <a:rPr lang="en-ID" sz="1500" dirty="0">
                <a:solidFill>
                  <a:schemeClr val="accent2"/>
                </a:solidFill>
              </a:rPr>
              <a:t> API Facebook </a:t>
            </a:r>
            <a:r>
              <a:rPr lang="en-ID" sz="1500" dirty="0" err="1">
                <a:solidFill>
                  <a:schemeClr val="accent2"/>
                </a:solidFill>
              </a:rPr>
              <a:t>untuk</a:t>
            </a:r>
            <a:r>
              <a:rPr lang="en-ID" sz="1500" dirty="0">
                <a:solidFill>
                  <a:schemeClr val="accent2"/>
                </a:solidFill>
              </a:rPr>
              <a:t> </a:t>
            </a:r>
            <a:r>
              <a:rPr lang="en-ID" sz="1500" dirty="0" err="1">
                <a:solidFill>
                  <a:schemeClr val="accent2"/>
                </a:solidFill>
              </a:rPr>
              <a:t>memahami</a:t>
            </a:r>
            <a:r>
              <a:rPr lang="en-ID" sz="1500" dirty="0">
                <a:solidFill>
                  <a:schemeClr val="accent2"/>
                </a:solidFill>
              </a:rPr>
              <a:t> </a:t>
            </a:r>
            <a:r>
              <a:rPr lang="en-ID" sz="1500" dirty="0" err="1">
                <a:solidFill>
                  <a:schemeClr val="accent2"/>
                </a:solidFill>
              </a:rPr>
              <a:t>autentikasi</a:t>
            </a:r>
            <a:r>
              <a:rPr lang="en-ID" sz="1500" dirty="0">
                <a:solidFill>
                  <a:schemeClr val="accent2"/>
                </a:solidFill>
              </a:rPr>
              <a:t> dan endpoint yang </a:t>
            </a:r>
            <a:r>
              <a:rPr lang="en-ID" sz="1500" dirty="0" err="1">
                <a:solidFill>
                  <a:schemeClr val="accent2"/>
                </a:solidFill>
              </a:rPr>
              <a:t>tersedia</a:t>
            </a:r>
            <a:r>
              <a:rPr lang="en-ID" sz="1500" dirty="0">
                <a:solidFill>
                  <a:schemeClr val="accent2"/>
                </a:solidFill>
              </a:rPr>
              <a:t>.</a:t>
            </a:r>
          </a:p>
          <a:p>
            <a:pPr marL="482600" indent="-342900">
              <a:buClr>
                <a:schemeClr val="accent2"/>
              </a:buClr>
              <a:buFont typeface="+mj-lt"/>
              <a:buAutoNum type="arabicPeriod"/>
            </a:pPr>
            <a:r>
              <a:rPr lang="en-ID" sz="1500" dirty="0" err="1">
                <a:solidFill>
                  <a:schemeClr val="accent2"/>
                </a:solidFill>
              </a:rPr>
              <a:t>Konfigurasikan</a:t>
            </a:r>
            <a:r>
              <a:rPr lang="en-ID" sz="1500" dirty="0">
                <a:solidFill>
                  <a:schemeClr val="accent2"/>
                </a:solidFill>
              </a:rPr>
              <a:t> </a:t>
            </a:r>
            <a:r>
              <a:rPr lang="en-ID" sz="1500" dirty="0" err="1">
                <a:solidFill>
                  <a:schemeClr val="accent2"/>
                </a:solidFill>
              </a:rPr>
              <a:t>otorisasi</a:t>
            </a:r>
            <a:r>
              <a:rPr lang="en-ID" sz="1500" dirty="0">
                <a:solidFill>
                  <a:schemeClr val="accent2"/>
                </a:solidFill>
              </a:rPr>
              <a:t> </a:t>
            </a:r>
            <a:r>
              <a:rPr lang="en-ID" sz="1500" dirty="0" err="1">
                <a:solidFill>
                  <a:schemeClr val="accent2"/>
                </a:solidFill>
              </a:rPr>
              <a:t>aplikasi</a:t>
            </a:r>
            <a:r>
              <a:rPr lang="en-ID" sz="1500" dirty="0">
                <a:solidFill>
                  <a:schemeClr val="accent2"/>
                </a:solidFill>
              </a:rPr>
              <a:t> Anda </a:t>
            </a:r>
            <a:r>
              <a:rPr lang="en-ID" sz="1500" dirty="0" err="1">
                <a:solidFill>
                  <a:schemeClr val="accent2"/>
                </a:solidFill>
              </a:rPr>
              <a:t>dengan</a:t>
            </a:r>
            <a:r>
              <a:rPr lang="en-ID" sz="1500" dirty="0">
                <a:solidFill>
                  <a:schemeClr val="accent2"/>
                </a:solidFill>
              </a:rPr>
              <a:t> </a:t>
            </a:r>
            <a:r>
              <a:rPr lang="en-ID" sz="1500" dirty="0" err="1">
                <a:solidFill>
                  <a:schemeClr val="accent2"/>
                </a:solidFill>
              </a:rPr>
              <a:t>izin</a:t>
            </a:r>
            <a:r>
              <a:rPr lang="en-ID" sz="1500" dirty="0">
                <a:solidFill>
                  <a:schemeClr val="accent2"/>
                </a:solidFill>
              </a:rPr>
              <a:t> yang </a:t>
            </a:r>
            <a:r>
              <a:rPr lang="en-ID" sz="1500" dirty="0" err="1">
                <a:solidFill>
                  <a:schemeClr val="accent2"/>
                </a:solidFill>
              </a:rPr>
              <a:t>sesuai</a:t>
            </a:r>
            <a:r>
              <a:rPr lang="en-ID" sz="1500" dirty="0">
                <a:solidFill>
                  <a:schemeClr val="accent2"/>
                </a:solidFill>
              </a:rPr>
              <a:t>, </a:t>
            </a:r>
            <a:r>
              <a:rPr lang="en-ID" sz="1500" dirty="0" err="1">
                <a:solidFill>
                  <a:schemeClr val="accent2"/>
                </a:solidFill>
              </a:rPr>
              <a:t>seperti</a:t>
            </a:r>
            <a:r>
              <a:rPr lang="en-ID" sz="1500" dirty="0">
                <a:solidFill>
                  <a:schemeClr val="accent2"/>
                </a:solidFill>
              </a:rPr>
              <a:t> OAuth 2.0.</a:t>
            </a:r>
          </a:p>
          <a:p>
            <a:pPr marL="482600" indent="-342900">
              <a:buClr>
                <a:schemeClr val="accent2"/>
              </a:buClr>
              <a:buFont typeface="+mj-lt"/>
              <a:buAutoNum type="arabicPeriod"/>
            </a:pPr>
            <a:r>
              <a:rPr lang="en-ID" sz="1500" dirty="0" err="1">
                <a:solidFill>
                  <a:schemeClr val="accent2"/>
                </a:solidFill>
              </a:rPr>
              <a:t>Pilih</a:t>
            </a:r>
            <a:r>
              <a:rPr lang="en-ID" sz="1500" dirty="0">
                <a:solidFill>
                  <a:schemeClr val="accent2"/>
                </a:solidFill>
              </a:rPr>
              <a:t> endpoint yang </a:t>
            </a:r>
            <a:r>
              <a:rPr lang="en-ID" sz="1500" dirty="0" err="1">
                <a:solidFill>
                  <a:schemeClr val="accent2"/>
                </a:solidFill>
              </a:rPr>
              <a:t>sesuai</a:t>
            </a:r>
            <a:r>
              <a:rPr lang="en-ID" sz="1500" dirty="0">
                <a:solidFill>
                  <a:schemeClr val="accent2"/>
                </a:solidFill>
              </a:rPr>
              <a:t> </a:t>
            </a:r>
            <a:r>
              <a:rPr lang="en-ID" sz="1500" dirty="0" err="1">
                <a:solidFill>
                  <a:schemeClr val="accent2"/>
                </a:solidFill>
              </a:rPr>
              <a:t>dengan</a:t>
            </a:r>
            <a:r>
              <a:rPr lang="en-ID" sz="1500" dirty="0">
                <a:solidFill>
                  <a:schemeClr val="accent2"/>
                </a:solidFill>
              </a:rPr>
              <a:t> </a:t>
            </a:r>
            <a:r>
              <a:rPr lang="en-ID" sz="1500" dirty="0" err="1">
                <a:solidFill>
                  <a:schemeClr val="accent2"/>
                </a:solidFill>
              </a:rPr>
              <a:t>kebutuhan</a:t>
            </a:r>
            <a:r>
              <a:rPr lang="en-ID" sz="1500" dirty="0">
                <a:solidFill>
                  <a:schemeClr val="accent2"/>
                </a:solidFill>
              </a:rPr>
              <a:t> </a:t>
            </a:r>
            <a:r>
              <a:rPr lang="en-ID" sz="1500" dirty="0" err="1">
                <a:solidFill>
                  <a:schemeClr val="accent2"/>
                </a:solidFill>
              </a:rPr>
              <a:t>aplikasi</a:t>
            </a:r>
            <a:r>
              <a:rPr lang="en-ID" sz="1500" dirty="0">
                <a:solidFill>
                  <a:schemeClr val="accent2"/>
                </a:solidFill>
              </a:rPr>
              <a:t> Anda, </a:t>
            </a:r>
            <a:r>
              <a:rPr lang="en-ID" sz="1500" dirty="0" err="1">
                <a:solidFill>
                  <a:schemeClr val="accent2"/>
                </a:solidFill>
              </a:rPr>
              <a:t>seperti</a:t>
            </a:r>
            <a:r>
              <a:rPr lang="en-ID" sz="1500" dirty="0">
                <a:solidFill>
                  <a:schemeClr val="accent2"/>
                </a:solidFill>
              </a:rPr>
              <a:t> </a:t>
            </a:r>
            <a:r>
              <a:rPr lang="en-ID" sz="1500" dirty="0" err="1">
                <a:solidFill>
                  <a:schemeClr val="accent2"/>
                </a:solidFill>
              </a:rPr>
              <a:t>profil</a:t>
            </a:r>
            <a:r>
              <a:rPr lang="en-ID" sz="1500" dirty="0">
                <a:solidFill>
                  <a:schemeClr val="accent2"/>
                </a:solidFill>
              </a:rPr>
              <a:t> </a:t>
            </a:r>
            <a:r>
              <a:rPr lang="en-ID" sz="1500" dirty="0" err="1">
                <a:solidFill>
                  <a:schemeClr val="accent2"/>
                </a:solidFill>
              </a:rPr>
              <a:t>pengguna</a:t>
            </a:r>
            <a:r>
              <a:rPr lang="en-ID" sz="1500" dirty="0">
                <a:solidFill>
                  <a:schemeClr val="accent2"/>
                </a:solidFill>
              </a:rPr>
              <a:t> </a:t>
            </a:r>
            <a:r>
              <a:rPr lang="en-ID" sz="1500" dirty="0" err="1">
                <a:solidFill>
                  <a:schemeClr val="accent2"/>
                </a:solidFill>
              </a:rPr>
              <a:t>atau</a:t>
            </a:r>
            <a:r>
              <a:rPr lang="en-ID" sz="1500" dirty="0">
                <a:solidFill>
                  <a:schemeClr val="accent2"/>
                </a:solidFill>
              </a:rPr>
              <a:t> </a:t>
            </a:r>
            <a:r>
              <a:rPr lang="en-ID" sz="1500" dirty="0" err="1">
                <a:solidFill>
                  <a:schemeClr val="accent2"/>
                </a:solidFill>
              </a:rPr>
              <a:t>postingan</a:t>
            </a:r>
            <a:r>
              <a:rPr lang="en-ID" sz="1500" dirty="0">
                <a:solidFill>
                  <a:schemeClr val="accent2"/>
                </a:solidFill>
              </a:rPr>
              <a:t>.</a:t>
            </a:r>
          </a:p>
          <a:p>
            <a:pPr marL="482600" indent="-342900">
              <a:buClr>
                <a:schemeClr val="accent2"/>
              </a:buClr>
              <a:buFont typeface="+mj-lt"/>
              <a:buAutoNum type="arabicPeriod"/>
            </a:pPr>
            <a:r>
              <a:rPr lang="en-ID" sz="1500" dirty="0" err="1">
                <a:solidFill>
                  <a:schemeClr val="accent2"/>
                </a:solidFill>
              </a:rPr>
              <a:t>Buat</a:t>
            </a:r>
            <a:r>
              <a:rPr lang="en-ID" sz="1500" dirty="0">
                <a:solidFill>
                  <a:schemeClr val="accent2"/>
                </a:solidFill>
              </a:rPr>
              <a:t> </a:t>
            </a:r>
            <a:r>
              <a:rPr lang="en-ID" sz="1500" dirty="0" err="1">
                <a:solidFill>
                  <a:schemeClr val="accent2"/>
                </a:solidFill>
              </a:rPr>
              <a:t>permintaan</a:t>
            </a:r>
            <a:r>
              <a:rPr lang="en-ID" sz="1500" dirty="0">
                <a:solidFill>
                  <a:schemeClr val="accent2"/>
                </a:solidFill>
              </a:rPr>
              <a:t> HTTP </a:t>
            </a:r>
            <a:r>
              <a:rPr lang="en-ID" sz="1500" dirty="0" err="1">
                <a:solidFill>
                  <a:schemeClr val="accent2"/>
                </a:solidFill>
              </a:rPr>
              <a:t>ke</a:t>
            </a:r>
            <a:r>
              <a:rPr lang="en-ID" sz="1500" dirty="0">
                <a:solidFill>
                  <a:schemeClr val="accent2"/>
                </a:solidFill>
              </a:rPr>
              <a:t> endpoint API </a:t>
            </a:r>
            <a:r>
              <a:rPr lang="en-ID" sz="1500" dirty="0" err="1">
                <a:solidFill>
                  <a:schemeClr val="accent2"/>
                </a:solidFill>
              </a:rPr>
              <a:t>menggunakan</a:t>
            </a:r>
            <a:r>
              <a:rPr lang="en-ID" sz="1500" dirty="0">
                <a:solidFill>
                  <a:schemeClr val="accent2"/>
                </a:solidFill>
              </a:rPr>
              <a:t> </a:t>
            </a:r>
            <a:r>
              <a:rPr lang="en-ID" sz="1500" dirty="0" err="1">
                <a:solidFill>
                  <a:schemeClr val="accent2"/>
                </a:solidFill>
              </a:rPr>
              <a:t>metode</a:t>
            </a:r>
            <a:r>
              <a:rPr lang="en-ID" sz="1500" dirty="0">
                <a:solidFill>
                  <a:schemeClr val="accent2"/>
                </a:solidFill>
              </a:rPr>
              <a:t> yang </a:t>
            </a:r>
            <a:r>
              <a:rPr lang="en-ID" sz="1500" dirty="0" err="1">
                <a:solidFill>
                  <a:schemeClr val="accent2"/>
                </a:solidFill>
              </a:rPr>
              <a:t>tepat</a:t>
            </a:r>
            <a:r>
              <a:rPr lang="en-ID" sz="1500" dirty="0">
                <a:solidFill>
                  <a:schemeClr val="accent2"/>
                </a:solidFill>
              </a:rPr>
              <a:t> dan </a:t>
            </a:r>
            <a:r>
              <a:rPr lang="en-ID" sz="1500" dirty="0" err="1">
                <a:solidFill>
                  <a:schemeClr val="accent2"/>
                </a:solidFill>
              </a:rPr>
              <a:t>sertakan</a:t>
            </a:r>
            <a:r>
              <a:rPr lang="en-ID" sz="1500" dirty="0">
                <a:solidFill>
                  <a:schemeClr val="accent2"/>
                </a:solidFill>
              </a:rPr>
              <a:t> token </a:t>
            </a:r>
            <a:r>
              <a:rPr lang="en-ID" sz="1500" dirty="0" err="1">
                <a:solidFill>
                  <a:schemeClr val="accent2"/>
                </a:solidFill>
              </a:rPr>
              <a:t>akses</a:t>
            </a:r>
            <a:r>
              <a:rPr lang="en-ID" sz="1500" dirty="0">
                <a:solidFill>
                  <a:schemeClr val="accent2"/>
                </a:solidFill>
              </a:rPr>
              <a:t>.</a:t>
            </a:r>
          </a:p>
          <a:p>
            <a:pPr marL="482600" indent="-342900">
              <a:buClr>
                <a:schemeClr val="accent2"/>
              </a:buClr>
              <a:buFont typeface="+mj-lt"/>
              <a:buAutoNum type="arabicPeriod"/>
            </a:pPr>
            <a:r>
              <a:rPr lang="en-US" sz="1500" dirty="0">
                <a:solidFill>
                  <a:schemeClr val="accent2"/>
                </a:solidFill>
              </a:rPr>
              <a:t>Proses </a:t>
            </a:r>
            <a:r>
              <a:rPr lang="en-US" sz="1500" dirty="0" err="1">
                <a:solidFill>
                  <a:schemeClr val="accent2"/>
                </a:solidFill>
              </a:rPr>
              <a:t>respons</a:t>
            </a:r>
            <a:r>
              <a:rPr lang="en-US" sz="1500" dirty="0">
                <a:solidFill>
                  <a:schemeClr val="accent2"/>
                </a:solidFill>
              </a:rPr>
              <a:t> API Facebook, </a:t>
            </a:r>
            <a:r>
              <a:rPr lang="en-US" sz="1500" dirty="0" err="1">
                <a:solidFill>
                  <a:schemeClr val="accent2"/>
                </a:solidFill>
              </a:rPr>
              <a:t>biasanya</a:t>
            </a:r>
            <a:r>
              <a:rPr lang="en-US" sz="1500" dirty="0">
                <a:solidFill>
                  <a:schemeClr val="accent2"/>
                </a:solidFill>
              </a:rPr>
              <a:t> </a:t>
            </a:r>
            <a:r>
              <a:rPr lang="en-US" sz="1500" dirty="0" err="1">
                <a:solidFill>
                  <a:schemeClr val="accent2"/>
                </a:solidFill>
              </a:rPr>
              <a:t>dalam</a:t>
            </a:r>
            <a:r>
              <a:rPr lang="en-US" sz="1500" dirty="0">
                <a:solidFill>
                  <a:schemeClr val="accent2"/>
                </a:solidFill>
              </a:rPr>
              <a:t> format JSON.</a:t>
            </a:r>
          </a:p>
          <a:p>
            <a:pPr marL="482600" indent="-342900">
              <a:buClr>
                <a:schemeClr val="accent2"/>
              </a:buClr>
              <a:buFont typeface="+mj-lt"/>
              <a:buAutoNum type="arabicPeriod"/>
            </a:pPr>
            <a:r>
              <a:rPr lang="en-US" sz="1500" dirty="0" err="1">
                <a:solidFill>
                  <a:schemeClr val="accent2"/>
                </a:solidFill>
              </a:rPr>
              <a:t>Gunakan</a:t>
            </a:r>
            <a:r>
              <a:rPr lang="en-US" sz="1500" dirty="0">
                <a:solidFill>
                  <a:schemeClr val="accent2"/>
                </a:solidFill>
              </a:rPr>
              <a:t> data yang </a:t>
            </a:r>
            <a:r>
              <a:rPr lang="en-US" sz="1500" dirty="0" err="1">
                <a:solidFill>
                  <a:schemeClr val="accent2"/>
                </a:solidFill>
              </a:rPr>
              <a:t>diterima</a:t>
            </a:r>
            <a:r>
              <a:rPr lang="en-US" sz="1500" dirty="0">
                <a:solidFill>
                  <a:schemeClr val="accent2"/>
                </a:solidFill>
              </a:rPr>
              <a:t> </a:t>
            </a:r>
            <a:r>
              <a:rPr lang="en-US" sz="1500" dirty="0" err="1">
                <a:solidFill>
                  <a:schemeClr val="accent2"/>
                </a:solidFill>
              </a:rPr>
              <a:t>dari</a:t>
            </a:r>
            <a:r>
              <a:rPr lang="en-US" sz="1500" dirty="0">
                <a:solidFill>
                  <a:schemeClr val="accent2"/>
                </a:solidFill>
              </a:rPr>
              <a:t> API Facebook </a:t>
            </a:r>
            <a:r>
              <a:rPr lang="en-US" sz="1500" dirty="0" err="1">
                <a:solidFill>
                  <a:schemeClr val="accent2"/>
                </a:solidFill>
              </a:rPr>
              <a:t>sesuai</a:t>
            </a:r>
            <a:r>
              <a:rPr lang="en-US" sz="1500" dirty="0">
                <a:solidFill>
                  <a:schemeClr val="accent2"/>
                </a:solidFill>
              </a:rPr>
              <a:t> </a:t>
            </a:r>
            <a:r>
              <a:rPr lang="en-US" sz="1500" dirty="0" err="1">
                <a:solidFill>
                  <a:schemeClr val="accent2"/>
                </a:solidFill>
              </a:rPr>
              <a:t>kebutuhan</a:t>
            </a:r>
            <a:r>
              <a:rPr lang="en-US" sz="1500" dirty="0">
                <a:solidFill>
                  <a:schemeClr val="accent2"/>
                </a:solidFill>
              </a:rPr>
              <a:t> </a:t>
            </a:r>
            <a:r>
              <a:rPr lang="en-US" sz="1500" dirty="0" err="1">
                <a:solidFill>
                  <a:schemeClr val="accent2"/>
                </a:solidFill>
              </a:rPr>
              <a:t>aplikasi</a:t>
            </a:r>
            <a:r>
              <a:rPr lang="en-US" sz="1500" dirty="0">
                <a:solidFill>
                  <a:schemeClr val="accent2"/>
                </a:solidFill>
              </a:rPr>
              <a:t> Anda dan </a:t>
            </a:r>
            <a:r>
              <a:rPr lang="en-US" sz="1500" dirty="0" err="1">
                <a:solidFill>
                  <a:schemeClr val="accent2"/>
                </a:solidFill>
              </a:rPr>
              <a:t>pantau</a:t>
            </a:r>
            <a:r>
              <a:rPr lang="en-US" sz="1500" dirty="0">
                <a:solidFill>
                  <a:schemeClr val="accent2"/>
                </a:solidFill>
              </a:rPr>
              <a:t> </a:t>
            </a:r>
            <a:r>
              <a:rPr lang="en-US" sz="1500" dirty="0" err="1">
                <a:solidFill>
                  <a:schemeClr val="accent2"/>
                </a:solidFill>
              </a:rPr>
              <a:t>kinerja</a:t>
            </a:r>
            <a:r>
              <a:rPr lang="en-US" sz="1500" dirty="0">
                <a:solidFill>
                  <a:schemeClr val="accent2"/>
                </a:solidFill>
              </a:rPr>
              <a:t> </a:t>
            </a:r>
            <a:r>
              <a:rPr lang="en-US" sz="1500" dirty="0" err="1">
                <a:solidFill>
                  <a:schemeClr val="accent2"/>
                </a:solidFill>
              </a:rPr>
              <a:t>serta</a:t>
            </a:r>
            <a:r>
              <a:rPr lang="en-US" sz="1500" dirty="0">
                <a:solidFill>
                  <a:schemeClr val="accent2"/>
                </a:solidFill>
              </a:rPr>
              <a:t> </a:t>
            </a:r>
            <a:r>
              <a:rPr lang="en-US" sz="1500" dirty="0" err="1">
                <a:solidFill>
                  <a:schemeClr val="accent2"/>
                </a:solidFill>
              </a:rPr>
              <a:t>batasan</a:t>
            </a:r>
            <a:r>
              <a:rPr lang="en-US" sz="1500" dirty="0">
                <a:solidFill>
                  <a:schemeClr val="accent2"/>
                </a:solidFill>
              </a:rPr>
              <a:t> API yang </a:t>
            </a:r>
            <a:r>
              <a:rPr lang="en-US" sz="1500" dirty="0" err="1">
                <a:solidFill>
                  <a:schemeClr val="accent2"/>
                </a:solidFill>
              </a:rPr>
              <a:t>berlaku</a:t>
            </a:r>
            <a:endParaRPr lang="en" sz="1500" dirty="0">
              <a:solidFill>
                <a:schemeClr val="accent2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EBCA-12F9-C38A-4683-64ED3FB38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489" y="410851"/>
            <a:ext cx="5146381" cy="990274"/>
          </a:xfrm>
        </p:spPr>
        <p:txBody>
          <a:bodyPr/>
          <a:lstStyle/>
          <a:p>
            <a:pPr algn="ctr"/>
            <a:r>
              <a:rPr lang="en-US" sz="2500" dirty="0"/>
              <a:t>Langkah </a:t>
            </a:r>
            <a:r>
              <a:rPr lang="en-US" sz="2500" dirty="0" err="1"/>
              <a:t>langkah</a:t>
            </a:r>
            <a:r>
              <a:rPr lang="en-US" sz="2500" dirty="0"/>
              <a:t> </a:t>
            </a:r>
            <a:r>
              <a:rPr lang="en-US" sz="2500" dirty="0" err="1"/>
              <a:t>Menggunakan</a:t>
            </a:r>
            <a:r>
              <a:rPr lang="en-US" sz="2500" dirty="0"/>
              <a:t> Facebook Graph API </a:t>
            </a:r>
            <a:endParaRPr lang="en-ID" sz="2500" dirty="0"/>
          </a:p>
        </p:txBody>
      </p:sp>
    </p:spTree>
    <p:extLst>
      <p:ext uri="{BB962C8B-B14F-4D97-AF65-F5344CB8AC3E}">
        <p14:creationId xmlns:p14="http://schemas.microsoft.com/office/powerpoint/2010/main" val="1484980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2" name="Google Shape;3972;p58"/>
          <p:cNvSpPr/>
          <p:nvPr/>
        </p:nvSpPr>
        <p:spPr>
          <a:xfrm>
            <a:off x="6130278" y="3252400"/>
            <a:ext cx="21039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3" name="Google Shape;3973;p58"/>
          <p:cNvSpPr/>
          <p:nvPr/>
        </p:nvSpPr>
        <p:spPr>
          <a:xfrm>
            <a:off x="6130278" y="1573039"/>
            <a:ext cx="21039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4" name="Google Shape;3974;p58"/>
          <p:cNvSpPr/>
          <p:nvPr/>
        </p:nvSpPr>
        <p:spPr>
          <a:xfrm>
            <a:off x="2204274" y="3252400"/>
            <a:ext cx="21039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5" name="Google Shape;3975;p58"/>
          <p:cNvSpPr/>
          <p:nvPr/>
        </p:nvSpPr>
        <p:spPr>
          <a:xfrm>
            <a:off x="2204274" y="1573039"/>
            <a:ext cx="21039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6" name="Google Shape;3976;p58"/>
          <p:cNvSpPr txBox="1">
            <a:spLocks noGrp="1"/>
          </p:cNvSpPr>
          <p:nvPr>
            <p:ph type="title" idx="8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>
                <a:solidFill>
                  <a:schemeClr val="accent2"/>
                </a:solidFill>
              </a:rPr>
              <a:t>TEAM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977" name="Google Shape;3977;p58"/>
          <p:cNvSpPr txBox="1">
            <a:spLocks noGrp="1"/>
          </p:cNvSpPr>
          <p:nvPr>
            <p:ph type="title"/>
          </p:nvPr>
        </p:nvSpPr>
        <p:spPr>
          <a:xfrm>
            <a:off x="2246574" y="1636039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Ham</a:t>
            </a:r>
            <a:r>
              <a:rPr lang="en-US" dirty="0"/>
              <a:t>mi </a:t>
            </a:r>
            <a:r>
              <a:rPr lang="en-US" dirty="0" err="1"/>
              <a:t>Spakbor</a:t>
            </a:r>
            <a:endParaRPr dirty="0"/>
          </a:p>
        </p:txBody>
      </p:sp>
      <p:sp>
        <p:nvSpPr>
          <p:cNvPr id="3979" name="Google Shape;3979;p58"/>
          <p:cNvSpPr txBox="1">
            <a:spLocks noGrp="1"/>
          </p:cNvSpPr>
          <p:nvPr>
            <p:ph type="title" idx="2"/>
          </p:nvPr>
        </p:nvSpPr>
        <p:spPr>
          <a:xfrm>
            <a:off x="6172578" y="1636039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Irgi Parker</a:t>
            </a:r>
            <a:endParaRPr dirty="0"/>
          </a:p>
        </p:txBody>
      </p:sp>
      <p:sp>
        <p:nvSpPr>
          <p:cNvPr id="3981" name="Google Shape;3981;p58"/>
          <p:cNvSpPr txBox="1">
            <a:spLocks noGrp="1"/>
          </p:cNvSpPr>
          <p:nvPr>
            <p:ph type="title" idx="4"/>
          </p:nvPr>
        </p:nvSpPr>
        <p:spPr>
          <a:xfrm>
            <a:off x="2204274" y="3315400"/>
            <a:ext cx="2103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Ray</a:t>
            </a:r>
            <a:r>
              <a:rPr lang="en-US" dirty="0"/>
              <a:t>fan Einstein</a:t>
            </a:r>
            <a:endParaRPr dirty="0"/>
          </a:p>
        </p:txBody>
      </p:sp>
      <p:sp>
        <p:nvSpPr>
          <p:cNvPr id="3983" name="Google Shape;3983;p58"/>
          <p:cNvSpPr txBox="1">
            <a:spLocks noGrp="1"/>
          </p:cNvSpPr>
          <p:nvPr>
            <p:ph type="title" idx="6"/>
          </p:nvPr>
        </p:nvSpPr>
        <p:spPr>
          <a:xfrm>
            <a:off x="6172578" y="3315400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Adit</a:t>
            </a:r>
            <a:r>
              <a:rPr lang="en-US" dirty="0"/>
              <a:t> </a:t>
            </a:r>
            <a:r>
              <a:rPr lang="en-US" dirty="0" err="1"/>
              <a:t>Uwuu</a:t>
            </a:r>
            <a:endParaRPr dirty="0"/>
          </a:p>
        </p:txBody>
      </p:sp>
      <p:pic>
        <p:nvPicPr>
          <p:cNvPr id="3985" name="Google Shape;3985;p5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3100" y="1300027"/>
            <a:ext cx="1410323" cy="1206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2">
                <a:alpha val="40000"/>
              </a:schemeClr>
            </a:outerShdw>
          </a:effectLst>
        </p:spPr>
      </p:pic>
      <p:pic>
        <p:nvPicPr>
          <p:cNvPr id="3986" name="Google Shape;3986;p58"/>
          <p:cNvPicPr preferRelativeResize="0"/>
          <p:nvPr/>
        </p:nvPicPr>
        <p:blipFill>
          <a:blip r:embed="rId4"/>
          <a:srcRect t="12519" b="12519"/>
          <a:stretch/>
        </p:blipFill>
        <p:spPr>
          <a:xfrm>
            <a:off x="713100" y="3049150"/>
            <a:ext cx="1410324" cy="1206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2">
                <a:alpha val="40000"/>
              </a:schemeClr>
            </a:outerShdw>
          </a:effectLst>
        </p:spPr>
      </p:pic>
      <p:pic>
        <p:nvPicPr>
          <p:cNvPr id="3987" name="Google Shape;3987;p5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595807" y="1369789"/>
            <a:ext cx="1330471" cy="1206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2">
                <a:alpha val="40000"/>
              </a:schemeClr>
            </a:outerShdw>
          </a:effectLst>
        </p:spPr>
      </p:pic>
      <p:pic>
        <p:nvPicPr>
          <p:cNvPr id="3988" name="Google Shape;3988;p58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4595807" y="3145299"/>
            <a:ext cx="1330471" cy="1206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2">
                <a:alpha val="40000"/>
              </a:schemeClr>
            </a:outerShdw>
          </a:effectLst>
        </p:spPr>
      </p:pic>
      <p:grpSp>
        <p:nvGrpSpPr>
          <p:cNvPr id="3996" name="Google Shape;3996;p58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3997" name="Google Shape;3997;p5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5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5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5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5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2" name="Google Shape;4002;p58"/>
          <p:cNvGrpSpPr/>
          <p:nvPr/>
        </p:nvGrpSpPr>
        <p:grpSpPr>
          <a:xfrm rot="5400000">
            <a:off x="2818975" y="934625"/>
            <a:ext cx="98902" cy="553090"/>
            <a:chOff x="4898850" y="4820550"/>
            <a:chExt cx="98902" cy="553090"/>
          </a:xfrm>
        </p:grpSpPr>
        <p:sp>
          <p:nvSpPr>
            <p:cNvPr id="4003" name="Google Shape;4003;p5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5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5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5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5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58"/>
          <p:cNvSpPr txBox="1">
            <a:spLocks noGrp="1"/>
          </p:cNvSpPr>
          <p:nvPr>
            <p:ph type="title" idx="8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2"/>
                </a:solidFill>
              </a:rPr>
              <a:t>TERIMAKASIH</a:t>
            </a:r>
            <a:endParaRPr sz="3600" dirty="0">
              <a:solidFill>
                <a:schemeClr val="accent2"/>
              </a:solidFill>
            </a:endParaRPr>
          </a:p>
        </p:txBody>
      </p:sp>
      <p:grpSp>
        <p:nvGrpSpPr>
          <p:cNvPr id="3996" name="Google Shape;3996;p58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3997" name="Google Shape;3997;p5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5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5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5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5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" name="Google Shape;3985;p58">
            <a:extLst>
              <a:ext uri="{FF2B5EF4-FFF2-40B4-BE49-F238E27FC236}">
                <a16:creationId xmlns:a16="http://schemas.microsoft.com/office/drawing/2014/main" id="{C5165A33-2399-46A0-ACFD-1DF7706053BD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219008" y="1149010"/>
            <a:ext cx="2705984" cy="233084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2">
                <a:alpha val="40000"/>
              </a:schemeClr>
            </a:outerShdw>
          </a:effectLst>
        </p:spPr>
      </p:pic>
      <p:sp>
        <p:nvSpPr>
          <p:cNvPr id="40" name="Google Shape;2772;p36">
            <a:extLst>
              <a:ext uri="{FF2B5EF4-FFF2-40B4-BE49-F238E27FC236}">
                <a16:creationId xmlns:a16="http://schemas.microsoft.com/office/drawing/2014/main" id="{A6ADB0C8-46F2-40D3-B936-6FE00C7D5E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47088" y="3516766"/>
            <a:ext cx="4649824" cy="6500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Do you have any questions?</a:t>
            </a:r>
            <a:endParaRPr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581301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377</Words>
  <Application>Microsoft Office PowerPoint</Application>
  <PresentationFormat>On-screen Show (16:9)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PT Sans</vt:lpstr>
      <vt:lpstr>Exo</vt:lpstr>
      <vt:lpstr>Data Center Business Plan by Slidesgo</vt:lpstr>
      <vt:lpstr>Pemrograman III (Web Service)</vt:lpstr>
      <vt:lpstr>Pengertian API</vt:lpstr>
      <vt:lpstr>Fungsi API</vt:lpstr>
      <vt:lpstr>Penggunaan API Spotify</vt:lpstr>
      <vt:lpstr>Langkah Langkah menggunakan API Spotify</vt:lpstr>
      <vt:lpstr>Penggunaan FACEBOOK Graph API</vt:lpstr>
      <vt:lpstr>Langkah langkah Menggunakan Facebook Graph API </vt:lpstr>
      <vt:lpstr>OUR TEAM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III (Web Service)</dc:title>
  <cp:lastModifiedBy>Rayfan Aqbillah</cp:lastModifiedBy>
  <cp:revision>7</cp:revision>
  <dcterms:modified xsi:type="dcterms:W3CDTF">2024-03-07T12:23:47Z</dcterms:modified>
</cp:coreProperties>
</file>