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1" r:id="rId5"/>
    <p:sldId id="303" r:id="rId6"/>
    <p:sldId id="305" r:id="rId7"/>
    <p:sldId id="306" r:id="rId8"/>
    <p:sldId id="307" r:id="rId9"/>
    <p:sldId id="308" r:id="rId10"/>
    <p:sldId id="304" r:id="rId11"/>
    <p:sldId id="310" r:id="rId12"/>
    <p:sldId id="302" r:id="rId13"/>
    <p:sldId id="31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8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73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count/%7bva%7d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7" Type="http://schemas.openxmlformats.org/officeDocument/2006/relationships/hyperlink" Target="http://localhost:8080/mutasi" TargetMode="External"/><Relationship Id="rId2" Type="http://schemas.openxmlformats.org/officeDocument/2006/relationships/hyperlink" Target="http://localhost:8080/regi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80/topup" TargetMode="External"/><Relationship Id="rId5" Type="http://schemas.openxmlformats.org/officeDocument/2006/relationships/hyperlink" Target="http://localhost:8080/account/%7bva%7d" TargetMode="External"/><Relationship Id="rId4" Type="http://schemas.openxmlformats.org/officeDocument/2006/relationships/hyperlink" Target="http://localhost:8080/sal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9952" y="3003798"/>
            <a:ext cx="4752528" cy="1152129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Mobile Banking And E-Wallet Payment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4156" y="4657751"/>
            <a:ext cx="4248324" cy="50405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600" b="1" dirty="0" err="1" smtClean="0"/>
              <a:t>Alfisyahri</a:t>
            </a:r>
            <a:r>
              <a:rPr lang="en-US" altLang="ko-KR" sz="1600" b="1" dirty="0" smtClean="0"/>
              <a:t> Batubara – Shifted BTPNS 2020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E-Wallet API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74480"/>
              </p:ext>
            </p:extLst>
          </p:nvPr>
        </p:nvGraphicFramePr>
        <p:xfrm>
          <a:off x="395536" y="1203598"/>
          <a:ext cx="8424935" cy="8100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55216">
                  <a:extLst>
                    <a:ext uri="{9D8B030D-6E8A-4147-A177-3AD203B41FA5}">
                      <a16:colId xmlns:a16="http://schemas.microsoft.com/office/drawing/2014/main" val="3979221384"/>
                    </a:ext>
                  </a:extLst>
                </a:gridCol>
                <a:gridCol w="3892590">
                  <a:extLst>
                    <a:ext uri="{9D8B030D-6E8A-4147-A177-3AD203B41FA5}">
                      <a16:colId xmlns:a16="http://schemas.microsoft.com/office/drawing/2014/main" val="1093258587"/>
                    </a:ext>
                  </a:extLst>
                </a:gridCol>
                <a:gridCol w="3077129">
                  <a:extLst>
                    <a:ext uri="{9D8B030D-6E8A-4147-A177-3AD203B41FA5}">
                      <a16:colId xmlns:a16="http://schemas.microsoft.com/office/drawing/2014/main" val="111178085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Path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2564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800" u="sng" dirty="0" smtClean="0">
                          <a:effectLst/>
                          <a:hlinkClick r:id="rId2"/>
                        </a:rPr>
                        <a:t>localhost:</a:t>
                      </a:r>
                      <a:r>
                        <a:rPr lang="en-US" sz="1800" u="sng" dirty="0" smtClean="0">
                          <a:effectLst/>
                        </a:rPr>
                        <a:t>5000/account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 Virtual Account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3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3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Mobile Banking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1419622"/>
            <a:ext cx="84969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Mobile Banking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layanan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bank</a:t>
            </a:r>
            <a:r>
              <a:rPr lang="en-US" altLang="ko-KR" sz="2400" i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Mobile Banking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menawarkan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kemudahan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nasabah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Mobile Banking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diakses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kapan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saja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dimana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saja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Mobile Banking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mendukung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pembayaran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online.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E-Wallet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141962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Dompet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Virtual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Mudah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Diakses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dimana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saja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kapan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saja</a:t>
            </a:r>
            <a:endParaRPr lang="en-US" altLang="ko-KR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Mendukung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banyak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pembayaran</a:t>
            </a:r>
            <a:endParaRPr lang="en-US" altLang="ko-KR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3958"/>
            <a:ext cx="9144000" cy="977632"/>
          </a:xfrm>
        </p:spPr>
        <p:txBody>
          <a:bodyPr/>
          <a:lstStyle/>
          <a:p>
            <a:r>
              <a:rPr lang="en-US" dirty="0" smtClean="0"/>
              <a:t>Mobile Banking &amp; E-Wallet </a:t>
            </a:r>
          </a:p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962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E-Wallet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dompet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digital yang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memberikan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kemudahan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bertransaksi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E-Wallet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menyimpan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uang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virtual,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dimana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mengisi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saldo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harus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top up.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sisi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lain Mobile banking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mempunyai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top up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pengisian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saldo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E-Wallet.</a:t>
            </a:r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Decription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19622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Ada 2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project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pPr algn="just"/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Mobile Banking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Dummy E-Wallet</a:t>
            </a: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pPr marL="0" lvl="1" algn="just"/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Mobile Banking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419622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Register User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Baru</a:t>
            </a: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Login User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Cek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Saldo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Rekening</a:t>
            </a: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Mutasi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Rekening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Rentang</a:t>
            </a: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bg1"/>
                </a:solidFill>
                <a:cs typeface="Arial" pitchFamily="34" charset="0"/>
              </a:rPr>
              <a:t>Tanggal</a:t>
            </a:r>
            <a:endParaRPr lang="en-US" altLang="ko-KR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bg1"/>
                </a:solidFill>
                <a:cs typeface="Arial" pitchFamily="34" charset="0"/>
              </a:rPr>
              <a:t>Top Up E-Wallet</a:t>
            </a: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2" y="987173"/>
            <a:ext cx="2770996" cy="155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73324"/>
            <a:ext cx="2446027" cy="1284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87" y="3075806"/>
            <a:ext cx="2367520" cy="122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4" y="2931790"/>
            <a:ext cx="1728192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86" y="1347614"/>
            <a:ext cx="2282101" cy="1446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06297"/>
            <a:ext cx="2736304" cy="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843558"/>
            <a:ext cx="7992888" cy="3930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smtClean="0"/>
              <a:t>Bank API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1203598"/>
          <a:ext cx="8424935" cy="2835315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55216">
                  <a:extLst>
                    <a:ext uri="{9D8B030D-6E8A-4147-A177-3AD203B41FA5}">
                      <a16:colId xmlns:a16="http://schemas.microsoft.com/office/drawing/2014/main" val="3979221384"/>
                    </a:ext>
                  </a:extLst>
                </a:gridCol>
                <a:gridCol w="3892590">
                  <a:extLst>
                    <a:ext uri="{9D8B030D-6E8A-4147-A177-3AD203B41FA5}">
                      <a16:colId xmlns:a16="http://schemas.microsoft.com/office/drawing/2014/main" val="1093258587"/>
                    </a:ext>
                  </a:extLst>
                </a:gridCol>
                <a:gridCol w="3077129">
                  <a:extLst>
                    <a:ext uri="{9D8B030D-6E8A-4147-A177-3AD203B41FA5}">
                      <a16:colId xmlns:a16="http://schemas.microsoft.com/office/drawing/2014/main" val="111178085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Path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2564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http://localhost:8080/register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Register new user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041947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 dirty="0">
                          <a:effectLst/>
                          <a:hlinkClick r:id="rId3"/>
                        </a:rPr>
                        <a:t>http://localhost:8080/login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Login User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241198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 dirty="0">
                          <a:effectLst/>
                          <a:hlinkClick r:id="rId4"/>
                        </a:rPr>
                        <a:t>http://localhost:8080/saldo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 </a:t>
                      </a:r>
                      <a:r>
                        <a:rPr lang="en-US" sz="1800" dirty="0" err="1">
                          <a:effectLst/>
                        </a:rPr>
                        <a:t>Saldo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65243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 dirty="0">
                          <a:effectLst/>
                          <a:hlinkClick r:id="rId5"/>
                        </a:rPr>
                        <a:t>http://localhost:8080/account/{va}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 Virtual Account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38035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>
                          <a:effectLst/>
                          <a:hlinkClick r:id="rId6"/>
                        </a:rPr>
                        <a:t>http://localhost:8080/topup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Top Up E-Wallet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23719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u="sng">
                          <a:effectLst/>
                          <a:hlinkClick r:id="rId7"/>
                        </a:rPr>
                        <a:t>http://localhost:8080/mutasi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Get </a:t>
                      </a:r>
                      <a:r>
                        <a:rPr lang="en-US" sz="1800" dirty="0" err="1">
                          <a:effectLst/>
                        </a:rPr>
                        <a:t>Mutasi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6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200</Words>
  <Application>Microsoft Office PowerPoint</Application>
  <PresentationFormat>On-screen Show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Malgun Gothic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btpnshifted</cp:lastModifiedBy>
  <cp:revision>99</cp:revision>
  <dcterms:created xsi:type="dcterms:W3CDTF">2016-12-05T23:26:54Z</dcterms:created>
  <dcterms:modified xsi:type="dcterms:W3CDTF">2020-12-23T13:51:59Z</dcterms:modified>
</cp:coreProperties>
</file>