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4BF3"/>
    <a:srgbClr val="DBDBDB"/>
    <a:srgbClr val="A4863E"/>
    <a:srgbClr val="FFE19B"/>
    <a:srgbClr val="644068"/>
    <a:srgbClr val="4B294F"/>
    <a:srgbClr val="CA9BD1"/>
    <a:srgbClr val="ED4960"/>
    <a:srgbClr val="990033"/>
    <a:srgbClr val="EFB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E88A3-8594-4AB3-999D-719FEFE9725D}" v="9" dt="2024-06-03T20:33:48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177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r Adekola" userId="46b11371e31da655" providerId="LiveId" clId="{BAAE88A3-8594-4AB3-999D-719FEFE9725D}"/>
    <pc:docChg chg="undo custSel addSld modSld">
      <pc:chgData name="Umar Adekola" userId="46b11371e31da655" providerId="LiveId" clId="{BAAE88A3-8594-4AB3-999D-719FEFE9725D}" dt="2024-06-03T20:37:21.423" v="911" actId="20577"/>
      <pc:docMkLst>
        <pc:docMk/>
      </pc:docMkLst>
      <pc:sldChg chg="addSp delSp modSp mod setBg">
        <pc:chgData name="Umar Adekola" userId="46b11371e31da655" providerId="LiveId" clId="{BAAE88A3-8594-4AB3-999D-719FEFE9725D}" dt="2024-06-03T20:14:45.868" v="8" actId="478"/>
        <pc:sldMkLst>
          <pc:docMk/>
          <pc:sldMk cId="1452159044" sldId="256"/>
        </pc:sldMkLst>
        <pc:picChg chg="add del mod">
          <ac:chgData name="Umar Adekola" userId="46b11371e31da655" providerId="LiveId" clId="{BAAE88A3-8594-4AB3-999D-719FEFE9725D}" dt="2024-06-03T20:14:45.868" v="8" actId="478"/>
          <ac:picMkLst>
            <pc:docMk/>
            <pc:sldMk cId="1452159044" sldId="256"/>
            <ac:picMk id="4" creationId="{9B994B03-6142-F647-20E9-332B1E156037}"/>
          </ac:picMkLst>
        </pc:picChg>
      </pc:sldChg>
      <pc:sldChg chg="modSp mod">
        <pc:chgData name="Umar Adekola" userId="46b11371e31da655" providerId="LiveId" clId="{BAAE88A3-8594-4AB3-999D-719FEFE9725D}" dt="2024-06-03T20:15:16.477" v="10" actId="403"/>
        <pc:sldMkLst>
          <pc:docMk/>
          <pc:sldMk cId="1060894306" sldId="257"/>
        </pc:sldMkLst>
        <pc:spChg chg="mod">
          <ac:chgData name="Umar Adekola" userId="46b11371e31da655" providerId="LiveId" clId="{BAAE88A3-8594-4AB3-999D-719FEFE9725D}" dt="2024-06-03T20:15:16.477" v="10" actId="403"/>
          <ac:spMkLst>
            <pc:docMk/>
            <pc:sldMk cId="1060894306" sldId="257"/>
            <ac:spMk id="18" creationId="{E34806A3-F250-EB89-9AC6-F3FCFF720AF5}"/>
          </ac:spMkLst>
        </pc:spChg>
        <pc:spChg chg="mod">
          <ac:chgData name="Umar Adekola" userId="46b11371e31da655" providerId="LiveId" clId="{BAAE88A3-8594-4AB3-999D-719FEFE9725D}" dt="2024-06-03T20:03:38.378" v="0" actId="2085"/>
          <ac:spMkLst>
            <pc:docMk/>
            <pc:sldMk cId="1060894306" sldId="257"/>
            <ac:spMk id="21" creationId="{6FB7C269-D627-F4EC-F722-59C0BBB242A3}"/>
          </ac:spMkLst>
        </pc:spChg>
      </pc:sldChg>
      <pc:sldChg chg="modSp mod">
        <pc:chgData name="Umar Adekola" userId="46b11371e31da655" providerId="LiveId" clId="{BAAE88A3-8594-4AB3-999D-719FEFE9725D}" dt="2024-06-03T20:03:43.904" v="1" actId="2085"/>
        <pc:sldMkLst>
          <pc:docMk/>
          <pc:sldMk cId="3866339284" sldId="259"/>
        </pc:sldMkLst>
        <pc:spChg chg="mod">
          <ac:chgData name="Umar Adekola" userId="46b11371e31da655" providerId="LiveId" clId="{BAAE88A3-8594-4AB3-999D-719FEFE9725D}" dt="2024-06-03T20:03:43.904" v="1" actId="2085"/>
          <ac:spMkLst>
            <pc:docMk/>
            <pc:sldMk cId="3866339284" sldId="259"/>
            <ac:spMk id="21" creationId="{6FB7C269-D627-F4EC-F722-59C0BBB242A3}"/>
          </ac:spMkLst>
        </pc:spChg>
      </pc:sldChg>
      <pc:sldChg chg="addSp delSp modSp add mod setBg">
        <pc:chgData name="Umar Adekola" userId="46b11371e31da655" providerId="LiveId" clId="{BAAE88A3-8594-4AB3-999D-719FEFE9725D}" dt="2024-06-03T20:24:25.915" v="430" actId="1038"/>
        <pc:sldMkLst>
          <pc:docMk/>
          <pc:sldMk cId="887315097" sldId="260"/>
        </pc:sldMkLst>
        <pc:spChg chg="mod">
          <ac:chgData name="Umar Adekola" userId="46b11371e31da655" providerId="LiveId" clId="{BAAE88A3-8594-4AB3-999D-719FEFE9725D}" dt="2024-06-03T20:20:59.643" v="330" actId="207"/>
          <ac:spMkLst>
            <pc:docMk/>
            <pc:sldMk cId="887315097" sldId="260"/>
            <ac:spMk id="2" creationId="{D32F443B-BBD8-839E-92DE-2B3ADBB679C5}"/>
          </ac:spMkLst>
        </pc:spChg>
        <pc:spChg chg="mod">
          <ac:chgData name="Umar Adekola" userId="46b11371e31da655" providerId="LiveId" clId="{BAAE88A3-8594-4AB3-999D-719FEFE9725D}" dt="2024-06-03T20:17:30.850" v="315" actId="20577"/>
          <ac:spMkLst>
            <pc:docMk/>
            <pc:sldMk cId="887315097" sldId="260"/>
            <ac:spMk id="18" creationId="{E34806A3-F250-EB89-9AC6-F3FCFF720AF5}"/>
          </ac:spMkLst>
        </pc:spChg>
        <pc:spChg chg="mod">
          <ac:chgData name="Umar Adekola" userId="46b11371e31da655" providerId="LiveId" clId="{BAAE88A3-8594-4AB3-999D-719FEFE9725D}" dt="2024-06-03T20:24:25.915" v="430" actId="1038"/>
          <ac:spMkLst>
            <pc:docMk/>
            <pc:sldMk cId="887315097" sldId="260"/>
            <ac:spMk id="20" creationId="{91063402-A4C7-F7D8-C577-9A9EAE850B91}"/>
          </ac:spMkLst>
        </pc:spChg>
        <pc:spChg chg="mod">
          <ac:chgData name="Umar Adekola" userId="46b11371e31da655" providerId="LiveId" clId="{BAAE88A3-8594-4AB3-999D-719FEFE9725D}" dt="2024-06-03T20:18:08.200" v="316" actId="207"/>
          <ac:spMkLst>
            <pc:docMk/>
            <pc:sldMk cId="887315097" sldId="260"/>
            <ac:spMk id="21" creationId="{6FB7C269-D627-F4EC-F722-59C0BBB242A3}"/>
          </ac:spMkLst>
        </pc:spChg>
        <pc:picChg chg="add del mod">
          <ac:chgData name="Umar Adekola" userId="46b11371e31da655" providerId="LiveId" clId="{BAAE88A3-8594-4AB3-999D-719FEFE9725D}" dt="2024-06-03T20:19:46.991" v="326" actId="478"/>
          <ac:picMkLst>
            <pc:docMk/>
            <pc:sldMk cId="887315097" sldId="260"/>
            <ac:picMk id="4" creationId="{23279DBF-8A44-C1EC-4892-6B63E4599B66}"/>
          </ac:picMkLst>
        </pc:picChg>
        <pc:picChg chg="add del mod">
          <ac:chgData name="Umar Adekola" userId="46b11371e31da655" providerId="LiveId" clId="{BAAE88A3-8594-4AB3-999D-719FEFE9725D}" dt="2024-06-03T20:21:03.185" v="331" actId="478"/>
          <ac:picMkLst>
            <pc:docMk/>
            <pc:sldMk cId="887315097" sldId="260"/>
            <ac:picMk id="6" creationId="{E4A0727C-E3F9-C63A-C054-86F83343EDC1}"/>
          </ac:picMkLst>
        </pc:picChg>
        <pc:picChg chg="mod modCrop">
          <ac:chgData name="Umar Adekola" userId="46b11371e31da655" providerId="LiveId" clId="{BAAE88A3-8594-4AB3-999D-719FEFE9725D}" dt="2024-06-03T20:19:04.094" v="323" actId="18131"/>
          <ac:picMkLst>
            <pc:docMk/>
            <pc:sldMk cId="887315097" sldId="260"/>
            <ac:picMk id="16" creationId="{A280FB6A-1847-FC62-7E11-6C07F87AFDDA}"/>
          </ac:picMkLst>
        </pc:picChg>
      </pc:sldChg>
      <pc:sldChg chg="addSp delSp modSp add mod setBg">
        <pc:chgData name="Umar Adekola" userId="46b11371e31da655" providerId="LiveId" clId="{BAAE88A3-8594-4AB3-999D-719FEFE9725D}" dt="2024-06-03T20:37:21.423" v="911" actId="20577"/>
        <pc:sldMkLst>
          <pc:docMk/>
          <pc:sldMk cId="4184096328" sldId="261"/>
        </pc:sldMkLst>
        <pc:spChg chg="mod">
          <ac:chgData name="Umar Adekola" userId="46b11371e31da655" providerId="LiveId" clId="{BAAE88A3-8594-4AB3-999D-719FEFE9725D}" dt="2024-06-03T20:37:21.423" v="911" actId="20577"/>
          <ac:spMkLst>
            <pc:docMk/>
            <pc:sldMk cId="4184096328" sldId="261"/>
            <ac:spMk id="2" creationId="{D32F443B-BBD8-839E-92DE-2B3ADBB679C5}"/>
          </ac:spMkLst>
        </pc:spChg>
        <pc:spChg chg="add del mod">
          <ac:chgData name="Umar Adekola" userId="46b11371e31da655" providerId="LiveId" clId="{BAAE88A3-8594-4AB3-999D-719FEFE9725D}" dt="2024-06-03T20:27:40.844" v="731"/>
          <ac:spMkLst>
            <pc:docMk/>
            <pc:sldMk cId="4184096328" sldId="261"/>
            <ac:spMk id="5" creationId="{3AE6255C-E3FF-B6FB-E294-E71A4E245A19}"/>
          </ac:spMkLst>
        </pc:spChg>
        <pc:spChg chg="mod">
          <ac:chgData name="Umar Adekola" userId="46b11371e31da655" providerId="LiveId" clId="{BAAE88A3-8594-4AB3-999D-719FEFE9725D}" dt="2024-06-03T20:26:51.473" v="724" actId="20577"/>
          <ac:spMkLst>
            <pc:docMk/>
            <pc:sldMk cId="4184096328" sldId="261"/>
            <ac:spMk id="18" creationId="{E34806A3-F250-EB89-9AC6-F3FCFF720AF5}"/>
          </ac:spMkLst>
        </pc:spChg>
        <pc:spChg chg="mod">
          <ac:chgData name="Umar Adekola" userId="46b11371e31da655" providerId="LiveId" clId="{BAAE88A3-8594-4AB3-999D-719FEFE9725D}" dt="2024-06-03T20:24:09.321" v="397" actId="1038"/>
          <ac:spMkLst>
            <pc:docMk/>
            <pc:sldMk cId="4184096328" sldId="261"/>
            <ac:spMk id="20" creationId="{91063402-A4C7-F7D8-C577-9A9EAE850B91}"/>
          </ac:spMkLst>
        </pc:spChg>
        <pc:spChg chg="add del mod">
          <ac:chgData name="Umar Adekola" userId="46b11371e31da655" providerId="LiveId" clId="{BAAE88A3-8594-4AB3-999D-719FEFE9725D}" dt="2024-06-03T20:27:39.516" v="729" actId="478"/>
          <ac:spMkLst>
            <pc:docMk/>
            <pc:sldMk cId="4184096328" sldId="261"/>
            <ac:spMk id="21" creationId="{6FB7C269-D627-F4EC-F722-59C0BBB242A3}"/>
          </ac:spMkLst>
        </pc:spChg>
        <pc:picChg chg="add del mod">
          <ac:chgData name="Umar Adekola" userId="46b11371e31da655" providerId="LiveId" clId="{BAAE88A3-8594-4AB3-999D-719FEFE9725D}" dt="2024-06-03T20:28:44.504" v="738" actId="478"/>
          <ac:picMkLst>
            <pc:docMk/>
            <pc:sldMk cId="4184096328" sldId="261"/>
            <ac:picMk id="4" creationId="{04690BF4-0F31-DE65-8911-1397910E3D82}"/>
          </ac:picMkLst>
        </pc:picChg>
        <pc:picChg chg="mod modCrop">
          <ac:chgData name="Umar Adekola" userId="46b11371e31da655" providerId="LiveId" clId="{BAAE88A3-8594-4AB3-999D-719FEFE9725D}" dt="2024-06-03T20:22:25.459" v="335" actId="732"/>
          <ac:picMkLst>
            <pc:docMk/>
            <pc:sldMk cId="4184096328" sldId="261"/>
            <ac:picMk id="16" creationId="{A280FB6A-1847-FC62-7E11-6C07F87AFDDA}"/>
          </ac:picMkLst>
        </pc:picChg>
      </pc:sldChg>
      <pc:sldChg chg="addSp delSp modSp add mod setBg">
        <pc:chgData name="Umar Adekola" userId="46b11371e31da655" providerId="LiveId" clId="{BAAE88A3-8594-4AB3-999D-719FEFE9725D}" dt="2024-06-03T20:36:28.673" v="900" actId="1036"/>
        <pc:sldMkLst>
          <pc:docMk/>
          <pc:sldMk cId="1231467560" sldId="262"/>
        </pc:sldMkLst>
        <pc:spChg chg="del">
          <ac:chgData name="Umar Adekola" userId="46b11371e31da655" providerId="LiveId" clId="{BAAE88A3-8594-4AB3-999D-719FEFE9725D}" dt="2024-06-03T20:28:55.600" v="740" actId="478"/>
          <ac:spMkLst>
            <pc:docMk/>
            <pc:sldMk cId="1231467560" sldId="262"/>
            <ac:spMk id="2" creationId="{D32F443B-BBD8-839E-92DE-2B3ADBB679C5}"/>
          </ac:spMkLst>
        </pc:spChg>
        <pc:spChg chg="add mod">
          <ac:chgData name="Umar Adekola" userId="46b11371e31da655" providerId="LiveId" clId="{BAAE88A3-8594-4AB3-999D-719FEFE9725D}" dt="2024-06-03T20:36:28.673" v="900" actId="1036"/>
          <ac:spMkLst>
            <pc:docMk/>
            <pc:sldMk cId="1231467560" sldId="262"/>
            <ac:spMk id="5" creationId="{E5E92500-0963-3596-FF0D-A03F7FF55747}"/>
          </ac:spMkLst>
        </pc:spChg>
        <pc:spChg chg="mod">
          <ac:chgData name="Umar Adekola" userId="46b11371e31da655" providerId="LiveId" clId="{BAAE88A3-8594-4AB3-999D-719FEFE9725D}" dt="2024-06-03T20:31:18.733" v="834" actId="1076"/>
          <ac:spMkLst>
            <pc:docMk/>
            <pc:sldMk cId="1231467560" sldId="262"/>
            <ac:spMk id="18" creationId="{E34806A3-F250-EB89-9AC6-F3FCFF720AF5}"/>
          </ac:spMkLst>
        </pc:spChg>
        <pc:spChg chg="del mod">
          <ac:chgData name="Umar Adekola" userId="46b11371e31da655" providerId="LiveId" clId="{BAAE88A3-8594-4AB3-999D-719FEFE9725D}" dt="2024-06-03T20:34:43.662" v="886" actId="478"/>
          <ac:spMkLst>
            <pc:docMk/>
            <pc:sldMk cId="1231467560" sldId="262"/>
            <ac:spMk id="20" creationId="{91063402-A4C7-F7D8-C577-9A9EAE850B91}"/>
          </ac:spMkLst>
        </pc:spChg>
        <pc:spChg chg="del">
          <ac:chgData name="Umar Adekola" userId="46b11371e31da655" providerId="LiveId" clId="{BAAE88A3-8594-4AB3-999D-719FEFE9725D}" dt="2024-06-03T20:27:49.979" v="733" actId="478"/>
          <ac:spMkLst>
            <pc:docMk/>
            <pc:sldMk cId="1231467560" sldId="262"/>
            <ac:spMk id="21" creationId="{6FB7C269-D627-F4EC-F722-59C0BBB242A3}"/>
          </ac:spMkLst>
        </pc:spChg>
        <pc:picChg chg="del">
          <ac:chgData name="Umar Adekola" userId="46b11371e31da655" providerId="LiveId" clId="{BAAE88A3-8594-4AB3-999D-719FEFE9725D}" dt="2024-06-03T20:28:49.050" v="739" actId="478"/>
          <ac:picMkLst>
            <pc:docMk/>
            <pc:sldMk cId="1231467560" sldId="262"/>
            <ac:picMk id="4" creationId="{04690BF4-0F31-DE65-8911-1397910E3D82}"/>
          </ac:picMkLst>
        </pc:picChg>
        <pc:picChg chg="add mod">
          <ac:chgData name="Umar Adekola" userId="46b11371e31da655" providerId="LiveId" clId="{BAAE88A3-8594-4AB3-999D-719FEFE9725D}" dt="2024-06-03T20:34:13.403" v="884" actId="1076"/>
          <ac:picMkLst>
            <pc:docMk/>
            <pc:sldMk cId="1231467560" sldId="262"/>
            <ac:picMk id="7" creationId="{00DCEA5C-2EB0-9F48-838D-E7D2B584A3A2}"/>
          </ac:picMkLst>
        </pc:picChg>
        <pc:picChg chg="mod modCrop">
          <ac:chgData name="Umar Adekola" userId="46b11371e31da655" providerId="LiveId" clId="{BAAE88A3-8594-4AB3-999D-719FEFE9725D}" dt="2024-06-03T20:29:17.652" v="742" actId="1076"/>
          <ac:picMkLst>
            <pc:docMk/>
            <pc:sldMk cId="1231467560" sldId="262"/>
            <ac:picMk id="16" creationId="{A280FB6A-1847-FC62-7E11-6C07F87AFDD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8EE4-FDDB-6401-F69D-FA3BAB250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E20E4-A41B-C835-CC5A-1C9CA7FEB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9D81B-ACDF-76E7-4E55-C1C6F74C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BE58-B5D8-47E6-A1C0-AB94371228A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30C7F-9077-6900-139C-A53575689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5F469-0865-B561-FAD4-DFB8C36D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B21B-1111-4387-BAC8-41BC132F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8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507D-4F06-1069-E6ED-A51F9914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0DE20-F14D-BC9E-8D27-A6A31D0E1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C2004-9287-A8CD-874B-306D16109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BE58-B5D8-47E6-A1C0-AB94371228A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D7997-0822-19D5-A62D-E9EF8B20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22107-EE37-A1E5-6E7C-70B36ECA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B21B-1111-4387-BAC8-41BC132F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2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B2A53-B62D-509F-F6D9-83774ADD2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423DA-CBEF-14E5-8B0D-E6C70F76C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19C2A-F03A-1ED0-78E5-8EA5A663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BE58-B5D8-47E6-A1C0-AB94371228A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2BF6-AF3E-31A6-F703-699AAD142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5EBAB-229E-773C-6679-9851BFB7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B21B-1111-4387-BAC8-41BC132F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8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CBB4-6B6D-4CBF-C285-F9633C23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F2A6-A3F7-23AF-2F2D-C1D5E5506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F850B-784C-B572-D529-4DD4954B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BE58-B5D8-47E6-A1C0-AB94371228A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26BB0-FB7A-3A0C-ABFB-64EF663D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5C178-17C3-8D40-D43D-CBC4847C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B21B-1111-4387-BAC8-41BC132F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6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4C317-8C4E-E0B9-A548-2DEA7803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80EE0-F945-C639-437E-187B87EB0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EF312-1112-38F8-2924-62CB02CC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BE58-B5D8-47E6-A1C0-AB94371228A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22BA9-2103-7E22-29CC-9CF70DC6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FA2B-4FE1-31FA-D909-8A877992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B21B-1111-4387-BAC8-41BC132F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0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CFA4-034B-107D-D314-E22179C9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12735-C1F4-B370-5A6F-774BEBE71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C326F-7131-D107-C614-447780C86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7AD30-0BEC-B030-93F5-9FB1E0BF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BE58-B5D8-47E6-A1C0-AB94371228A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14295-5AFA-3A9D-C180-E568C525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9D846-297B-C257-3434-D6958F37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B21B-1111-4387-BAC8-41BC132F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6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B5FF-BA05-7DE9-F820-E20486932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5C52A-C43C-5192-E1F0-E49B42A85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F4CE3-A9B7-CC57-DE99-F713B6C8B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258B1-B4CB-4F9A-EC56-E28850C85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6F5C5-EE3A-433B-554E-2D7D4027B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2C08AE-3C53-6459-C77C-99CB3C30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BE58-B5D8-47E6-A1C0-AB94371228A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5F69D-E665-6CB8-1CD1-35DBFE16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BB39B-B56F-0940-B83D-FF6D01E2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B21B-1111-4387-BAC8-41BC132F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2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3AD7-9A4B-38A0-6C49-F778202D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4C4EE-81BC-9C94-26A3-9CE87C21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BE58-B5D8-47E6-A1C0-AB94371228A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213A5-B04E-E3DB-B5F9-BCE9EDCA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0CA9D-2441-A17E-53B1-6670CA5A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B21B-1111-4387-BAC8-41BC132F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6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2F4D2-98A8-05F5-8DD5-89DAAD92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BE58-B5D8-47E6-A1C0-AB94371228A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444AA-A398-DAEB-83BF-B6106A63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293FB-83F9-7B94-D3F5-4F4120B2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B21B-1111-4387-BAC8-41BC132F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7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B66A-1BF1-0B6F-9586-C56F60417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5668B-F424-13EF-7347-CF43CB345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5B216-75BE-8926-BD88-40A87FCA0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AAD53-583D-016F-ADAF-743BE689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BE58-B5D8-47E6-A1C0-AB94371228A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AD879-AAFB-412D-DF67-7A13ED8A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5302F-95F5-CCA4-2D0A-CB58831E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B21B-1111-4387-BAC8-41BC132F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6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71A0-AB70-B172-D46C-E0F74479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E3CF8-B608-AEE9-B66B-4D6F16EA1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7337B-20C7-7B81-7690-DA5874EBA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8B790-35A7-EC91-D985-BE9ED7F0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BE58-B5D8-47E6-A1C0-AB94371228A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B3981-F552-E02A-01CB-3CAB7BFA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BF7FE-B913-227E-DD0E-2384DA05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B21B-1111-4387-BAC8-41BC132F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0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2180E6-FADA-A490-8ACE-661955AC0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46EE6-2CE1-B74B-0211-8594C92EE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20F98-8107-1CDC-34AD-0B245D318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94BE58-B5D8-47E6-A1C0-AB94371228A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EA2C6-894F-C199-070F-6F08164CA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5BE36-45E0-6E56-61D4-32C9485A6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0FB21B-1111-4387-BAC8-41BC132F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3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620182D-8C12-27E6-5665-C7D963C4D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1430" y="2153670"/>
            <a:ext cx="9889139" cy="730833"/>
          </a:xfrm>
          <a:noFill/>
        </p:spPr>
        <p:txBody>
          <a:bodyPr>
            <a:normAutofit fontScale="25000" lnSpcReduction="20000"/>
          </a:bodyPr>
          <a:lstStyle/>
          <a:p>
            <a:r>
              <a:rPr lang="en-US" sz="1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Embark on a flavor-filled adventure with Fanta,</a:t>
            </a:r>
          </a:p>
          <a:p>
            <a:r>
              <a:rPr lang="en-US" sz="11200" dirty="0">
                <a:latin typeface="Harrington" panose="04040505050A02020702" pitchFamily="82" charset="0"/>
                <a:ea typeface="ADLaM Display" panose="02010000000000000000" pitchFamily="2" charset="0"/>
                <a:cs typeface="ADLaM Display" panose="02010000000000000000" pitchFamily="2" charset="0"/>
              </a:rPr>
              <a:t>Where every sip is a burst of fruity bliss!</a:t>
            </a:r>
          </a:p>
        </p:txBody>
      </p:sp>
      <p:pic>
        <p:nvPicPr>
          <p:cNvPr id="5" name="Picture 4" descr="A logo with a green leaf&#10;&#10;Description automatically generated">
            <a:extLst>
              <a:ext uri="{FF2B5EF4-FFF2-40B4-BE49-F238E27FC236}">
                <a16:creationId xmlns:a16="http://schemas.microsoft.com/office/drawing/2014/main" id="{295DC8A6-E4C9-FDC8-1B85-FB2FCE996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528" y="395929"/>
            <a:ext cx="2862944" cy="16969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BF0887-9702-8829-C95D-26622A2680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34" b="28618"/>
          <a:stretch/>
        </p:blipFill>
        <p:spPr>
          <a:xfrm>
            <a:off x="1151430" y="3334031"/>
            <a:ext cx="9889139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5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BF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443B-BBD8-839E-92DE-2B3ADBB6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119" y="831941"/>
            <a:ext cx="4415971" cy="1325563"/>
          </a:xfrm>
          <a:noFill/>
        </p:spPr>
        <p:txBody>
          <a:bodyPr>
            <a:normAutofit/>
          </a:bodyPr>
          <a:lstStyle/>
          <a:p>
            <a:r>
              <a:rPr lang="en-US" sz="6000" dirty="0">
                <a:ln w="0"/>
                <a:solidFill>
                  <a:srgbClr val="9900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Lychee Fanta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280FB6A-1847-FC62-7E11-6C07F87AFD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30" t="-3659" r="67952" b="-7792"/>
          <a:stretch/>
        </p:blipFill>
        <p:spPr>
          <a:xfrm>
            <a:off x="8713140" y="257265"/>
            <a:ext cx="3478860" cy="6600735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34806A3-F250-EB89-9AC6-F3FCFF720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172" y="2954475"/>
            <a:ext cx="5765799" cy="2328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Bahnschrift SemiBold SemiConden" panose="020B0502040204020203" pitchFamily="34" charset="0"/>
              </a:rPr>
              <a:t>Embark on a tantalizing journey with each sip of our Lychee Fanta. Let the exotic sweetness of lychee take your taste buds on a refreshing escape.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91063402-A4C7-F7D8-C577-9A9EAE850B91}"/>
              </a:ext>
            </a:extLst>
          </p:cNvPr>
          <p:cNvSpPr/>
          <p:nvPr/>
        </p:nvSpPr>
        <p:spPr>
          <a:xfrm>
            <a:off x="2071915" y="5715704"/>
            <a:ext cx="2554514" cy="783771"/>
          </a:xfrm>
          <a:prstGeom prst="flowChartTerminator">
            <a:avLst/>
          </a:prstGeom>
          <a:solidFill>
            <a:srgbClr val="99003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BUY NOW!!!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B7C269-D627-F4EC-F722-59C0BBB242A3}"/>
              </a:ext>
            </a:extLst>
          </p:cNvPr>
          <p:cNvSpPr/>
          <p:nvPr/>
        </p:nvSpPr>
        <p:spPr>
          <a:xfrm>
            <a:off x="-4804229" y="170997"/>
            <a:ext cx="8036347" cy="6433821"/>
          </a:xfrm>
          <a:prstGeom prst="ellipse">
            <a:avLst/>
          </a:prstGeom>
          <a:blipFill>
            <a:blip r:embed="rId3"/>
            <a:stretch>
              <a:fillRect l="-57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94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443B-BBD8-839E-92DE-2B3ADBB6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119" y="831941"/>
            <a:ext cx="5084567" cy="1325563"/>
          </a:xfrm>
          <a:noFill/>
        </p:spPr>
        <p:txBody>
          <a:bodyPr>
            <a:normAutofit fontScale="90000"/>
          </a:bodyPr>
          <a:lstStyle/>
          <a:p>
            <a:r>
              <a:rPr lang="en-US" sz="6000" dirty="0">
                <a:ln w="0"/>
                <a:solidFill>
                  <a:srgbClr val="9900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Strawberry Fanta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280FB6A-1847-FC62-7E11-6C07F87AFD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9" t="-3553" r="50000" b="-7897"/>
          <a:stretch/>
        </p:blipFill>
        <p:spPr>
          <a:xfrm>
            <a:off x="9637486" y="257265"/>
            <a:ext cx="2554514" cy="6600735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34806A3-F250-EB89-9AC6-F3FCFF720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172" y="2954475"/>
            <a:ext cx="5765799" cy="2328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Bahnschrift SemiBold SemiConden" panose="020B0502040204020203" pitchFamily="34" charset="0"/>
              </a:rPr>
              <a:t>Bursting with the luscious flavor of ripe strawberries, our strawberry Fanta is a fruity delight that promises a sip of summer all year round.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91063402-A4C7-F7D8-C577-9A9EAE850B91}"/>
              </a:ext>
            </a:extLst>
          </p:cNvPr>
          <p:cNvSpPr/>
          <p:nvPr/>
        </p:nvSpPr>
        <p:spPr>
          <a:xfrm>
            <a:off x="3494313" y="5715704"/>
            <a:ext cx="2554514" cy="783771"/>
          </a:xfrm>
          <a:prstGeom prst="flowChartTerminator">
            <a:avLst/>
          </a:prstGeom>
          <a:solidFill>
            <a:srgbClr val="99003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BUY NOW!!!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B7C269-D627-F4EC-F722-59C0BBB242A3}"/>
              </a:ext>
            </a:extLst>
          </p:cNvPr>
          <p:cNvSpPr/>
          <p:nvPr/>
        </p:nvSpPr>
        <p:spPr>
          <a:xfrm>
            <a:off x="-4804229" y="170997"/>
            <a:ext cx="8036347" cy="6433821"/>
          </a:xfrm>
          <a:prstGeom prst="ellipse">
            <a:avLst/>
          </a:prstGeom>
          <a:blipFill>
            <a:blip r:embed="rId3"/>
            <a:stretch>
              <a:fillRect l="-57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39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9B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443B-BBD8-839E-92DE-2B3ADBB6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119" y="831941"/>
            <a:ext cx="5084567" cy="1325563"/>
          </a:xfrm>
          <a:noFill/>
        </p:spPr>
        <p:txBody>
          <a:bodyPr>
            <a:normAutofit/>
          </a:bodyPr>
          <a:lstStyle/>
          <a:p>
            <a:r>
              <a:rPr lang="en-US" sz="6000" dirty="0">
                <a:ln w="0"/>
                <a:solidFill>
                  <a:srgbClr val="4B294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Grape Fanta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280FB6A-1847-FC62-7E11-6C07F87AFD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7" t="-9703" r="16361" b="-1748"/>
          <a:stretch/>
        </p:blipFill>
        <p:spPr>
          <a:xfrm>
            <a:off x="8959884" y="257265"/>
            <a:ext cx="3232116" cy="6600735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34806A3-F250-EB89-9AC6-F3FCFF720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172" y="2954475"/>
            <a:ext cx="5765799" cy="2328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Bahnschrift SemiBold SemiConden" panose="020B0502040204020203" pitchFamily="34" charset="0"/>
              </a:rPr>
              <a:t>Indulge in the bold and juicy essence of grapes with every fizzy gulp of Grape Fanta. It’s a classic flavor that never fails to refresh.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91063402-A4C7-F7D8-C577-9A9EAE850B91}"/>
              </a:ext>
            </a:extLst>
          </p:cNvPr>
          <p:cNvSpPr/>
          <p:nvPr/>
        </p:nvSpPr>
        <p:spPr>
          <a:xfrm>
            <a:off x="5245996" y="5715704"/>
            <a:ext cx="2554514" cy="783771"/>
          </a:xfrm>
          <a:prstGeom prst="flowChartTerminator">
            <a:avLst/>
          </a:prstGeom>
          <a:solidFill>
            <a:srgbClr val="64406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BUY NOW!!!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B7C269-D627-F4EC-F722-59C0BBB242A3}"/>
              </a:ext>
            </a:extLst>
          </p:cNvPr>
          <p:cNvSpPr/>
          <p:nvPr/>
        </p:nvSpPr>
        <p:spPr>
          <a:xfrm>
            <a:off x="-4804229" y="170997"/>
            <a:ext cx="8036347" cy="6433821"/>
          </a:xfrm>
          <a:prstGeom prst="ellipse">
            <a:avLst/>
          </a:prstGeom>
          <a:blipFill>
            <a:blip r:embed="rId3"/>
            <a:stretch>
              <a:fillRect l="-57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15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443B-BBD8-839E-92DE-2B3ADBB6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119" y="831941"/>
            <a:ext cx="5084567" cy="1325563"/>
          </a:xfrm>
          <a:noFill/>
        </p:spPr>
        <p:txBody>
          <a:bodyPr>
            <a:normAutofit/>
          </a:bodyPr>
          <a:lstStyle/>
          <a:p>
            <a:r>
              <a:rPr lang="en-US" sz="6000" dirty="0">
                <a:ln w="0"/>
                <a:solidFill>
                  <a:srgbClr val="A4863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Orange Fanta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280FB6A-1847-FC62-7E11-6C07F87AFD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30" t="-7175" r="-7144" b="-4275"/>
          <a:stretch/>
        </p:blipFill>
        <p:spPr>
          <a:xfrm>
            <a:off x="9114970" y="257265"/>
            <a:ext cx="3077029" cy="6600735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34806A3-F250-EB89-9AC6-F3FCFF720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172" y="2954475"/>
            <a:ext cx="5765799" cy="2328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Bahnschrift SemiBold SemiConden" panose="020B0502040204020203" pitchFamily="34" charset="0"/>
              </a:rPr>
              <a:t>Dive into a citrus paradise with fresh Orange Fanta. With its zesty tang and bubbly effervescence, it’s the perfect pick-me-up for any occasion.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91063402-A4C7-F7D8-C577-9A9EAE850B91}"/>
              </a:ext>
            </a:extLst>
          </p:cNvPr>
          <p:cNvSpPr/>
          <p:nvPr/>
        </p:nvSpPr>
        <p:spPr>
          <a:xfrm>
            <a:off x="6204467" y="5715704"/>
            <a:ext cx="2554514" cy="783771"/>
          </a:xfrm>
          <a:prstGeom prst="flowChartTerminator">
            <a:avLst/>
          </a:prstGeom>
          <a:solidFill>
            <a:srgbClr val="A4863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BUY NOW!!!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B7C269-D627-F4EC-F722-59C0BBB242A3}"/>
              </a:ext>
            </a:extLst>
          </p:cNvPr>
          <p:cNvSpPr/>
          <p:nvPr/>
        </p:nvSpPr>
        <p:spPr>
          <a:xfrm>
            <a:off x="-4804229" y="170997"/>
            <a:ext cx="8036347" cy="6433821"/>
          </a:xfrm>
          <a:prstGeom prst="ellipse">
            <a:avLst/>
          </a:prstGeom>
          <a:blipFill>
            <a:blip r:embed="rId3"/>
            <a:stretch>
              <a:fillRect l="-57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963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280FB6A-1847-FC62-7E11-6C07F87AFD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85" t="-7175" r="-7145" b="-4275"/>
          <a:stretch/>
        </p:blipFill>
        <p:spPr>
          <a:xfrm>
            <a:off x="5928723" y="1812529"/>
            <a:ext cx="6384461" cy="3675757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34806A3-F250-EB89-9AC6-F3FCFF720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27" y="3650407"/>
            <a:ext cx="5765799" cy="15876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latin typeface="Brush Script MT" panose="03060802040406070304" pitchFamily="66" charset="0"/>
              </a:rPr>
              <a:t>Your ticket to a world of vibrant taste experiences. Dive into the fizz and fun today!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E92500-0963-3596-FF0D-A03F7FF5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691" y="2301742"/>
            <a:ext cx="426567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spc="50" dirty="0">
                <a:ln w="9525" cmpd="sng">
                  <a:solidFill>
                    <a:srgbClr val="002060"/>
                  </a:solidFill>
                  <a:prstDash val="solid"/>
                </a:ln>
                <a:solidFill>
                  <a:srgbClr val="6B4BF3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hnschrift Condensed" panose="020B0502040204020203" pitchFamily="34" charset="0"/>
              </a:rPr>
              <a:t>Refreshment Awaits With Fanta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DCEA5C-2EB0-9F48-838D-E7D2B584A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53" y="322046"/>
            <a:ext cx="3492746" cy="195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67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167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ADLaM Display</vt:lpstr>
      <vt:lpstr>Aptos</vt:lpstr>
      <vt:lpstr>Aptos Display</vt:lpstr>
      <vt:lpstr>Arial</vt:lpstr>
      <vt:lpstr>Bahnschrift Condensed</vt:lpstr>
      <vt:lpstr>Bahnschrift SemiBold SemiConden</vt:lpstr>
      <vt:lpstr>Brush Script MT</vt:lpstr>
      <vt:lpstr>Harrington</vt:lpstr>
      <vt:lpstr>Office Theme</vt:lpstr>
      <vt:lpstr>PowerPoint Presentation</vt:lpstr>
      <vt:lpstr>Lychee Fanta</vt:lpstr>
      <vt:lpstr>Strawberry Fanta</vt:lpstr>
      <vt:lpstr>Grape Fanta</vt:lpstr>
      <vt:lpstr>Orange Fanta</vt:lpstr>
      <vt:lpstr>Refreshment Awaits With Fanta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Umar Adekola</dc:creator>
  <cp:lastModifiedBy>Umar Adekola</cp:lastModifiedBy>
  <cp:revision>1</cp:revision>
  <dcterms:created xsi:type="dcterms:W3CDTF">2024-06-03T13:59:43Z</dcterms:created>
  <dcterms:modified xsi:type="dcterms:W3CDTF">2024-06-03T20:37:25Z</dcterms:modified>
</cp:coreProperties>
</file>