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BF4"/>
    <a:srgbClr val="C6D0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214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7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4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9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0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41D67-0B5E-4548-AF21-1D8769BF7CD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4579D-1E1F-49D5-A933-B1268EF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B583C8-C7D7-B79D-EB7D-679B7BA7B69E}"/>
              </a:ext>
            </a:extLst>
          </p:cNvPr>
          <p:cNvSpPr/>
          <p:nvPr/>
        </p:nvSpPr>
        <p:spPr>
          <a:xfrm rot="997032" flipV="1">
            <a:off x="-203119" y="7365960"/>
            <a:ext cx="3480291" cy="1113490"/>
          </a:xfrm>
          <a:custGeom>
            <a:avLst/>
            <a:gdLst>
              <a:gd name="connsiteX0" fmla="*/ 0 w 4636153"/>
              <a:gd name="connsiteY0" fmla="*/ 0 h 1109698"/>
              <a:gd name="connsiteX1" fmla="*/ 0 w 4636153"/>
              <a:gd name="connsiteY1" fmla="*/ 887584 h 1109698"/>
              <a:gd name="connsiteX2" fmla="*/ 20513 w 4636153"/>
              <a:gd name="connsiteY2" fmla="*/ 892536 h 1109698"/>
              <a:gd name="connsiteX3" fmla="*/ 4628993 w 4636153"/>
              <a:gd name="connsiteY3" fmla="*/ 384209 h 1109698"/>
              <a:gd name="connsiteX4" fmla="*/ 71617 w 4636153"/>
              <a:gd name="connsiteY4" fmla="*/ 34467 h 1109698"/>
              <a:gd name="connsiteX0" fmla="*/ 0 w 4636153"/>
              <a:gd name="connsiteY0" fmla="*/ 0 h 1090823"/>
              <a:gd name="connsiteX1" fmla="*/ 0 w 4636153"/>
              <a:gd name="connsiteY1" fmla="*/ 887584 h 1090823"/>
              <a:gd name="connsiteX2" fmla="*/ 20513 w 4636153"/>
              <a:gd name="connsiteY2" fmla="*/ 892536 h 1090823"/>
              <a:gd name="connsiteX3" fmla="*/ 4628993 w 4636153"/>
              <a:gd name="connsiteY3" fmla="*/ 384209 h 1090823"/>
              <a:gd name="connsiteX4" fmla="*/ 71617 w 4636153"/>
              <a:gd name="connsiteY4" fmla="*/ 34467 h 1090823"/>
              <a:gd name="connsiteX5" fmla="*/ 0 w 4636153"/>
              <a:gd name="connsiteY5" fmla="*/ 0 h 1090823"/>
              <a:gd name="connsiteX0" fmla="*/ 0 w 4827049"/>
              <a:gd name="connsiteY0" fmla="*/ 0 h 1085499"/>
              <a:gd name="connsiteX1" fmla="*/ 0 w 4827049"/>
              <a:gd name="connsiteY1" fmla="*/ 887584 h 1085499"/>
              <a:gd name="connsiteX2" fmla="*/ 20513 w 4827049"/>
              <a:gd name="connsiteY2" fmla="*/ 892536 h 1085499"/>
              <a:gd name="connsiteX3" fmla="*/ 4820379 w 4827049"/>
              <a:gd name="connsiteY3" fmla="*/ 341679 h 1085499"/>
              <a:gd name="connsiteX4" fmla="*/ 71617 w 4827049"/>
              <a:gd name="connsiteY4" fmla="*/ 34467 h 1085499"/>
              <a:gd name="connsiteX5" fmla="*/ 0 w 4827049"/>
              <a:gd name="connsiteY5" fmla="*/ 0 h 1085499"/>
              <a:gd name="connsiteX0" fmla="*/ 0 w 4975568"/>
              <a:gd name="connsiteY0" fmla="*/ 0 h 1082942"/>
              <a:gd name="connsiteX1" fmla="*/ 0 w 4975568"/>
              <a:gd name="connsiteY1" fmla="*/ 887584 h 1082942"/>
              <a:gd name="connsiteX2" fmla="*/ 20513 w 4975568"/>
              <a:gd name="connsiteY2" fmla="*/ 892536 h 1082942"/>
              <a:gd name="connsiteX3" fmla="*/ 4969235 w 4975568"/>
              <a:gd name="connsiteY3" fmla="*/ 320414 h 1082942"/>
              <a:gd name="connsiteX4" fmla="*/ 71617 w 4975568"/>
              <a:gd name="connsiteY4" fmla="*/ 34467 h 1082942"/>
              <a:gd name="connsiteX5" fmla="*/ 0 w 4975568"/>
              <a:gd name="connsiteY5" fmla="*/ 0 h 1082942"/>
              <a:gd name="connsiteX0" fmla="*/ 0 w 5039230"/>
              <a:gd name="connsiteY0" fmla="*/ 0 h 1071099"/>
              <a:gd name="connsiteX1" fmla="*/ 0 w 5039230"/>
              <a:gd name="connsiteY1" fmla="*/ 887584 h 1071099"/>
              <a:gd name="connsiteX2" fmla="*/ 20513 w 5039230"/>
              <a:gd name="connsiteY2" fmla="*/ 892536 h 1071099"/>
              <a:gd name="connsiteX3" fmla="*/ 5033031 w 5039230"/>
              <a:gd name="connsiteY3" fmla="*/ 214088 h 1071099"/>
              <a:gd name="connsiteX4" fmla="*/ 71617 w 5039230"/>
              <a:gd name="connsiteY4" fmla="*/ 34467 h 1071099"/>
              <a:gd name="connsiteX5" fmla="*/ 0 w 5039230"/>
              <a:gd name="connsiteY5" fmla="*/ 0 h 1071099"/>
              <a:gd name="connsiteX0" fmla="*/ 0 w 3512494"/>
              <a:gd name="connsiteY0" fmla="*/ 0 h 1135080"/>
              <a:gd name="connsiteX1" fmla="*/ 0 w 3512494"/>
              <a:gd name="connsiteY1" fmla="*/ 887584 h 1135080"/>
              <a:gd name="connsiteX2" fmla="*/ 20513 w 3512494"/>
              <a:gd name="connsiteY2" fmla="*/ 892536 h 1135080"/>
              <a:gd name="connsiteX3" fmla="*/ 3499945 w 3512494"/>
              <a:gd name="connsiteY3" fmla="*/ 666423 h 1135080"/>
              <a:gd name="connsiteX4" fmla="*/ 71617 w 3512494"/>
              <a:gd name="connsiteY4" fmla="*/ 34467 h 1135080"/>
              <a:gd name="connsiteX5" fmla="*/ 0 w 3512494"/>
              <a:gd name="connsiteY5" fmla="*/ 0 h 1135080"/>
              <a:gd name="connsiteX0" fmla="*/ 0 w 3522440"/>
              <a:gd name="connsiteY0" fmla="*/ 0 h 1116037"/>
              <a:gd name="connsiteX1" fmla="*/ 0 w 3522440"/>
              <a:gd name="connsiteY1" fmla="*/ 887584 h 1116037"/>
              <a:gd name="connsiteX2" fmla="*/ 20513 w 3522440"/>
              <a:gd name="connsiteY2" fmla="*/ 892536 h 1116037"/>
              <a:gd name="connsiteX3" fmla="*/ 3509974 w 3522440"/>
              <a:gd name="connsiteY3" fmla="*/ 558456 h 1116037"/>
              <a:gd name="connsiteX4" fmla="*/ 71617 w 3522440"/>
              <a:gd name="connsiteY4" fmla="*/ 34467 h 1116037"/>
              <a:gd name="connsiteX5" fmla="*/ 0 w 3522440"/>
              <a:gd name="connsiteY5" fmla="*/ 0 h 1116037"/>
              <a:gd name="connsiteX0" fmla="*/ 71617 w 3522440"/>
              <a:gd name="connsiteY0" fmla="*/ 0 h 1081570"/>
              <a:gd name="connsiteX1" fmla="*/ 0 w 3522440"/>
              <a:gd name="connsiteY1" fmla="*/ 853117 h 1081570"/>
              <a:gd name="connsiteX2" fmla="*/ 20513 w 3522440"/>
              <a:gd name="connsiteY2" fmla="*/ 858069 h 1081570"/>
              <a:gd name="connsiteX3" fmla="*/ 3509974 w 3522440"/>
              <a:gd name="connsiteY3" fmla="*/ 523989 h 1081570"/>
              <a:gd name="connsiteX4" fmla="*/ 71617 w 3522440"/>
              <a:gd name="connsiteY4" fmla="*/ 0 h 1081570"/>
              <a:gd name="connsiteX0" fmla="*/ 89861 w 3522591"/>
              <a:gd name="connsiteY0" fmla="*/ 0 h 1142701"/>
              <a:gd name="connsiteX1" fmla="*/ 0 w 3522591"/>
              <a:gd name="connsiteY1" fmla="*/ 914248 h 1142701"/>
              <a:gd name="connsiteX2" fmla="*/ 20513 w 3522591"/>
              <a:gd name="connsiteY2" fmla="*/ 919200 h 1142701"/>
              <a:gd name="connsiteX3" fmla="*/ 3509974 w 3522591"/>
              <a:gd name="connsiteY3" fmla="*/ 585120 h 1142701"/>
              <a:gd name="connsiteX4" fmla="*/ 89861 w 3522591"/>
              <a:gd name="connsiteY4" fmla="*/ 0 h 1142701"/>
              <a:gd name="connsiteX0" fmla="*/ 89861 w 3521780"/>
              <a:gd name="connsiteY0" fmla="*/ 0 h 1142701"/>
              <a:gd name="connsiteX1" fmla="*/ 0 w 3521780"/>
              <a:gd name="connsiteY1" fmla="*/ 914248 h 1142701"/>
              <a:gd name="connsiteX2" fmla="*/ 20513 w 3521780"/>
              <a:gd name="connsiteY2" fmla="*/ 919200 h 1142701"/>
              <a:gd name="connsiteX3" fmla="*/ 3509974 w 3521780"/>
              <a:gd name="connsiteY3" fmla="*/ 585120 h 1142701"/>
              <a:gd name="connsiteX4" fmla="*/ 89861 w 3521780"/>
              <a:gd name="connsiteY4" fmla="*/ 0 h 1142701"/>
              <a:gd name="connsiteX0" fmla="*/ 89861 w 3521564"/>
              <a:gd name="connsiteY0" fmla="*/ 0 h 1142701"/>
              <a:gd name="connsiteX1" fmla="*/ 0 w 3521564"/>
              <a:gd name="connsiteY1" fmla="*/ 914248 h 1142701"/>
              <a:gd name="connsiteX2" fmla="*/ 20513 w 3521564"/>
              <a:gd name="connsiteY2" fmla="*/ 919200 h 1142701"/>
              <a:gd name="connsiteX3" fmla="*/ 3509974 w 3521564"/>
              <a:gd name="connsiteY3" fmla="*/ 585120 h 1142701"/>
              <a:gd name="connsiteX4" fmla="*/ 89861 w 3521564"/>
              <a:gd name="connsiteY4" fmla="*/ 0 h 1142701"/>
              <a:gd name="connsiteX0" fmla="*/ 89861 w 3521564"/>
              <a:gd name="connsiteY0" fmla="*/ 0 h 1018111"/>
              <a:gd name="connsiteX1" fmla="*/ 0 w 3521564"/>
              <a:gd name="connsiteY1" fmla="*/ 914248 h 1018111"/>
              <a:gd name="connsiteX2" fmla="*/ 20513 w 3521564"/>
              <a:gd name="connsiteY2" fmla="*/ 919200 h 1018111"/>
              <a:gd name="connsiteX3" fmla="*/ 3509974 w 3521564"/>
              <a:gd name="connsiteY3" fmla="*/ 585120 h 1018111"/>
              <a:gd name="connsiteX4" fmla="*/ 89861 w 3521564"/>
              <a:gd name="connsiteY4" fmla="*/ 0 h 1018111"/>
              <a:gd name="connsiteX0" fmla="*/ 130479 w 3562182"/>
              <a:gd name="connsiteY0" fmla="*/ 0 h 1002023"/>
              <a:gd name="connsiteX1" fmla="*/ 40618 w 3562182"/>
              <a:gd name="connsiteY1" fmla="*/ 914248 h 1002023"/>
              <a:gd name="connsiteX2" fmla="*/ 0 w 3562182"/>
              <a:gd name="connsiteY2" fmla="*/ 900956 h 1002023"/>
              <a:gd name="connsiteX3" fmla="*/ 3550592 w 3562182"/>
              <a:gd name="connsiteY3" fmla="*/ 585120 h 1002023"/>
              <a:gd name="connsiteX4" fmla="*/ 130479 w 3562182"/>
              <a:gd name="connsiteY4" fmla="*/ 0 h 1002023"/>
              <a:gd name="connsiteX0" fmla="*/ 308970 w 3740673"/>
              <a:gd name="connsiteY0" fmla="*/ 0 h 1486722"/>
              <a:gd name="connsiteX1" fmla="*/ 219109 w 3740673"/>
              <a:gd name="connsiteY1" fmla="*/ 914248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08970 w 3740673"/>
              <a:gd name="connsiteY0" fmla="*/ 0 h 1486722"/>
              <a:gd name="connsiteX1" fmla="*/ 76470 w 3740673"/>
              <a:gd name="connsiteY1" fmla="*/ 871679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89435 w 3821138"/>
              <a:gd name="connsiteY0" fmla="*/ 0 h 1486722"/>
              <a:gd name="connsiteX1" fmla="*/ 0 w 3821138"/>
              <a:gd name="connsiteY1" fmla="*/ 802651 h 1486722"/>
              <a:gd name="connsiteX2" fmla="*/ 80465 w 3821138"/>
              <a:gd name="connsiteY2" fmla="*/ 1424677 h 1486722"/>
              <a:gd name="connsiteX3" fmla="*/ 3809548 w 3821138"/>
              <a:gd name="connsiteY3" fmla="*/ 585120 h 1486722"/>
              <a:gd name="connsiteX4" fmla="*/ 389435 w 3821138"/>
              <a:gd name="connsiteY4" fmla="*/ 0 h 1486722"/>
              <a:gd name="connsiteX0" fmla="*/ 308970 w 3740673"/>
              <a:gd name="connsiteY0" fmla="*/ 0 h 1486722"/>
              <a:gd name="connsiteX1" fmla="*/ 56093 w 3740673"/>
              <a:gd name="connsiteY1" fmla="*/ 865598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39377 w 3740892"/>
              <a:gd name="connsiteY0" fmla="*/ 0 h 1588608"/>
              <a:gd name="connsiteX1" fmla="*/ 56093 w 3740892"/>
              <a:gd name="connsiteY1" fmla="*/ 967484 h 1588608"/>
              <a:gd name="connsiteX2" fmla="*/ 0 w 3740892"/>
              <a:gd name="connsiteY2" fmla="*/ 1526563 h 1588608"/>
              <a:gd name="connsiteX3" fmla="*/ 3729083 w 3740892"/>
              <a:gd name="connsiteY3" fmla="*/ 687006 h 1588608"/>
              <a:gd name="connsiteX4" fmla="*/ 339377 w 3740892"/>
              <a:gd name="connsiteY4" fmla="*/ 0 h 1588608"/>
              <a:gd name="connsiteX0" fmla="*/ 339377 w 3740818"/>
              <a:gd name="connsiteY0" fmla="*/ 0 h 1588608"/>
              <a:gd name="connsiteX1" fmla="*/ 56093 w 3740818"/>
              <a:gd name="connsiteY1" fmla="*/ 967484 h 1588608"/>
              <a:gd name="connsiteX2" fmla="*/ 0 w 3740818"/>
              <a:gd name="connsiteY2" fmla="*/ 1526563 h 1588608"/>
              <a:gd name="connsiteX3" fmla="*/ 3729083 w 3740818"/>
              <a:gd name="connsiteY3" fmla="*/ 687006 h 1588608"/>
              <a:gd name="connsiteX4" fmla="*/ 339377 w 3740818"/>
              <a:gd name="connsiteY4" fmla="*/ 0 h 1588608"/>
              <a:gd name="connsiteX0" fmla="*/ 289230 w 3690671"/>
              <a:gd name="connsiteY0" fmla="*/ 0 h 1089779"/>
              <a:gd name="connsiteX1" fmla="*/ 5946 w 3690671"/>
              <a:gd name="connsiteY1" fmla="*/ 967484 h 1089779"/>
              <a:gd name="connsiteX2" fmla="*/ 0 w 3690671"/>
              <a:gd name="connsiteY2" fmla="*/ 986731 h 1089779"/>
              <a:gd name="connsiteX3" fmla="*/ 3678936 w 3690671"/>
              <a:gd name="connsiteY3" fmla="*/ 687006 h 1089779"/>
              <a:gd name="connsiteX4" fmla="*/ 289230 w 3690671"/>
              <a:gd name="connsiteY4" fmla="*/ 0 h 1089779"/>
              <a:gd name="connsiteX0" fmla="*/ 289230 w 3690671"/>
              <a:gd name="connsiteY0" fmla="*/ 0 h 1095931"/>
              <a:gd name="connsiteX1" fmla="*/ 5946 w 3690671"/>
              <a:gd name="connsiteY1" fmla="*/ 967484 h 1095931"/>
              <a:gd name="connsiteX2" fmla="*/ 0 w 3690671"/>
              <a:gd name="connsiteY2" fmla="*/ 986731 h 1095931"/>
              <a:gd name="connsiteX3" fmla="*/ 3678936 w 3690671"/>
              <a:gd name="connsiteY3" fmla="*/ 687006 h 1095931"/>
              <a:gd name="connsiteX4" fmla="*/ 289230 w 3690671"/>
              <a:gd name="connsiteY4" fmla="*/ 0 h 1095931"/>
              <a:gd name="connsiteX0" fmla="*/ 289230 w 3690671"/>
              <a:gd name="connsiteY0" fmla="*/ 0 h 1098334"/>
              <a:gd name="connsiteX1" fmla="*/ 5946 w 3690671"/>
              <a:gd name="connsiteY1" fmla="*/ 967484 h 1098334"/>
              <a:gd name="connsiteX2" fmla="*/ 0 w 3690671"/>
              <a:gd name="connsiteY2" fmla="*/ 986731 h 1098334"/>
              <a:gd name="connsiteX3" fmla="*/ 3678936 w 3690671"/>
              <a:gd name="connsiteY3" fmla="*/ 687006 h 1098334"/>
              <a:gd name="connsiteX4" fmla="*/ 289230 w 3690671"/>
              <a:gd name="connsiteY4" fmla="*/ 0 h 1098334"/>
              <a:gd name="connsiteX0" fmla="*/ 289230 w 3082477"/>
              <a:gd name="connsiteY0" fmla="*/ 0 h 1135901"/>
              <a:gd name="connsiteX1" fmla="*/ 5946 w 3082477"/>
              <a:gd name="connsiteY1" fmla="*/ 967484 h 1135901"/>
              <a:gd name="connsiteX2" fmla="*/ 0 w 3082477"/>
              <a:gd name="connsiteY2" fmla="*/ 986731 h 1135901"/>
              <a:gd name="connsiteX3" fmla="*/ 3063698 w 3082477"/>
              <a:gd name="connsiteY3" fmla="*/ 883328 h 1135901"/>
              <a:gd name="connsiteX4" fmla="*/ 289230 w 3082477"/>
              <a:gd name="connsiteY4" fmla="*/ 0 h 1135901"/>
              <a:gd name="connsiteX0" fmla="*/ 289230 w 3082477"/>
              <a:gd name="connsiteY0" fmla="*/ 0 h 1134756"/>
              <a:gd name="connsiteX1" fmla="*/ 5946 w 3082477"/>
              <a:gd name="connsiteY1" fmla="*/ 967484 h 1134756"/>
              <a:gd name="connsiteX2" fmla="*/ 0 w 3082477"/>
              <a:gd name="connsiteY2" fmla="*/ 986731 h 1134756"/>
              <a:gd name="connsiteX3" fmla="*/ 3063698 w 3082477"/>
              <a:gd name="connsiteY3" fmla="*/ 883328 h 1134756"/>
              <a:gd name="connsiteX4" fmla="*/ 289230 w 3082477"/>
              <a:gd name="connsiteY4" fmla="*/ 0 h 1134756"/>
              <a:gd name="connsiteX0" fmla="*/ 289230 w 3082477"/>
              <a:gd name="connsiteY0" fmla="*/ 0 h 1118170"/>
              <a:gd name="connsiteX1" fmla="*/ 5946 w 3082477"/>
              <a:gd name="connsiteY1" fmla="*/ 967484 h 1118170"/>
              <a:gd name="connsiteX2" fmla="*/ 0 w 3082477"/>
              <a:gd name="connsiteY2" fmla="*/ 986731 h 1118170"/>
              <a:gd name="connsiteX3" fmla="*/ 3063698 w 3082477"/>
              <a:gd name="connsiteY3" fmla="*/ 883328 h 1118170"/>
              <a:gd name="connsiteX4" fmla="*/ 289230 w 3082477"/>
              <a:gd name="connsiteY4" fmla="*/ 0 h 1118170"/>
              <a:gd name="connsiteX0" fmla="*/ 289230 w 3082477"/>
              <a:gd name="connsiteY0" fmla="*/ 0 h 1110777"/>
              <a:gd name="connsiteX1" fmla="*/ 5946 w 3082477"/>
              <a:gd name="connsiteY1" fmla="*/ 967484 h 1110777"/>
              <a:gd name="connsiteX2" fmla="*/ 0 w 3082477"/>
              <a:gd name="connsiteY2" fmla="*/ 986731 h 1110777"/>
              <a:gd name="connsiteX3" fmla="*/ 3063698 w 3082477"/>
              <a:gd name="connsiteY3" fmla="*/ 883328 h 1110777"/>
              <a:gd name="connsiteX4" fmla="*/ 289230 w 3082477"/>
              <a:gd name="connsiteY4" fmla="*/ 0 h 1110777"/>
              <a:gd name="connsiteX0" fmla="*/ 289230 w 3082477"/>
              <a:gd name="connsiteY0" fmla="*/ 0 h 1108826"/>
              <a:gd name="connsiteX1" fmla="*/ 5946 w 3082477"/>
              <a:gd name="connsiteY1" fmla="*/ 967484 h 1108826"/>
              <a:gd name="connsiteX2" fmla="*/ 0 w 3082477"/>
              <a:gd name="connsiteY2" fmla="*/ 986731 h 1108826"/>
              <a:gd name="connsiteX3" fmla="*/ 3063698 w 3082477"/>
              <a:gd name="connsiteY3" fmla="*/ 883328 h 1108826"/>
              <a:gd name="connsiteX4" fmla="*/ 289230 w 3082477"/>
              <a:gd name="connsiteY4" fmla="*/ 0 h 1108826"/>
              <a:gd name="connsiteX0" fmla="*/ 289230 w 3082477"/>
              <a:gd name="connsiteY0" fmla="*/ 0 h 1102506"/>
              <a:gd name="connsiteX1" fmla="*/ 5946 w 3082477"/>
              <a:gd name="connsiteY1" fmla="*/ 967484 h 1102506"/>
              <a:gd name="connsiteX2" fmla="*/ 0 w 3082477"/>
              <a:gd name="connsiteY2" fmla="*/ 986731 h 1102506"/>
              <a:gd name="connsiteX3" fmla="*/ 3063698 w 3082477"/>
              <a:gd name="connsiteY3" fmla="*/ 883328 h 1102506"/>
              <a:gd name="connsiteX4" fmla="*/ 289230 w 3082477"/>
              <a:gd name="connsiteY4" fmla="*/ 0 h 1102506"/>
              <a:gd name="connsiteX0" fmla="*/ 289230 w 3157070"/>
              <a:gd name="connsiteY0" fmla="*/ 0 h 1107034"/>
              <a:gd name="connsiteX1" fmla="*/ 5946 w 3157070"/>
              <a:gd name="connsiteY1" fmla="*/ 967484 h 1107034"/>
              <a:gd name="connsiteX2" fmla="*/ 0 w 3157070"/>
              <a:gd name="connsiteY2" fmla="*/ 986731 h 1107034"/>
              <a:gd name="connsiteX3" fmla="*/ 3139562 w 3157070"/>
              <a:gd name="connsiteY3" fmla="*/ 910386 h 1107034"/>
              <a:gd name="connsiteX4" fmla="*/ 289230 w 3157070"/>
              <a:gd name="connsiteY4" fmla="*/ 0 h 1107034"/>
              <a:gd name="connsiteX0" fmla="*/ 289230 w 3541796"/>
              <a:gd name="connsiteY0" fmla="*/ 0 h 1112078"/>
              <a:gd name="connsiteX1" fmla="*/ 5946 w 3541796"/>
              <a:gd name="connsiteY1" fmla="*/ 967484 h 1112078"/>
              <a:gd name="connsiteX2" fmla="*/ 0 w 3541796"/>
              <a:gd name="connsiteY2" fmla="*/ 986731 h 1112078"/>
              <a:gd name="connsiteX3" fmla="*/ 3528863 w 3541796"/>
              <a:gd name="connsiteY3" fmla="*/ 938212 h 1112078"/>
              <a:gd name="connsiteX4" fmla="*/ 289230 w 3541796"/>
              <a:gd name="connsiteY4" fmla="*/ 0 h 1112078"/>
              <a:gd name="connsiteX0" fmla="*/ 289230 w 3558303"/>
              <a:gd name="connsiteY0" fmla="*/ 0 h 1115619"/>
              <a:gd name="connsiteX1" fmla="*/ 5946 w 3558303"/>
              <a:gd name="connsiteY1" fmla="*/ 967484 h 1115619"/>
              <a:gd name="connsiteX2" fmla="*/ 0 w 3558303"/>
              <a:gd name="connsiteY2" fmla="*/ 986731 h 1115619"/>
              <a:gd name="connsiteX3" fmla="*/ 3545514 w 3558303"/>
              <a:gd name="connsiteY3" fmla="*/ 956435 h 1115619"/>
              <a:gd name="connsiteX4" fmla="*/ 289230 w 3558303"/>
              <a:gd name="connsiteY4" fmla="*/ 0 h 1115619"/>
              <a:gd name="connsiteX0" fmla="*/ 289230 w 3549838"/>
              <a:gd name="connsiteY0" fmla="*/ 0 h 1112537"/>
              <a:gd name="connsiteX1" fmla="*/ 5946 w 3549838"/>
              <a:gd name="connsiteY1" fmla="*/ 967484 h 1112537"/>
              <a:gd name="connsiteX2" fmla="*/ 0 w 3549838"/>
              <a:gd name="connsiteY2" fmla="*/ 986731 h 1112537"/>
              <a:gd name="connsiteX3" fmla="*/ 3536976 w 3549838"/>
              <a:gd name="connsiteY3" fmla="*/ 940633 h 1112537"/>
              <a:gd name="connsiteX4" fmla="*/ 289230 w 3549838"/>
              <a:gd name="connsiteY4" fmla="*/ 0 h 1112537"/>
              <a:gd name="connsiteX0" fmla="*/ 289230 w 3478327"/>
              <a:gd name="connsiteY0" fmla="*/ 0 h 1113490"/>
              <a:gd name="connsiteX1" fmla="*/ 5946 w 3478327"/>
              <a:gd name="connsiteY1" fmla="*/ 967484 h 1113490"/>
              <a:gd name="connsiteX2" fmla="*/ 0 w 3478327"/>
              <a:gd name="connsiteY2" fmla="*/ 986731 h 1113490"/>
              <a:gd name="connsiteX3" fmla="*/ 3464807 w 3478327"/>
              <a:gd name="connsiteY3" fmla="*/ 945602 h 1113490"/>
              <a:gd name="connsiteX4" fmla="*/ 289230 w 3478327"/>
              <a:gd name="connsiteY4" fmla="*/ 0 h 1113490"/>
              <a:gd name="connsiteX0" fmla="*/ 289230 w 3480291"/>
              <a:gd name="connsiteY0" fmla="*/ 0 h 1113490"/>
              <a:gd name="connsiteX1" fmla="*/ 5946 w 3480291"/>
              <a:gd name="connsiteY1" fmla="*/ 967484 h 1113490"/>
              <a:gd name="connsiteX2" fmla="*/ 0 w 3480291"/>
              <a:gd name="connsiteY2" fmla="*/ 986731 h 1113490"/>
              <a:gd name="connsiteX3" fmla="*/ 3464807 w 3480291"/>
              <a:gd name="connsiteY3" fmla="*/ 945602 h 1113490"/>
              <a:gd name="connsiteX4" fmla="*/ 289230 w 3480291"/>
              <a:gd name="connsiteY4" fmla="*/ 0 h 111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0291" h="1113490">
                <a:moveTo>
                  <a:pt x="289230" y="0"/>
                </a:moveTo>
                <a:lnTo>
                  <a:pt x="5946" y="967484"/>
                </a:lnTo>
                <a:lnTo>
                  <a:pt x="0" y="986731"/>
                </a:lnTo>
                <a:cubicBezTo>
                  <a:pt x="2794387" y="1320470"/>
                  <a:pt x="3549837" y="882391"/>
                  <a:pt x="3464807" y="945602"/>
                </a:cubicBezTo>
                <a:cubicBezTo>
                  <a:pt x="3621918" y="882249"/>
                  <a:pt x="2584871" y="1335947"/>
                  <a:pt x="289230" y="0"/>
                </a:cubicBezTo>
                <a:close/>
              </a:path>
            </a:pathLst>
          </a:custGeom>
          <a:solidFill>
            <a:srgbClr val="9DEC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4F4EE0-996B-8814-54F1-32D2ECA17BEF}"/>
              </a:ext>
            </a:extLst>
          </p:cNvPr>
          <p:cNvSpPr/>
          <p:nvPr/>
        </p:nvSpPr>
        <p:spPr>
          <a:xfrm flipH="1">
            <a:off x="1829403" y="3526095"/>
            <a:ext cx="5039230" cy="1071099"/>
          </a:xfrm>
          <a:custGeom>
            <a:avLst/>
            <a:gdLst>
              <a:gd name="connsiteX0" fmla="*/ 0 w 4636153"/>
              <a:gd name="connsiteY0" fmla="*/ 0 h 1109698"/>
              <a:gd name="connsiteX1" fmla="*/ 0 w 4636153"/>
              <a:gd name="connsiteY1" fmla="*/ 887584 h 1109698"/>
              <a:gd name="connsiteX2" fmla="*/ 20513 w 4636153"/>
              <a:gd name="connsiteY2" fmla="*/ 892536 h 1109698"/>
              <a:gd name="connsiteX3" fmla="*/ 4628993 w 4636153"/>
              <a:gd name="connsiteY3" fmla="*/ 384209 h 1109698"/>
              <a:gd name="connsiteX4" fmla="*/ 71617 w 4636153"/>
              <a:gd name="connsiteY4" fmla="*/ 34467 h 1109698"/>
              <a:gd name="connsiteX0" fmla="*/ 0 w 4636153"/>
              <a:gd name="connsiteY0" fmla="*/ 0 h 1090823"/>
              <a:gd name="connsiteX1" fmla="*/ 0 w 4636153"/>
              <a:gd name="connsiteY1" fmla="*/ 887584 h 1090823"/>
              <a:gd name="connsiteX2" fmla="*/ 20513 w 4636153"/>
              <a:gd name="connsiteY2" fmla="*/ 892536 h 1090823"/>
              <a:gd name="connsiteX3" fmla="*/ 4628993 w 4636153"/>
              <a:gd name="connsiteY3" fmla="*/ 384209 h 1090823"/>
              <a:gd name="connsiteX4" fmla="*/ 71617 w 4636153"/>
              <a:gd name="connsiteY4" fmla="*/ 34467 h 1090823"/>
              <a:gd name="connsiteX5" fmla="*/ 0 w 4636153"/>
              <a:gd name="connsiteY5" fmla="*/ 0 h 1090823"/>
              <a:gd name="connsiteX0" fmla="*/ 0 w 4827049"/>
              <a:gd name="connsiteY0" fmla="*/ 0 h 1085499"/>
              <a:gd name="connsiteX1" fmla="*/ 0 w 4827049"/>
              <a:gd name="connsiteY1" fmla="*/ 887584 h 1085499"/>
              <a:gd name="connsiteX2" fmla="*/ 20513 w 4827049"/>
              <a:gd name="connsiteY2" fmla="*/ 892536 h 1085499"/>
              <a:gd name="connsiteX3" fmla="*/ 4820379 w 4827049"/>
              <a:gd name="connsiteY3" fmla="*/ 341679 h 1085499"/>
              <a:gd name="connsiteX4" fmla="*/ 71617 w 4827049"/>
              <a:gd name="connsiteY4" fmla="*/ 34467 h 1085499"/>
              <a:gd name="connsiteX5" fmla="*/ 0 w 4827049"/>
              <a:gd name="connsiteY5" fmla="*/ 0 h 1085499"/>
              <a:gd name="connsiteX0" fmla="*/ 0 w 4975568"/>
              <a:gd name="connsiteY0" fmla="*/ 0 h 1082942"/>
              <a:gd name="connsiteX1" fmla="*/ 0 w 4975568"/>
              <a:gd name="connsiteY1" fmla="*/ 887584 h 1082942"/>
              <a:gd name="connsiteX2" fmla="*/ 20513 w 4975568"/>
              <a:gd name="connsiteY2" fmla="*/ 892536 h 1082942"/>
              <a:gd name="connsiteX3" fmla="*/ 4969235 w 4975568"/>
              <a:gd name="connsiteY3" fmla="*/ 320414 h 1082942"/>
              <a:gd name="connsiteX4" fmla="*/ 71617 w 4975568"/>
              <a:gd name="connsiteY4" fmla="*/ 34467 h 1082942"/>
              <a:gd name="connsiteX5" fmla="*/ 0 w 4975568"/>
              <a:gd name="connsiteY5" fmla="*/ 0 h 1082942"/>
              <a:gd name="connsiteX0" fmla="*/ 0 w 5039230"/>
              <a:gd name="connsiteY0" fmla="*/ 0 h 1071099"/>
              <a:gd name="connsiteX1" fmla="*/ 0 w 5039230"/>
              <a:gd name="connsiteY1" fmla="*/ 887584 h 1071099"/>
              <a:gd name="connsiteX2" fmla="*/ 20513 w 5039230"/>
              <a:gd name="connsiteY2" fmla="*/ 892536 h 1071099"/>
              <a:gd name="connsiteX3" fmla="*/ 5033031 w 5039230"/>
              <a:gd name="connsiteY3" fmla="*/ 214088 h 1071099"/>
              <a:gd name="connsiteX4" fmla="*/ 71617 w 5039230"/>
              <a:gd name="connsiteY4" fmla="*/ 34467 h 1071099"/>
              <a:gd name="connsiteX5" fmla="*/ 0 w 5039230"/>
              <a:gd name="connsiteY5" fmla="*/ 0 h 107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39230" h="1071099">
                <a:moveTo>
                  <a:pt x="0" y="0"/>
                </a:moveTo>
                <a:lnTo>
                  <a:pt x="0" y="887584"/>
                </a:lnTo>
                <a:lnTo>
                  <a:pt x="20513" y="892536"/>
                </a:lnTo>
                <a:cubicBezTo>
                  <a:pt x="2858105" y="1527665"/>
                  <a:pt x="5038755" y="268579"/>
                  <a:pt x="5033031" y="214088"/>
                </a:cubicBezTo>
                <a:cubicBezTo>
                  <a:pt x="5190142" y="150735"/>
                  <a:pt x="2329062" y="1048329"/>
                  <a:pt x="71617" y="3446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75A3F43-95D7-B32D-551D-A421F6CF0C1C}"/>
              </a:ext>
            </a:extLst>
          </p:cNvPr>
          <p:cNvSpPr/>
          <p:nvPr/>
        </p:nvSpPr>
        <p:spPr>
          <a:xfrm rot="939576" flipV="1">
            <a:off x="-196811" y="7141972"/>
            <a:ext cx="3618371" cy="1177758"/>
          </a:xfrm>
          <a:custGeom>
            <a:avLst/>
            <a:gdLst>
              <a:gd name="connsiteX0" fmla="*/ 0 w 4636153"/>
              <a:gd name="connsiteY0" fmla="*/ 0 h 1109698"/>
              <a:gd name="connsiteX1" fmla="*/ 0 w 4636153"/>
              <a:gd name="connsiteY1" fmla="*/ 887584 h 1109698"/>
              <a:gd name="connsiteX2" fmla="*/ 20513 w 4636153"/>
              <a:gd name="connsiteY2" fmla="*/ 892536 h 1109698"/>
              <a:gd name="connsiteX3" fmla="*/ 4628993 w 4636153"/>
              <a:gd name="connsiteY3" fmla="*/ 384209 h 1109698"/>
              <a:gd name="connsiteX4" fmla="*/ 71617 w 4636153"/>
              <a:gd name="connsiteY4" fmla="*/ 34467 h 1109698"/>
              <a:gd name="connsiteX0" fmla="*/ 0 w 4636153"/>
              <a:gd name="connsiteY0" fmla="*/ 0 h 1090823"/>
              <a:gd name="connsiteX1" fmla="*/ 0 w 4636153"/>
              <a:gd name="connsiteY1" fmla="*/ 887584 h 1090823"/>
              <a:gd name="connsiteX2" fmla="*/ 20513 w 4636153"/>
              <a:gd name="connsiteY2" fmla="*/ 892536 h 1090823"/>
              <a:gd name="connsiteX3" fmla="*/ 4628993 w 4636153"/>
              <a:gd name="connsiteY3" fmla="*/ 384209 h 1090823"/>
              <a:gd name="connsiteX4" fmla="*/ 71617 w 4636153"/>
              <a:gd name="connsiteY4" fmla="*/ 34467 h 1090823"/>
              <a:gd name="connsiteX5" fmla="*/ 0 w 4636153"/>
              <a:gd name="connsiteY5" fmla="*/ 0 h 1090823"/>
              <a:gd name="connsiteX0" fmla="*/ 0 w 4827049"/>
              <a:gd name="connsiteY0" fmla="*/ 0 h 1085499"/>
              <a:gd name="connsiteX1" fmla="*/ 0 w 4827049"/>
              <a:gd name="connsiteY1" fmla="*/ 887584 h 1085499"/>
              <a:gd name="connsiteX2" fmla="*/ 20513 w 4827049"/>
              <a:gd name="connsiteY2" fmla="*/ 892536 h 1085499"/>
              <a:gd name="connsiteX3" fmla="*/ 4820379 w 4827049"/>
              <a:gd name="connsiteY3" fmla="*/ 341679 h 1085499"/>
              <a:gd name="connsiteX4" fmla="*/ 71617 w 4827049"/>
              <a:gd name="connsiteY4" fmla="*/ 34467 h 1085499"/>
              <a:gd name="connsiteX5" fmla="*/ 0 w 4827049"/>
              <a:gd name="connsiteY5" fmla="*/ 0 h 1085499"/>
              <a:gd name="connsiteX0" fmla="*/ 0 w 4975568"/>
              <a:gd name="connsiteY0" fmla="*/ 0 h 1082942"/>
              <a:gd name="connsiteX1" fmla="*/ 0 w 4975568"/>
              <a:gd name="connsiteY1" fmla="*/ 887584 h 1082942"/>
              <a:gd name="connsiteX2" fmla="*/ 20513 w 4975568"/>
              <a:gd name="connsiteY2" fmla="*/ 892536 h 1082942"/>
              <a:gd name="connsiteX3" fmla="*/ 4969235 w 4975568"/>
              <a:gd name="connsiteY3" fmla="*/ 320414 h 1082942"/>
              <a:gd name="connsiteX4" fmla="*/ 71617 w 4975568"/>
              <a:gd name="connsiteY4" fmla="*/ 34467 h 1082942"/>
              <a:gd name="connsiteX5" fmla="*/ 0 w 4975568"/>
              <a:gd name="connsiteY5" fmla="*/ 0 h 1082942"/>
              <a:gd name="connsiteX0" fmla="*/ 0 w 5039230"/>
              <a:gd name="connsiteY0" fmla="*/ 0 h 1071099"/>
              <a:gd name="connsiteX1" fmla="*/ 0 w 5039230"/>
              <a:gd name="connsiteY1" fmla="*/ 887584 h 1071099"/>
              <a:gd name="connsiteX2" fmla="*/ 20513 w 5039230"/>
              <a:gd name="connsiteY2" fmla="*/ 892536 h 1071099"/>
              <a:gd name="connsiteX3" fmla="*/ 5033031 w 5039230"/>
              <a:gd name="connsiteY3" fmla="*/ 214088 h 1071099"/>
              <a:gd name="connsiteX4" fmla="*/ 71617 w 5039230"/>
              <a:gd name="connsiteY4" fmla="*/ 34467 h 1071099"/>
              <a:gd name="connsiteX5" fmla="*/ 0 w 5039230"/>
              <a:gd name="connsiteY5" fmla="*/ 0 h 1071099"/>
              <a:gd name="connsiteX0" fmla="*/ 0 w 3512494"/>
              <a:gd name="connsiteY0" fmla="*/ 0 h 1135080"/>
              <a:gd name="connsiteX1" fmla="*/ 0 w 3512494"/>
              <a:gd name="connsiteY1" fmla="*/ 887584 h 1135080"/>
              <a:gd name="connsiteX2" fmla="*/ 20513 w 3512494"/>
              <a:gd name="connsiteY2" fmla="*/ 892536 h 1135080"/>
              <a:gd name="connsiteX3" fmla="*/ 3499945 w 3512494"/>
              <a:gd name="connsiteY3" fmla="*/ 666423 h 1135080"/>
              <a:gd name="connsiteX4" fmla="*/ 71617 w 3512494"/>
              <a:gd name="connsiteY4" fmla="*/ 34467 h 1135080"/>
              <a:gd name="connsiteX5" fmla="*/ 0 w 3512494"/>
              <a:gd name="connsiteY5" fmla="*/ 0 h 1135080"/>
              <a:gd name="connsiteX0" fmla="*/ 0 w 3522440"/>
              <a:gd name="connsiteY0" fmla="*/ 0 h 1116037"/>
              <a:gd name="connsiteX1" fmla="*/ 0 w 3522440"/>
              <a:gd name="connsiteY1" fmla="*/ 887584 h 1116037"/>
              <a:gd name="connsiteX2" fmla="*/ 20513 w 3522440"/>
              <a:gd name="connsiteY2" fmla="*/ 892536 h 1116037"/>
              <a:gd name="connsiteX3" fmla="*/ 3509974 w 3522440"/>
              <a:gd name="connsiteY3" fmla="*/ 558456 h 1116037"/>
              <a:gd name="connsiteX4" fmla="*/ 71617 w 3522440"/>
              <a:gd name="connsiteY4" fmla="*/ 34467 h 1116037"/>
              <a:gd name="connsiteX5" fmla="*/ 0 w 3522440"/>
              <a:gd name="connsiteY5" fmla="*/ 0 h 1116037"/>
              <a:gd name="connsiteX0" fmla="*/ 71617 w 3522440"/>
              <a:gd name="connsiteY0" fmla="*/ 0 h 1081570"/>
              <a:gd name="connsiteX1" fmla="*/ 0 w 3522440"/>
              <a:gd name="connsiteY1" fmla="*/ 853117 h 1081570"/>
              <a:gd name="connsiteX2" fmla="*/ 20513 w 3522440"/>
              <a:gd name="connsiteY2" fmla="*/ 858069 h 1081570"/>
              <a:gd name="connsiteX3" fmla="*/ 3509974 w 3522440"/>
              <a:gd name="connsiteY3" fmla="*/ 523989 h 1081570"/>
              <a:gd name="connsiteX4" fmla="*/ 71617 w 3522440"/>
              <a:gd name="connsiteY4" fmla="*/ 0 h 1081570"/>
              <a:gd name="connsiteX0" fmla="*/ 89861 w 3522591"/>
              <a:gd name="connsiteY0" fmla="*/ 0 h 1142701"/>
              <a:gd name="connsiteX1" fmla="*/ 0 w 3522591"/>
              <a:gd name="connsiteY1" fmla="*/ 914248 h 1142701"/>
              <a:gd name="connsiteX2" fmla="*/ 20513 w 3522591"/>
              <a:gd name="connsiteY2" fmla="*/ 919200 h 1142701"/>
              <a:gd name="connsiteX3" fmla="*/ 3509974 w 3522591"/>
              <a:gd name="connsiteY3" fmla="*/ 585120 h 1142701"/>
              <a:gd name="connsiteX4" fmla="*/ 89861 w 3522591"/>
              <a:gd name="connsiteY4" fmla="*/ 0 h 1142701"/>
              <a:gd name="connsiteX0" fmla="*/ 89861 w 3521780"/>
              <a:gd name="connsiteY0" fmla="*/ 0 h 1142701"/>
              <a:gd name="connsiteX1" fmla="*/ 0 w 3521780"/>
              <a:gd name="connsiteY1" fmla="*/ 914248 h 1142701"/>
              <a:gd name="connsiteX2" fmla="*/ 20513 w 3521780"/>
              <a:gd name="connsiteY2" fmla="*/ 919200 h 1142701"/>
              <a:gd name="connsiteX3" fmla="*/ 3509974 w 3521780"/>
              <a:gd name="connsiteY3" fmla="*/ 585120 h 1142701"/>
              <a:gd name="connsiteX4" fmla="*/ 89861 w 3521780"/>
              <a:gd name="connsiteY4" fmla="*/ 0 h 1142701"/>
              <a:gd name="connsiteX0" fmla="*/ 89861 w 3521564"/>
              <a:gd name="connsiteY0" fmla="*/ 0 h 1142701"/>
              <a:gd name="connsiteX1" fmla="*/ 0 w 3521564"/>
              <a:gd name="connsiteY1" fmla="*/ 914248 h 1142701"/>
              <a:gd name="connsiteX2" fmla="*/ 20513 w 3521564"/>
              <a:gd name="connsiteY2" fmla="*/ 919200 h 1142701"/>
              <a:gd name="connsiteX3" fmla="*/ 3509974 w 3521564"/>
              <a:gd name="connsiteY3" fmla="*/ 585120 h 1142701"/>
              <a:gd name="connsiteX4" fmla="*/ 89861 w 3521564"/>
              <a:gd name="connsiteY4" fmla="*/ 0 h 1142701"/>
              <a:gd name="connsiteX0" fmla="*/ 89861 w 3521564"/>
              <a:gd name="connsiteY0" fmla="*/ 0 h 1018111"/>
              <a:gd name="connsiteX1" fmla="*/ 0 w 3521564"/>
              <a:gd name="connsiteY1" fmla="*/ 914248 h 1018111"/>
              <a:gd name="connsiteX2" fmla="*/ 20513 w 3521564"/>
              <a:gd name="connsiteY2" fmla="*/ 919200 h 1018111"/>
              <a:gd name="connsiteX3" fmla="*/ 3509974 w 3521564"/>
              <a:gd name="connsiteY3" fmla="*/ 585120 h 1018111"/>
              <a:gd name="connsiteX4" fmla="*/ 89861 w 3521564"/>
              <a:gd name="connsiteY4" fmla="*/ 0 h 1018111"/>
              <a:gd name="connsiteX0" fmla="*/ 130479 w 3562182"/>
              <a:gd name="connsiteY0" fmla="*/ 0 h 1002023"/>
              <a:gd name="connsiteX1" fmla="*/ 40618 w 3562182"/>
              <a:gd name="connsiteY1" fmla="*/ 914248 h 1002023"/>
              <a:gd name="connsiteX2" fmla="*/ 0 w 3562182"/>
              <a:gd name="connsiteY2" fmla="*/ 900956 h 1002023"/>
              <a:gd name="connsiteX3" fmla="*/ 3550592 w 3562182"/>
              <a:gd name="connsiteY3" fmla="*/ 585120 h 1002023"/>
              <a:gd name="connsiteX4" fmla="*/ 130479 w 3562182"/>
              <a:gd name="connsiteY4" fmla="*/ 0 h 1002023"/>
              <a:gd name="connsiteX0" fmla="*/ 308970 w 3740673"/>
              <a:gd name="connsiteY0" fmla="*/ 0 h 1486722"/>
              <a:gd name="connsiteX1" fmla="*/ 219109 w 3740673"/>
              <a:gd name="connsiteY1" fmla="*/ 914248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08970 w 3740673"/>
              <a:gd name="connsiteY0" fmla="*/ 0 h 1486722"/>
              <a:gd name="connsiteX1" fmla="*/ 76470 w 3740673"/>
              <a:gd name="connsiteY1" fmla="*/ 871679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89435 w 3821138"/>
              <a:gd name="connsiteY0" fmla="*/ 0 h 1486722"/>
              <a:gd name="connsiteX1" fmla="*/ 0 w 3821138"/>
              <a:gd name="connsiteY1" fmla="*/ 802651 h 1486722"/>
              <a:gd name="connsiteX2" fmla="*/ 80465 w 3821138"/>
              <a:gd name="connsiteY2" fmla="*/ 1424677 h 1486722"/>
              <a:gd name="connsiteX3" fmla="*/ 3809548 w 3821138"/>
              <a:gd name="connsiteY3" fmla="*/ 585120 h 1486722"/>
              <a:gd name="connsiteX4" fmla="*/ 389435 w 3821138"/>
              <a:gd name="connsiteY4" fmla="*/ 0 h 1486722"/>
              <a:gd name="connsiteX0" fmla="*/ 308970 w 3740673"/>
              <a:gd name="connsiteY0" fmla="*/ 0 h 1486722"/>
              <a:gd name="connsiteX1" fmla="*/ 56093 w 3740673"/>
              <a:gd name="connsiteY1" fmla="*/ 865598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39377 w 3740892"/>
              <a:gd name="connsiteY0" fmla="*/ 0 h 1588608"/>
              <a:gd name="connsiteX1" fmla="*/ 56093 w 3740892"/>
              <a:gd name="connsiteY1" fmla="*/ 967484 h 1588608"/>
              <a:gd name="connsiteX2" fmla="*/ 0 w 3740892"/>
              <a:gd name="connsiteY2" fmla="*/ 1526563 h 1588608"/>
              <a:gd name="connsiteX3" fmla="*/ 3729083 w 3740892"/>
              <a:gd name="connsiteY3" fmla="*/ 687006 h 1588608"/>
              <a:gd name="connsiteX4" fmla="*/ 339377 w 3740892"/>
              <a:gd name="connsiteY4" fmla="*/ 0 h 1588608"/>
              <a:gd name="connsiteX0" fmla="*/ 339377 w 3740818"/>
              <a:gd name="connsiteY0" fmla="*/ 0 h 1588608"/>
              <a:gd name="connsiteX1" fmla="*/ 56093 w 3740818"/>
              <a:gd name="connsiteY1" fmla="*/ 967484 h 1588608"/>
              <a:gd name="connsiteX2" fmla="*/ 0 w 3740818"/>
              <a:gd name="connsiteY2" fmla="*/ 1526563 h 1588608"/>
              <a:gd name="connsiteX3" fmla="*/ 3729083 w 3740818"/>
              <a:gd name="connsiteY3" fmla="*/ 687006 h 1588608"/>
              <a:gd name="connsiteX4" fmla="*/ 339377 w 3740818"/>
              <a:gd name="connsiteY4" fmla="*/ 0 h 1588608"/>
              <a:gd name="connsiteX0" fmla="*/ 289230 w 3690671"/>
              <a:gd name="connsiteY0" fmla="*/ 0 h 1089779"/>
              <a:gd name="connsiteX1" fmla="*/ 5946 w 3690671"/>
              <a:gd name="connsiteY1" fmla="*/ 967484 h 1089779"/>
              <a:gd name="connsiteX2" fmla="*/ 0 w 3690671"/>
              <a:gd name="connsiteY2" fmla="*/ 986731 h 1089779"/>
              <a:gd name="connsiteX3" fmla="*/ 3678936 w 3690671"/>
              <a:gd name="connsiteY3" fmla="*/ 687006 h 1089779"/>
              <a:gd name="connsiteX4" fmla="*/ 289230 w 3690671"/>
              <a:gd name="connsiteY4" fmla="*/ 0 h 1089779"/>
              <a:gd name="connsiteX0" fmla="*/ 289230 w 3663623"/>
              <a:gd name="connsiteY0" fmla="*/ 0 h 1083616"/>
              <a:gd name="connsiteX1" fmla="*/ 5946 w 3663623"/>
              <a:gd name="connsiteY1" fmla="*/ 967484 h 1083616"/>
              <a:gd name="connsiteX2" fmla="*/ 0 w 3663623"/>
              <a:gd name="connsiteY2" fmla="*/ 986731 h 1083616"/>
              <a:gd name="connsiteX3" fmla="*/ 3651687 w 3663623"/>
              <a:gd name="connsiteY3" fmla="*/ 634772 h 1083616"/>
              <a:gd name="connsiteX4" fmla="*/ 289230 w 3663623"/>
              <a:gd name="connsiteY4" fmla="*/ 0 h 1083616"/>
              <a:gd name="connsiteX0" fmla="*/ 289230 w 3561822"/>
              <a:gd name="connsiteY0" fmla="*/ 0 h 1081007"/>
              <a:gd name="connsiteX1" fmla="*/ 5946 w 3561822"/>
              <a:gd name="connsiteY1" fmla="*/ 967484 h 1081007"/>
              <a:gd name="connsiteX2" fmla="*/ 0 w 3561822"/>
              <a:gd name="connsiteY2" fmla="*/ 986731 h 1081007"/>
              <a:gd name="connsiteX3" fmla="*/ 3549064 w 3561822"/>
              <a:gd name="connsiteY3" fmla="*/ 610639 h 1081007"/>
              <a:gd name="connsiteX4" fmla="*/ 289230 w 3561822"/>
              <a:gd name="connsiteY4" fmla="*/ 0 h 1081007"/>
              <a:gd name="connsiteX0" fmla="*/ 289230 w 3617367"/>
              <a:gd name="connsiteY0" fmla="*/ 0 h 1084459"/>
              <a:gd name="connsiteX1" fmla="*/ 5946 w 3617367"/>
              <a:gd name="connsiteY1" fmla="*/ 967484 h 1084459"/>
              <a:gd name="connsiteX2" fmla="*/ 0 w 3617367"/>
              <a:gd name="connsiteY2" fmla="*/ 986731 h 1084459"/>
              <a:gd name="connsiteX3" fmla="*/ 3605070 w 3617367"/>
              <a:gd name="connsiteY3" fmla="*/ 642301 h 1084459"/>
              <a:gd name="connsiteX4" fmla="*/ 289230 w 3617367"/>
              <a:gd name="connsiteY4" fmla="*/ 0 h 1084459"/>
              <a:gd name="connsiteX0" fmla="*/ 289230 w 3616741"/>
              <a:gd name="connsiteY0" fmla="*/ 0 h 1084459"/>
              <a:gd name="connsiteX1" fmla="*/ 5946 w 3616741"/>
              <a:gd name="connsiteY1" fmla="*/ 967484 h 1084459"/>
              <a:gd name="connsiteX2" fmla="*/ 0 w 3616741"/>
              <a:gd name="connsiteY2" fmla="*/ 986731 h 1084459"/>
              <a:gd name="connsiteX3" fmla="*/ 3605070 w 3616741"/>
              <a:gd name="connsiteY3" fmla="*/ 642301 h 1084459"/>
              <a:gd name="connsiteX4" fmla="*/ 289230 w 3616741"/>
              <a:gd name="connsiteY4" fmla="*/ 0 h 1084459"/>
              <a:gd name="connsiteX0" fmla="*/ 289230 w 3616968"/>
              <a:gd name="connsiteY0" fmla="*/ 0 h 1084459"/>
              <a:gd name="connsiteX1" fmla="*/ 5946 w 3616968"/>
              <a:gd name="connsiteY1" fmla="*/ 967484 h 1084459"/>
              <a:gd name="connsiteX2" fmla="*/ 0 w 3616968"/>
              <a:gd name="connsiteY2" fmla="*/ 986731 h 1084459"/>
              <a:gd name="connsiteX3" fmla="*/ 3605070 w 3616968"/>
              <a:gd name="connsiteY3" fmla="*/ 642301 h 1084459"/>
              <a:gd name="connsiteX4" fmla="*/ 289230 w 3616968"/>
              <a:gd name="connsiteY4" fmla="*/ 0 h 1084459"/>
              <a:gd name="connsiteX0" fmla="*/ 289230 w 3617103"/>
              <a:gd name="connsiteY0" fmla="*/ 0 h 1084459"/>
              <a:gd name="connsiteX1" fmla="*/ 5946 w 3617103"/>
              <a:gd name="connsiteY1" fmla="*/ 967484 h 1084459"/>
              <a:gd name="connsiteX2" fmla="*/ 0 w 3617103"/>
              <a:gd name="connsiteY2" fmla="*/ 986731 h 1084459"/>
              <a:gd name="connsiteX3" fmla="*/ 3605070 w 3617103"/>
              <a:gd name="connsiteY3" fmla="*/ 642301 h 1084459"/>
              <a:gd name="connsiteX4" fmla="*/ 289230 w 3617103"/>
              <a:gd name="connsiteY4" fmla="*/ 0 h 1084459"/>
              <a:gd name="connsiteX0" fmla="*/ 289230 w 3618371"/>
              <a:gd name="connsiteY0" fmla="*/ 0 h 1084459"/>
              <a:gd name="connsiteX1" fmla="*/ 5946 w 3618371"/>
              <a:gd name="connsiteY1" fmla="*/ 967484 h 1084459"/>
              <a:gd name="connsiteX2" fmla="*/ 0 w 3618371"/>
              <a:gd name="connsiteY2" fmla="*/ 986731 h 1084459"/>
              <a:gd name="connsiteX3" fmla="*/ 3605070 w 3618371"/>
              <a:gd name="connsiteY3" fmla="*/ 642301 h 1084459"/>
              <a:gd name="connsiteX4" fmla="*/ 289230 w 3618371"/>
              <a:gd name="connsiteY4" fmla="*/ 0 h 108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8371" h="1084459">
                <a:moveTo>
                  <a:pt x="289230" y="0"/>
                </a:moveTo>
                <a:lnTo>
                  <a:pt x="5946" y="967484"/>
                </a:lnTo>
                <a:lnTo>
                  <a:pt x="0" y="986731"/>
                </a:lnTo>
                <a:cubicBezTo>
                  <a:pt x="2794387" y="1320470"/>
                  <a:pt x="3610794" y="696792"/>
                  <a:pt x="3605070" y="642301"/>
                </a:cubicBezTo>
                <a:cubicBezTo>
                  <a:pt x="3762181" y="578948"/>
                  <a:pt x="2519720" y="1295849"/>
                  <a:pt x="289230" y="0"/>
                </a:cubicBezTo>
                <a:close/>
              </a:path>
            </a:pathLst>
          </a:custGeom>
          <a:solidFill>
            <a:srgbClr val="1A3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71">
            <a:extLst>
              <a:ext uri="{FF2B5EF4-FFF2-40B4-BE49-F238E27FC236}">
                <a16:creationId xmlns:a16="http://schemas.microsoft.com/office/drawing/2014/main" id="{AFF67FE7-006C-EE42-11F7-CCC22CD8F548}"/>
              </a:ext>
            </a:extLst>
          </p:cNvPr>
          <p:cNvSpPr/>
          <p:nvPr/>
        </p:nvSpPr>
        <p:spPr>
          <a:xfrm>
            <a:off x="-1" y="7541930"/>
            <a:ext cx="6868634" cy="1602069"/>
          </a:xfrm>
          <a:custGeom>
            <a:avLst/>
            <a:gdLst>
              <a:gd name="connsiteX0" fmla="*/ 0 w 6625389"/>
              <a:gd name="connsiteY0" fmla="*/ 0 h 1524000"/>
              <a:gd name="connsiteX1" fmla="*/ 6625389 w 6625389"/>
              <a:gd name="connsiteY1" fmla="*/ 0 h 1524000"/>
              <a:gd name="connsiteX2" fmla="*/ 6625389 w 6625389"/>
              <a:gd name="connsiteY2" fmla="*/ 1524000 h 1524000"/>
              <a:gd name="connsiteX3" fmla="*/ 0 w 6625389"/>
              <a:gd name="connsiteY3" fmla="*/ 1524000 h 1524000"/>
              <a:gd name="connsiteX4" fmla="*/ 0 w 6625389"/>
              <a:gd name="connsiteY4" fmla="*/ 0 h 1524000"/>
              <a:gd name="connsiteX0" fmla="*/ 32084 w 6625389"/>
              <a:gd name="connsiteY0" fmla="*/ 1138989 h 1524000"/>
              <a:gd name="connsiteX1" fmla="*/ 6625389 w 6625389"/>
              <a:gd name="connsiteY1" fmla="*/ 0 h 1524000"/>
              <a:gd name="connsiteX2" fmla="*/ 6625389 w 6625389"/>
              <a:gd name="connsiteY2" fmla="*/ 1524000 h 1524000"/>
              <a:gd name="connsiteX3" fmla="*/ 0 w 6625389"/>
              <a:gd name="connsiteY3" fmla="*/ 1524000 h 1524000"/>
              <a:gd name="connsiteX4" fmla="*/ 32084 w 6625389"/>
              <a:gd name="connsiteY4" fmla="*/ 1138989 h 1524000"/>
              <a:gd name="connsiteX0" fmla="*/ 32084 w 6625389"/>
              <a:gd name="connsiteY0" fmla="*/ 1138989 h 1524000"/>
              <a:gd name="connsiteX1" fmla="*/ 6625389 w 6625389"/>
              <a:gd name="connsiteY1" fmla="*/ 0 h 1524000"/>
              <a:gd name="connsiteX2" fmla="*/ 6625389 w 6625389"/>
              <a:gd name="connsiteY2" fmla="*/ 1524000 h 1524000"/>
              <a:gd name="connsiteX3" fmla="*/ 0 w 6625389"/>
              <a:gd name="connsiteY3" fmla="*/ 1524000 h 1524000"/>
              <a:gd name="connsiteX4" fmla="*/ 32084 w 6625389"/>
              <a:gd name="connsiteY4" fmla="*/ 1138989 h 1524000"/>
              <a:gd name="connsiteX0" fmla="*/ 32084 w 6625389"/>
              <a:gd name="connsiteY0" fmla="*/ 1138989 h 1524000"/>
              <a:gd name="connsiteX1" fmla="*/ 6625389 w 6625389"/>
              <a:gd name="connsiteY1" fmla="*/ 0 h 1524000"/>
              <a:gd name="connsiteX2" fmla="*/ 6625389 w 6625389"/>
              <a:gd name="connsiteY2" fmla="*/ 1524000 h 1524000"/>
              <a:gd name="connsiteX3" fmla="*/ 0 w 6625389"/>
              <a:gd name="connsiteY3" fmla="*/ 1524000 h 1524000"/>
              <a:gd name="connsiteX4" fmla="*/ 32084 w 6625389"/>
              <a:gd name="connsiteY4" fmla="*/ 1138989 h 1524000"/>
              <a:gd name="connsiteX0" fmla="*/ 32084 w 6625389"/>
              <a:gd name="connsiteY0" fmla="*/ 1143105 h 1528116"/>
              <a:gd name="connsiteX1" fmla="*/ 6625389 w 6625389"/>
              <a:gd name="connsiteY1" fmla="*/ 4116 h 1528116"/>
              <a:gd name="connsiteX2" fmla="*/ 6625389 w 6625389"/>
              <a:gd name="connsiteY2" fmla="*/ 1528116 h 1528116"/>
              <a:gd name="connsiteX3" fmla="*/ 0 w 6625389"/>
              <a:gd name="connsiteY3" fmla="*/ 1528116 h 1528116"/>
              <a:gd name="connsiteX4" fmla="*/ 32084 w 6625389"/>
              <a:gd name="connsiteY4" fmla="*/ 1143105 h 1528116"/>
              <a:gd name="connsiteX0" fmla="*/ 32084 w 6625389"/>
              <a:gd name="connsiteY0" fmla="*/ 1155480 h 1540491"/>
              <a:gd name="connsiteX1" fmla="*/ 6625389 w 6625389"/>
              <a:gd name="connsiteY1" fmla="*/ 16491 h 1540491"/>
              <a:gd name="connsiteX2" fmla="*/ 6625389 w 6625389"/>
              <a:gd name="connsiteY2" fmla="*/ 1540491 h 1540491"/>
              <a:gd name="connsiteX3" fmla="*/ 0 w 6625389"/>
              <a:gd name="connsiteY3" fmla="*/ 1540491 h 1540491"/>
              <a:gd name="connsiteX4" fmla="*/ 32084 w 6625389"/>
              <a:gd name="connsiteY4" fmla="*/ 1155480 h 1540491"/>
              <a:gd name="connsiteX0" fmla="*/ 32084 w 6625389"/>
              <a:gd name="connsiteY0" fmla="*/ 1173236 h 1558247"/>
              <a:gd name="connsiteX1" fmla="*/ 6625389 w 6625389"/>
              <a:gd name="connsiteY1" fmla="*/ 34247 h 1558247"/>
              <a:gd name="connsiteX2" fmla="*/ 6625389 w 6625389"/>
              <a:gd name="connsiteY2" fmla="*/ 1558247 h 1558247"/>
              <a:gd name="connsiteX3" fmla="*/ 0 w 6625389"/>
              <a:gd name="connsiteY3" fmla="*/ 1558247 h 1558247"/>
              <a:gd name="connsiteX4" fmla="*/ 32084 w 6625389"/>
              <a:gd name="connsiteY4" fmla="*/ 1173236 h 1558247"/>
              <a:gd name="connsiteX0" fmla="*/ 32084 w 6625389"/>
              <a:gd name="connsiteY0" fmla="*/ 1166924 h 1551935"/>
              <a:gd name="connsiteX1" fmla="*/ 6625389 w 6625389"/>
              <a:gd name="connsiteY1" fmla="*/ 27935 h 1551935"/>
              <a:gd name="connsiteX2" fmla="*/ 6625389 w 6625389"/>
              <a:gd name="connsiteY2" fmla="*/ 1551935 h 1551935"/>
              <a:gd name="connsiteX3" fmla="*/ 0 w 6625389"/>
              <a:gd name="connsiteY3" fmla="*/ 1551935 h 1551935"/>
              <a:gd name="connsiteX4" fmla="*/ 32084 w 6625389"/>
              <a:gd name="connsiteY4" fmla="*/ 1166924 h 1551935"/>
              <a:gd name="connsiteX0" fmla="*/ 32084 w 6625389"/>
              <a:gd name="connsiteY0" fmla="*/ 1163672 h 1548683"/>
              <a:gd name="connsiteX1" fmla="*/ 6625389 w 6625389"/>
              <a:gd name="connsiteY1" fmla="*/ 24683 h 1548683"/>
              <a:gd name="connsiteX2" fmla="*/ 6625389 w 6625389"/>
              <a:gd name="connsiteY2" fmla="*/ 1548683 h 1548683"/>
              <a:gd name="connsiteX3" fmla="*/ 0 w 6625389"/>
              <a:gd name="connsiteY3" fmla="*/ 1548683 h 1548683"/>
              <a:gd name="connsiteX4" fmla="*/ 32084 w 6625389"/>
              <a:gd name="connsiteY4" fmla="*/ 1163672 h 1548683"/>
              <a:gd name="connsiteX0" fmla="*/ 32084 w 6625389"/>
              <a:gd name="connsiteY0" fmla="*/ 1162094 h 1547105"/>
              <a:gd name="connsiteX1" fmla="*/ 6625389 w 6625389"/>
              <a:gd name="connsiteY1" fmla="*/ 23105 h 1547105"/>
              <a:gd name="connsiteX2" fmla="*/ 6625389 w 6625389"/>
              <a:gd name="connsiteY2" fmla="*/ 1547105 h 1547105"/>
              <a:gd name="connsiteX3" fmla="*/ 0 w 6625389"/>
              <a:gd name="connsiteY3" fmla="*/ 1547105 h 1547105"/>
              <a:gd name="connsiteX4" fmla="*/ 32084 w 6625389"/>
              <a:gd name="connsiteY4" fmla="*/ 1162094 h 1547105"/>
              <a:gd name="connsiteX0" fmla="*/ 32084 w 6625389"/>
              <a:gd name="connsiteY0" fmla="*/ 1161278 h 1546289"/>
              <a:gd name="connsiteX1" fmla="*/ 6625389 w 6625389"/>
              <a:gd name="connsiteY1" fmla="*/ 22289 h 1546289"/>
              <a:gd name="connsiteX2" fmla="*/ 6625389 w 6625389"/>
              <a:gd name="connsiteY2" fmla="*/ 1546289 h 1546289"/>
              <a:gd name="connsiteX3" fmla="*/ 0 w 6625389"/>
              <a:gd name="connsiteY3" fmla="*/ 1546289 h 1546289"/>
              <a:gd name="connsiteX4" fmla="*/ 32084 w 6625389"/>
              <a:gd name="connsiteY4" fmla="*/ 1161278 h 1546289"/>
              <a:gd name="connsiteX0" fmla="*/ 48126 w 6625389"/>
              <a:gd name="connsiteY0" fmla="*/ 1082123 h 1547344"/>
              <a:gd name="connsiteX1" fmla="*/ 6625389 w 6625389"/>
              <a:gd name="connsiteY1" fmla="*/ 23344 h 1547344"/>
              <a:gd name="connsiteX2" fmla="*/ 6625389 w 6625389"/>
              <a:gd name="connsiteY2" fmla="*/ 1547344 h 1547344"/>
              <a:gd name="connsiteX3" fmla="*/ 0 w 6625389"/>
              <a:gd name="connsiteY3" fmla="*/ 1547344 h 1547344"/>
              <a:gd name="connsiteX4" fmla="*/ 48126 w 6625389"/>
              <a:gd name="connsiteY4" fmla="*/ 1082123 h 1547344"/>
              <a:gd name="connsiteX0" fmla="*/ 48126 w 6625389"/>
              <a:gd name="connsiteY0" fmla="*/ 1080896 h 1546117"/>
              <a:gd name="connsiteX1" fmla="*/ 6625389 w 6625389"/>
              <a:gd name="connsiteY1" fmla="*/ 22117 h 1546117"/>
              <a:gd name="connsiteX2" fmla="*/ 6625389 w 6625389"/>
              <a:gd name="connsiteY2" fmla="*/ 1546117 h 1546117"/>
              <a:gd name="connsiteX3" fmla="*/ 0 w 6625389"/>
              <a:gd name="connsiteY3" fmla="*/ 1546117 h 1546117"/>
              <a:gd name="connsiteX4" fmla="*/ 48126 w 6625389"/>
              <a:gd name="connsiteY4" fmla="*/ 1080896 h 1546117"/>
              <a:gd name="connsiteX0" fmla="*/ 48126 w 6625389"/>
              <a:gd name="connsiteY0" fmla="*/ 1089754 h 1554975"/>
              <a:gd name="connsiteX1" fmla="*/ 6625389 w 6625389"/>
              <a:gd name="connsiteY1" fmla="*/ 30975 h 1554975"/>
              <a:gd name="connsiteX2" fmla="*/ 6625389 w 6625389"/>
              <a:gd name="connsiteY2" fmla="*/ 1554975 h 1554975"/>
              <a:gd name="connsiteX3" fmla="*/ 0 w 6625389"/>
              <a:gd name="connsiteY3" fmla="*/ 1554975 h 1554975"/>
              <a:gd name="connsiteX4" fmla="*/ 48126 w 6625389"/>
              <a:gd name="connsiteY4" fmla="*/ 1089754 h 1554975"/>
              <a:gd name="connsiteX0" fmla="*/ 48126 w 6625389"/>
              <a:gd name="connsiteY0" fmla="*/ 1106810 h 1572031"/>
              <a:gd name="connsiteX1" fmla="*/ 6625389 w 6625389"/>
              <a:gd name="connsiteY1" fmla="*/ 48031 h 1572031"/>
              <a:gd name="connsiteX2" fmla="*/ 6625389 w 6625389"/>
              <a:gd name="connsiteY2" fmla="*/ 1572031 h 1572031"/>
              <a:gd name="connsiteX3" fmla="*/ 0 w 6625389"/>
              <a:gd name="connsiteY3" fmla="*/ 1572031 h 1572031"/>
              <a:gd name="connsiteX4" fmla="*/ 48126 w 6625389"/>
              <a:gd name="connsiteY4" fmla="*/ 1106810 h 1572031"/>
              <a:gd name="connsiteX0" fmla="*/ 48126 w 6625389"/>
              <a:gd name="connsiteY0" fmla="*/ 1118223 h 1583444"/>
              <a:gd name="connsiteX1" fmla="*/ 6625389 w 6625389"/>
              <a:gd name="connsiteY1" fmla="*/ 59444 h 1583444"/>
              <a:gd name="connsiteX2" fmla="*/ 6625389 w 6625389"/>
              <a:gd name="connsiteY2" fmla="*/ 1583444 h 1583444"/>
              <a:gd name="connsiteX3" fmla="*/ 0 w 6625389"/>
              <a:gd name="connsiteY3" fmla="*/ 1583444 h 1583444"/>
              <a:gd name="connsiteX4" fmla="*/ 48126 w 6625389"/>
              <a:gd name="connsiteY4" fmla="*/ 1118223 h 1583444"/>
              <a:gd name="connsiteX0" fmla="*/ 0 w 6625390"/>
              <a:gd name="connsiteY0" fmla="*/ 1118223 h 1583444"/>
              <a:gd name="connsiteX1" fmla="*/ 6625390 w 6625390"/>
              <a:gd name="connsiteY1" fmla="*/ 59444 h 1583444"/>
              <a:gd name="connsiteX2" fmla="*/ 6625390 w 6625390"/>
              <a:gd name="connsiteY2" fmla="*/ 1583444 h 1583444"/>
              <a:gd name="connsiteX3" fmla="*/ 1 w 6625390"/>
              <a:gd name="connsiteY3" fmla="*/ 1583444 h 1583444"/>
              <a:gd name="connsiteX4" fmla="*/ 0 w 6625390"/>
              <a:gd name="connsiteY4" fmla="*/ 1118223 h 1583444"/>
              <a:gd name="connsiteX0" fmla="*/ 0 w 6625390"/>
              <a:gd name="connsiteY0" fmla="*/ 1113326 h 1578547"/>
              <a:gd name="connsiteX1" fmla="*/ 6625390 w 6625390"/>
              <a:gd name="connsiteY1" fmla="*/ 54547 h 1578547"/>
              <a:gd name="connsiteX2" fmla="*/ 6625390 w 6625390"/>
              <a:gd name="connsiteY2" fmla="*/ 1578547 h 1578547"/>
              <a:gd name="connsiteX3" fmla="*/ 1 w 6625390"/>
              <a:gd name="connsiteY3" fmla="*/ 1578547 h 1578547"/>
              <a:gd name="connsiteX4" fmla="*/ 0 w 6625390"/>
              <a:gd name="connsiteY4" fmla="*/ 1113326 h 1578547"/>
              <a:gd name="connsiteX0" fmla="*/ 0 w 6625390"/>
              <a:gd name="connsiteY0" fmla="*/ 1112221 h 1577442"/>
              <a:gd name="connsiteX1" fmla="*/ 6625390 w 6625390"/>
              <a:gd name="connsiteY1" fmla="*/ 53442 h 1577442"/>
              <a:gd name="connsiteX2" fmla="*/ 6625390 w 6625390"/>
              <a:gd name="connsiteY2" fmla="*/ 1577442 h 1577442"/>
              <a:gd name="connsiteX3" fmla="*/ 1 w 6625390"/>
              <a:gd name="connsiteY3" fmla="*/ 1577442 h 1577442"/>
              <a:gd name="connsiteX4" fmla="*/ 0 w 6625390"/>
              <a:gd name="connsiteY4" fmla="*/ 1112221 h 1577442"/>
              <a:gd name="connsiteX0" fmla="*/ 0 w 6625390"/>
              <a:gd name="connsiteY0" fmla="*/ 1123426 h 1588647"/>
              <a:gd name="connsiteX1" fmla="*/ 6625390 w 6625390"/>
              <a:gd name="connsiteY1" fmla="*/ 64647 h 1588647"/>
              <a:gd name="connsiteX2" fmla="*/ 6625390 w 6625390"/>
              <a:gd name="connsiteY2" fmla="*/ 1588647 h 1588647"/>
              <a:gd name="connsiteX3" fmla="*/ 1 w 6625390"/>
              <a:gd name="connsiteY3" fmla="*/ 1588647 h 1588647"/>
              <a:gd name="connsiteX4" fmla="*/ 0 w 6625390"/>
              <a:gd name="connsiteY4" fmla="*/ 1123426 h 1588647"/>
              <a:gd name="connsiteX0" fmla="*/ 0 w 6625390"/>
              <a:gd name="connsiteY0" fmla="*/ 1135316 h 1600537"/>
              <a:gd name="connsiteX1" fmla="*/ 6625390 w 6625390"/>
              <a:gd name="connsiteY1" fmla="*/ 76537 h 1600537"/>
              <a:gd name="connsiteX2" fmla="*/ 6625390 w 6625390"/>
              <a:gd name="connsiteY2" fmla="*/ 1600537 h 1600537"/>
              <a:gd name="connsiteX3" fmla="*/ 1 w 6625390"/>
              <a:gd name="connsiteY3" fmla="*/ 1600537 h 1600537"/>
              <a:gd name="connsiteX4" fmla="*/ 0 w 6625390"/>
              <a:gd name="connsiteY4" fmla="*/ 1135316 h 1600537"/>
              <a:gd name="connsiteX0" fmla="*/ 0 w 6625390"/>
              <a:gd name="connsiteY0" fmla="*/ 1088722 h 1602069"/>
              <a:gd name="connsiteX1" fmla="*/ 6625390 w 6625390"/>
              <a:gd name="connsiteY1" fmla="*/ 78069 h 1602069"/>
              <a:gd name="connsiteX2" fmla="*/ 6625390 w 6625390"/>
              <a:gd name="connsiteY2" fmla="*/ 1602069 h 1602069"/>
              <a:gd name="connsiteX3" fmla="*/ 1 w 6625390"/>
              <a:gd name="connsiteY3" fmla="*/ 1602069 h 1602069"/>
              <a:gd name="connsiteX4" fmla="*/ 0 w 6625390"/>
              <a:gd name="connsiteY4" fmla="*/ 1088722 h 160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5390" h="1602069">
                <a:moveTo>
                  <a:pt x="0" y="1088722"/>
                </a:moveTo>
                <a:cubicBezTo>
                  <a:pt x="2197768" y="1687628"/>
                  <a:pt x="4138864" y="-424584"/>
                  <a:pt x="6625390" y="78069"/>
                </a:cubicBezTo>
                <a:lnTo>
                  <a:pt x="6625390" y="1602069"/>
                </a:lnTo>
                <a:lnTo>
                  <a:pt x="1" y="1602069"/>
                </a:lnTo>
                <a:cubicBezTo>
                  <a:pt x="1" y="1446995"/>
                  <a:pt x="0" y="1243796"/>
                  <a:pt x="0" y="1088722"/>
                </a:cubicBezTo>
                <a:close/>
              </a:path>
            </a:pathLst>
          </a:custGeom>
          <a:solidFill>
            <a:srgbClr val="9DEC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C234C3-CDC1-3B7B-A6D8-67854C87A148}"/>
              </a:ext>
            </a:extLst>
          </p:cNvPr>
          <p:cNvSpPr/>
          <p:nvPr/>
        </p:nvSpPr>
        <p:spPr>
          <a:xfrm rot="20494777" flipH="1" flipV="1">
            <a:off x="3345278" y="7341256"/>
            <a:ext cx="3688144" cy="806007"/>
          </a:xfrm>
          <a:custGeom>
            <a:avLst/>
            <a:gdLst>
              <a:gd name="connsiteX0" fmla="*/ 0 w 4636153"/>
              <a:gd name="connsiteY0" fmla="*/ 0 h 1109698"/>
              <a:gd name="connsiteX1" fmla="*/ 0 w 4636153"/>
              <a:gd name="connsiteY1" fmla="*/ 887584 h 1109698"/>
              <a:gd name="connsiteX2" fmla="*/ 20513 w 4636153"/>
              <a:gd name="connsiteY2" fmla="*/ 892536 h 1109698"/>
              <a:gd name="connsiteX3" fmla="*/ 4628993 w 4636153"/>
              <a:gd name="connsiteY3" fmla="*/ 384209 h 1109698"/>
              <a:gd name="connsiteX4" fmla="*/ 71617 w 4636153"/>
              <a:gd name="connsiteY4" fmla="*/ 34467 h 1109698"/>
              <a:gd name="connsiteX0" fmla="*/ 0 w 4636153"/>
              <a:gd name="connsiteY0" fmla="*/ 0 h 1090823"/>
              <a:gd name="connsiteX1" fmla="*/ 0 w 4636153"/>
              <a:gd name="connsiteY1" fmla="*/ 887584 h 1090823"/>
              <a:gd name="connsiteX2" fmla="*/ 20513 w 4636153"/>
              <a:gd name="connsiteY2" fmla="*/ 892536 h 1090823"/>
              <a:gd name="connsiteX3" fmla="*/ 4628993 w 4636153"/>
              <a:gd name="connsiteY3" fmla="*/ 384209 h 1090823"/>
              <a:gd name="connsiteX4" fmla="*/ 71617 w 4636153"/>
              <a:gd name="connsiteY4" fmla="*/ 34467 h 1090823"/>
              <a:gd name="connsiteX5" fmla="*/ 0 w 4636153"/>
              <a:gd name="connsiteY5" fmla="*/ 0 h 1090823"/>
              <a:gd name="connsiteX0" fmla="*/ 0 w 4827049"/>
              <a:gd name="connsiteY0" fmla="*/ 0 h 1085499"/>
              <a:gd name="connsiteX1" fmla="*/ 0 w 4827049"/>
              <a:gd name="connsiteY1" fmla="*/ 887584 h 1085499"/>
              <a:gd name="connsiteX2" fmla="*/ 20513 w 4827049"/>
              <a:gd name="connsiteY2" fmla="*/ 892536 h 1085499"/>
              <a:gd name="connsiteX3" fmla="*/ 4820379 w 4827049"/>
              <a:gd name="connsiteY3" fmla="*/ 341679 h 1085499"/>
              <a:gd name="connsiteX4" fmla="*/ 71617 w 4827049"/>
              <a:gd name="connsiteY4" fmla="*/ 34467 h 1085499"/>
              <a:gd name="connsiteX5" fmla="*/ 0 w 4827049"/>
              <a:gd name="connsiteY5" fmla="*/ 0 h 1085499"/>
              <a:gd name="connsiteX0" fmla="*/ 0 w 4975568"/>
              <a:gd name="connsiteY0" fmla="*/ 0 h 1082942"/>
              <a:gd name="connsiteX1" fmla="*/ 0 w 4975568"/>
              <a:gd name="connsiteY1" fmla="*/ 887584 h 1082942"/>
              <a:gd name="connsiteX2" fmla="*/ 20513 w 4975568"/>
              <a:gd name="connsiteY2" fmla="*/ 892536 h 1082942"/>
              <a:gd name="connsiteX3" fmla="*/ 4969235 w 4975568"/>
              <a:gd name="connsiteY3" fmla="*/ 320414 h 1082942"/>
              <a:gd name="connsiteX4" fmla="*/ 71617 w 4975568"/>
              <a:gd name="connsiteY4" fmla="*/ 34467 h 1082942"/>
              <a:gd name="connsiteX5" fmla="*/ 0 w 4975568"/>
              <a:gd name="connsiteY5" fmla="*/ 0 h 1082942"/>
              <a:gd name="connsiteX0" fmla="*/ 0 w 5039230"/>
              <a:gd name="connsiteY0" fmla="*/ 0 h 1071099"/>
              <a:gd name="connsiteX1" fmla="*/ 0 w 5039230"/>
              <a:gd name="connsiteY1" fmla="*/ 887584 h 1071099"/>
              <a:gd name="connsiteX2" fmla="*/ 20513 w 5039230"/>
              <a:gd name="connsiteY2" fmla="*/ 892536 h 1071099"/>
              <a:gd name="connsiteX3" fmla="*/ 5033031 w 5039230"/>
              <a:gd name="connsiteY3" fmla="*/ 214088 h 1071099"/>
              <a:gd name="connsiteX4" fmla="*/ 71617 w 5039230"/>
              <a:gd name="connsiteY4" fmla="*/ 34467 h 1071099"/>
              <a:gd name="connsiteX5" fmla="*/ 0 w 5039230"/>
              <a:gd name="connsiteY5" fmla="*/ 0 h 1071099"/>
              <a:gd name="connsiteX0" fmla="*/ 0 w 3512494"/>
              <a:gd name="connsiteY0" fmla="*/ 0 h 1135080"/>
              <a:gd name="connsiteX1" fmla="*/ 0 w 3512494"/>
              <a:gd name="connsiteY1" fmla="*/ 887584 h 1135080"/>
              <a:gd name="connsiteX2" fmla="*/ 20513 w 3512494"/>
              <a:gd name="connsiteY2" fmla="*/ 892536 h 1135080"/>
              <a:gd name="connsiteX3" fmla="*/ 3499945 w 3512494"/>
              <a:gd name="connsiteY3" fmla="*/ 666423 h 1135080"/>
              <a:gd name="connsiteX4" fmla="*/ 71617 w 3512494"/>
              <a:gd name="connsiteY4" fmla="*/ 34467 h 1135080"/>
              <a:gd name="connsiteX5" fmla="*/ 0 w 3512494"/>
              <a:gd name="connsiteY5" fmla="*/ 0 h 1135080"/>
              <a:gd name="connsiteX0" fmla="*/ 0 w 3522440"/>
              <a:gd name="connsiteY0" fmla="*/ 0 h 1116037"/>
              <a:gd name="connsiteX1" fmla="*/ 0 w 3522440"/>
              <a:gd name="connsiteY1" fmla="*/ 887584 h 1116037"/>
              <a:gd name="connsiteX2" fmla="*/ 20513 w 3522440"/>
              <a:gd name="connsiteY2" fmla="*/ 892536 h 1116037"/>
              <a:gd name="connsiteX3" fmla="*/ 3509974 w 3522440"/>
              <a:gd name="connsiteY3" fmla="*/ 558456 h 1116037"/>
              <a:gd name="connsiteX4" fmla="*/ 71617 w 3522440"/>
              <a:gd name="connsiteY4" fmla="*/ 34467 h 1116037"/>
              <a:gd name="connsiteX5" fmla="*/ 0 w 3522440"/>
              <a:gd name="connsiteY5" fmla="*/ 0 h 1116037"/>
              <a:gd name="connsiteX0" fmla="*/ 71617 w 3522440"/>
              <a:gd name="connsiteY0" fmla="*/ 0 h 1081570"/>
              <a:gd name="connsiteX1" fmla="*/ 0 w 3522440"/>
              <a:gd name="connsiteY1" fmla="*/ 853117 h 1081570"/>
              <a:gd name="connsiteX2" fmla="*/ 20513 w 3522440"/>
              <a:gd name="connsiteY2" fmla="*/ 858069 h 1081570"/>
              <a:gd name="connsiteX3" fmla="*/ 3509974 w 3522440"/>
              <a:gd name="connsiteY3" fmla="*/ 523989 h 1081570"/>
              <a:gd name="connsiteX4" fmla="*/ 71617 w 3522440"/>
              <a:gd name="connsiteY4" fmla="*/ 0 h 1081570"/>
              <a:gd name="connsiteX0" fmla="*/ 89861 w 3522591"/>
              <a:gd name="connsiteY0" fmla="*/ 0 h 1142701"/>
              <a:gd name="connsiteX1" fmla="*/ 0 w 3522591"/>
              <a:gd name="connsiteY1" fmla="*/ 914248 h 1142701"/>
              <a:gd name="connsiteX2" fmla="*/ 20513 w 3522591"/>
              <a:gd name="connsiteY2" fmla="*/ 919200 h 1142701"/>
              <a:gd name="connsiteX3" fmla="*/ 3509974 w 3522591"/>
              <a:gd name="connsiteY3" fmla="*/ 585120 h 1142701"/>
              <a:gd name="connsiteX4" fmla="*/ 89861 w 3522591"/>
              <a:gd name="connsiteY4" fmla="*/ 0 h 1142701"/>
              <a:gd name="connsiteX0" fmla="*/ 89861 w 3521780"/>
              <a:gd name="connsiteY0" fmla="*/ 0 h 1142701"/>
              <a:gd name="connsiteX1" fmla="*/ 0 w 3521780"/>
              <a:gd name="connsiteY1" fmla="*/ 914248 h 1142701"/>
              <a:gd name="connsiteX2" fmla="*/ 20513 w 3521780"/>
              <a:gd name="connsiteY2" fmla="*/ 919200 h 1142701"/>
              <a:gd name="connsiteX3" fmla="*/ 3509974 w 3521780"/>
              <a:gd name="connsiteY3" fmla="*/ 585120 h 1142701"/>
              <a:gd name="connsiteX4" fmla="*/ 89861 w 3521780"/>
              <a:gd name="connsiteY4" fmla="*/ 0 h 1142701"/>
              <a:gd name="connsiteX0" fmla="*/ 89861 w 3521564"/>
              <a:gd name="connsiteY0" fmla="*/ 0 h 1142701"/>
              <a:gd name="connsiteX1" fmla="*/ 0 w 3521564"/>
              <a:gd name="connsiteY1" fmla="*/ 914248 h 1142701"/>
              <a:gd name="connsiteX2" fmla="*/ 20513 w 3521564"/>
              <a:gd name="connsiteY2" fmla="*/ 919200 h 1142701"/>
              <a:gd name="connsiteX3" fmla="*/ 3509974 w 3521564"/>
              <a:gd name="connsiteY3" fmla="*/ 585120 h 1142701"/>
              <a:gd name="connsiteX4" fmla="*/ 89861 w 3521564"/>
              <a:gd name="connsiteY4" fmla="*/ 0 h 1142701"/>
              <a:gd name="connsiteX0" fmla="*/ 89861 w 3521564"/>
              <a:gd name="connsiteY0" fmla="*/ 0 h 1018111"/>
              <a:gd name="connsiteX1" fmla="*/ 0 w 3521564"/>
              <a:gd name="connsiteY1" fmla="*/ 914248 h 1018111"/>
              <a:gd name="connsiteX2" fmla="*/ 20513 w 3521564"/>
              <a:gd name="connsiteY2" fmla="*/ 919200 h 1018111"/>
              <a:gd name="connsiteX3" fmla="*/ 3509974 w 3521564"/>
              <a:gd name="connsiteY3" fmla="*/ 585120 h 1018111"/>
              <a:gd name="connsiteX4" fmla="*/ 89861 w 3521564"/>
              <a:gd name="connsiteY4" fmla="*/ 0 h 1018111"/>
              <a:gd name="connsiteX0" fmla="*/ 130479 w 3562182"/>
              <a:gd name="connsiteY0" fmla="*/ 0 h 1002023"/>
              <a:gd name="connsiteX1" fmla="*/ 40618 w 3562182"/>
              <a:gd name="connsiteY1" fmla="*/ 914248 h 1002023"/>
              <a:gd name="connsiteX2" fmla="*/ 0 w 3562182"/>
              <a:gd name="connsiteY2" fmla="*/ 900956 h 1002023"/>
              <a:gd name="connsiteX3" fmla="*/ 3550592 w 3562182"/>
              <a:gd name="connsiteY3" fmla="*/ 585120 h 1002023"/>
              <a:gd name="connsiteX4" fmla="*/ 130479 w 3562182"/>
              <a:gd name="connsiteY4" fmla="*/ 0 h 1002023"/>
              <a:gd name="connsiteX0" fmla="*/ 308970 w 3740673"/>
              <a:gd name="connsiteY0" fmla="*/ 0 h 1486722"/>
              <a:gd name="connsiteX1" fmla="*/ 219109 w 3740673"/>
              <a:gd name="connsiteY1" fmla="*/ 914248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08970 w 3740673"/>
              <a:gd name="connsiteY0" fmla="*/ 0 h 1486722"/>
              <a:gd name="connsiteX1" fmla="*/ 76470 w 3740673"/>
              <a:gd name="connsiteY1" fmla="*/ 871679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89435 w 3821138"/>
              <a:gd name="connsiteY0" fmla="*/ 0 h 1486722"/>
              <a:gd name="connsiteX1" fmla="*/ 0 w 3821138"/>
              <a:gd name="connsiteY1" fmla="*/ 802651 h 1486722"/>
              <a:gd name="connsiteX2" fmla="*/ 80465 w 3821138"/>
              <a:gd name="connsiteY2" fmla="*/ 1424677 h 1486722"/>
              <a:gd name="connsiteX3" fmla="*/ 3809548 w 3821138"/>
              <a:gd name="connsiteY3" fmla="*/ 585120 h 1486722"/>
              <a:gd name="connsiteX4" fmla="*/ 389435 w 3821138"/>
              <a:gd name="connsiteY4" fmla="*/ 0 h 1486722"/>
              <a:gd name="connsiteX0" fmla="*/ 308970 w 3740673"/>
              <a:gd name="connsiteY0" fmla="*/ 0 h 1486722"/>
              <a:gd name="connsiteX1" fmla="*/ 56093 w 3740673"/>
              <a:gd name="connsiteY1" fmla="*/ 865598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39377 w 3740892"/>
              <a:gd name="connsiteY0" fmla="*/ 0 h 1588608"/>
              <a:gd name="connsiteX1" fmla="*/ 56093 w 3740892"/>
              <a:gd name="connsiteY1" fmla="*/ 967484 h 1588608"/>
              <a:gd name="connsiteX2" fmla="*/ 0 w 3740892"/>
              <a:gd name="connsiteY2" fmla="*/ 1526563 h 1588608"/>
              <a:gd name="connsiteX3" fmla="*/ 3729083 w 3740892"/>
              <a:gd name="connsiteY3" fmla="*/ 687006 h 1588608"/>
              <a:gd name="connsiteX4" fmla="*/ 339377 w 3740892"/>
              <a:gd name="connsiteY4" fmla="*/ 0 h 1588608"/>
              <a:gd name="connsiteX0" fmla="*/ 339377 w 3740818"/>
              <a:gd name="connsiteY0" fmla="*/ 0 h 1588608"/>
              <a:gd name="connsiteX1" fmla="*/ 56093 w 3740818"/>
              <a:gd name="connsiteY1" fmla="*/ 967484 h 1588608"/>
              <a:gd name="connsiteX2" fmla="*/ 0 w 3740818"/>
              <a:gd name="connsiteY2" fmla="*/ 1526563 h 1588608"/>
              <a:gd name="connsiteX3" fmla="*/ 3729083 w 3740818"/>
              <a:gd name="connsiteY3" fmla="*/ 687006 h 1588608"/>
              <a:gd name="connsiteX4" fmla="*/ 339377 w 3740818"/>
              <a:gd name="connsiteY4" fmla="*/ 0 h 1588608"/>
              <a:gd name="connsiteX0" fmla="*/ 289230 w 3690671"/>
              <a:gd name="connsiteY0" fmla="*/ 0 h 1089779"/>
              <a:gd name="connsiteX1" fmla="*/ 5946 w 3690671"/>
              <a:gd name="connsiteY1" fmla="*/ 967484 h 1089779"/>
              <a:gd name="connsiteX2" fmla="*/ 0 w 3690671"/>
              <a:gd name="connsiteY2" fmla="*/ 986731 h 1089779"/>
              <a:gd name="connsiteX3" fmla="*/ 3678936 w 3690671"/>
              <a:gd name="connsiteY3" fmla="*/ 687006 h 1089779"/>
              <a:gd name="connsiteX4" fmla="*/ 289230 w 3690671"/>
              <a:gd name="connsiteY4" fmla="*/ 0 h 1089779"/>
              <a:gd name="connsiteX0" fmla="*/ 289230 w 3663623"/>
              <a:gd name="connsiteY0" fmla="*/ 0 h 1083616"/>
              <a:gd name="connsiteX1" fmla="*/ 5946 w 3663623"/>
              <a:gd name="connsiteY1" fmla="*/ 967484 h 1083616"/>
              <a:gd name="connsiteX2" fmla="*/ 0 w 3663623"/>
              <a:gd name="connsiteY2" fmla="*/ 986731 h 1083616"/>
              <a:gd name="connsiteX3" fmla="*/ 3651687 w 3663623"/>
              <a:gd name="connsiteY3" fmla="*/ 634772 h 1083616"/>
              <a:gd name="connsiteX4" fmla="*/ 289230 w 3663623"/>
              <a:gd name="connsiteY4" fmla="*/ 0 h 1083616"/>
              <a:gd name="connsiteX0" fmla="*/ 289230 w 3561822"/>
              <a:gd name="connsiteY0" fmla="*/ 0 h 1081007"/>
              <a:gd name="connsiteX1" fmla="*/ 5946 w 3561822"/>
              <a:gd name="connsiteY1" fmla="*/ 967484 h 1081007"/>
              <a:gd name="connsiteX2" fmla="*/ 0 w 3561822"/>
              <a:gd name="connsiteY2" fmla="*/ 986731 h 1081007"/>
              <a:gd name="connsiteX3" fmla="*/ 3549064 w 3561822"/>
              <a:gd name="connsiteY3" fmla="*/ 610639 h 1081007"/>
              <a:gd name="connsiteX4" fmla="*/ 289230 w 3561822"/>
              <a:gd name="connsiteY4" fmla="*/ 0 h 1081007"/>
              <a:gd name="connsiteX0" fmla="*/ 289230 w 3617367"/>
              <a:gd name="connsiteY0" fmla="*/ 0 h 1084459"/>
              <a:gd name="connsiteX1" fmla="*/ 5946 w 3617367"/>
              <a:gd name="connsiteY1" fmla="*/ 967484 h 1084459"/>
              <a:gd name="connsiteX2" fmla="*/ 0 w 3617367"/>
              <a:gd name="connsiteY2" fmla="*/ 986731 h 1084459"/>
              <a:gd name="connsiteX3" fmla="*/ 3605070 w 3617367"/>
              <a:gd name="connsiteY3" fmla="*/ 642301 h 1084459"/>
              <a:gd name="connsiteX4" fmla="*/ 289230 w 3617367"/>
              <a:gd name="connsiteY4" fmla="*/ 0 h 1084459"/>
              <a:gd name="connsiteX0" fmla="*/ 289230 w 3616741"/>
              <a:gd name="connsiteY0" fmla="*/ 0 h 1084459"/>
              <a:gd name="connsiteX1" fmla="*/ 5946 w 3616741"/>
              <a:gd name="connsiteY1" fmla="*/ 967484 h 1084459"/>
              <a:gd name="connsiteX2" fmla="*/ 0 w 3616741"/>
              <a:gd name="connsiteY2" fmla="*/ 986731 h 1084459"/>
              <a:gd name="connsiteX3" fmla="*/ 3605070 w 3616741"/>
              <a:gd name="connsiteY3" fmla="*/ 642301 h 1084459"/>
              <a:gd name="connsiteX4" fmla="*/ 289230 w 3616741"/>
              <a:gd name="connsiteY4" fmla="*/ 0 h 1084459"/>
              <a:gd name="connsiteX0" fmla="*/ 289230 w 3616968"/>
              <a:gd name="connsiteY0" fmla="*/ 0 h 1084459"/>
              <a:gd name="connsiteX1" fmla="*/ 5946 w 3616968"/>
              <a:gd name="connsiteY1" fmla="*/ 967484 h 1084459"/>
              <a:gd name="connsiteX2" fmla="*/ 0 w 3616968"/>
              <a:gd name="connsiteY2" fmla="*/ 986731 h 1084459"/>
              <a:gd name="connsiteX3" fmla="*/ 3605070 w 3616968"/>
              <a:gd name="connsiteY3" fmla="*/ 642301 h 1084459"/>
              <a:gd name="connsiteX4" fmla="*/ 289230 w 3616968"/>
              <a:gd name="connsiteY4" fmla="*/ 0 h 1084459"/>
              <a:gd name="connsiteX0" fmla="*/ 289230 w 3617103"/>
              <a:gd name="connsiteY0" fmla="*/ 0 h 1084459"/>
              <a:gd name="connsiteX1" fmla="*/ 5946 w 3617103"/>
              <a:gd name="connsiteY1" fmla="*/ 967484 h 1084459"/>
              <a:gd name="connsiteX2" fmla="*/ 0 w 3617103"/>
              <a:gd name="connsiteY2" fmla="*/ 986731 h 1084459"/>
              <a:gd name="connsiteX3" fmla="*/ 3605070 w 3617103"/>
              <a:gd name="connsiteY3" fmla="*/ 642301 h 1084459"/>
              <a:gd name="connsiteX4" fmla="*/ 289230 w 3617103"/>
              <a:gd name="connsiteY4" fmla="*/ 0 h 1084459"/>
              <a:gd name="connsiteX0" fmla="*/ 289230 w 3618371"/>
              <a:gd name="connsiteY0" fmla="*/ 0 h 1084459"/>
              <a:gd name="connsiteX1" fmla="*/ 5946 w 3618371"/>
              <a:gd name="connsiteY1" fmla="*/ 967484 h 1084459"/>
              <a:gd name="connsiteX2" fmla="*/ 0 w 3618371"/>
              <a:gd name="connsiteY2" fmla="*/ 986731 h 1084459"/>
              <a:gd name="connsiteX3" fmla="*/ 3605070 w 3618371"/>
              <a:gd name="connsiteY3" fmla="*/ 642301 h 1084459"/>
              <a:gd name="connsiteX4" fmla="*/ 289230 w 3618371"/>
              <a:gd name="connsiteY4" fmla="*/ 0 h 1084459"/>
              <a:gd name="connsiteX0" fmla="*/ 318250 w 3618644"/>
              <a:gd name="connsiteY0" fmla="*/ 0 h 1015606"/>
              <a:gd name="connsiteX1" fmla="*/ 5946 w 3618644"/>
              <a:gd name="connsiteY1" fmla="*/ 898631 h 1015606"/>
              <a:gd name="connsiteX2" fmla="*/ 0 w 3618644"/>
              <a:gd name="connsiteY2" fmla="*/ 917878 h 1015606"/>
              <a:gd name="connsiteX3" fmla="*/ 3605070 w 3618644"/>
              <a:gd name="connsiteY3" fmla="*/ 573448 h 1015606"/>
              <a:gd name="connsiteX4" fmla="*/ 318250 w 3618644"/>
              <a:gd name="connsiteY4" fmla="*/ 0 h 1015606"/>
              <a:gd name="connsiteX0" fmla="*/ 318250 w 3619139"/>
              <a:gd name="connsiteY0" fmla="*/ 0 h 1015606"/>
              <a:gd name="connsiteX1" fmla="*/ 5946 w 3619139"/>
              <a:gd name="connsiteY1" fmla="*/ 898631 h 1015606"/>
              <a:gd name="connsiteX2" fmla="*/ 0 w 3619139"/>
              <a:gd name="connsiteY2" fmla="*/ 917878 h 1015606"/>
              <a:gd name="connsiteX3" fmla="*/ 3605070 w 3619139"/>
              <a:gd name="connsiteY3" fmla="*/ 573448 h 1015606"/>
              <a:gd name="connsiteX4" fmla="*/ 318250 w 3619139"/>
              <a:gd name="connsiteY4" fmla="*/ 0 h 1015606"/>
              <a:gd name="connsiteX0" fmla="*/ 318250 w 3619668"/>
              <a:gd name="connsiteY0" fmla="*/ 0 h 1015606"/>
              <a:gd name="connsiteX1" fmla="*/ 5946 w 3619668"/>
              <a:gd name="connsiteY1" fmla="*/ 898631 h 1015606"/>
              <a:gd name="connsiteX2" fmla="*/ 0 w 3619668"/>
              <a:gd name="connsiteY2" fmla="*/ 917878 h 1015606"/>
              <a:gd name="connsiteX3" fmla="*/ 3605070 w 3619668"/>
              <a:gd name="connsiteY3" fmla="*/ 573448 h 1015606"/>
              <a:gd name="connsiteX4" fmla="*/ 318250 w 3619668"/>
              <a:gd name="connsiteY4" fmla="*/ 0 h 1015606"/>
              <a:gd name="connsiteX0" fmla="*/ 318250 w 3619505"/>
              <a:gd name="connsiteY0" fmla="*/ 0 h 1015606"/>
              <a:gd name="connsiteX1" fmla="*/ 5946 w 3619505"/>
              <a:gd name="connsiteY1" fmla="*/ 898631 h 1015606"/>
              <a:gd name="connsiteX2" fmla="*/ 0 w 3619505"/>
              <a:gd name="connsiteY2" fmla="*/ 917878 h 1015606"/>
              <a:gd name="connsiteX3" fmla="*/ 3605070 w 3619505"/>
              <a:gd name="connsiteY3" fmla="*/ 573448 h 1015606"/>
              <a:gd name="connsiteX4" fmla="*/ 318250 w 3619505"/>
              <a:gd name="connsiteY4" fmla="*/ 0 h 1015606"/>
              <a:gd name="connsiteX0" fmla="*/ 318250 w 3619241"/>
              <a:gd name="connsiteY0" fmla="*/ 0 h 1015606"/>
              <a:gd name="connsiteX1" fmla="*/ 5946 w 3619241"/>
              <a:gd name="connsiteY1" fmla="*/ 898631 h 1015606"/>
              <a:gd name="connsiteX2" fmla="*/ 0 w 3619241"/>
              <a:gd name="connsiteY2" fmla="*/ 917878 h 1015606"/>
              <a:gd name="connsiteX3" fmla="*/ 3605070 w 3619241"/>
              <a:gd name="connsiteY3" fmla="*/ 573448 h 1015606"/>
              <a:gd name="connsiteX4" fmla="*/ 318250 w 3619241"/>
              <a:gd name="connsiteY4" fmla="*/ 0 h 1015606"/>
              <a:gd name="connsiteX0" fmla="*/ 318250 w 3618987"/>
              <a:gd name="connsiteY0" fmla="*/ 0 h 1015606"/>
              <a:gd name="connsiteX1" fmla="*/ 5946 w 3618987"/>
              <a:gd name="connsiteY1" fmla="*/ 898631 h 1015606"/>
              <a:gd name="connsiteX2" fmla="*/ 0 w 3618987"/>
              <a:gd name="connsiteY2" fmla="*/ 917878 h 1015606"/>
              <a:gd name="connsiteX3" fmla="*/ 3605070 w 3618987"/>
              <a:gd name="connsiteY3" fmla="*/ 573448 h 1015606"/>
              <a:gd name="connsiteX4" fmla="*/ 318250 w 3618987"/>
              <a:gd name="connsiteY4" fmla="*/ 0 h 1015606"/>
              <a:gd name="connsiteX0" fmla="*/ 318275 w 3618987"/>
              <a:gd name="connsiteY0" fmla="*/ 0 h 922183"/>
              <a:gd name="connsiteX1" fmla="*/ 5946 w 3618987"/>
              <a:gd name="connsiteY1" fmla="*/ 805208 h 922183"/>
              <a:gd name="connsiteX2" fmla="*/ 0 w 3618987"/>
              <a:gd name="connsiteY2" fmla="*/ 824455 h 922183"/>
              <a:gd name="connsiteX3" fmla="*/ 3605070 w 3618987"/>
              <a:gd name="connsiteY3" fmla="*/ 480025 h 922183"/>
              <a:gd name="connsiteX4" fmla="*/ 318275 w 3618987"/>
              <a:gd name="connsiteY4" fmla="*/ 0 h 922183"/>
              <a:gd name="connsiteX0" fmla="*/ 298025 w 3618786"/>
              <a:gd name="connsiteY0" fmla="*/ 0 h 772703"/>
              <a:gd name="connsiteX1" fmla="*/ 5946 w 3618786"/>
              <a:gd name="connsiteY1" fmla="*/ 655728 h 772703"/>
              <a:gd name="connsiteX2" fmla="*/ 0 w 3618786"/>
              <a:gd name="connsiteY2" fmla="*/ 674975 h 772703"/>
              <a:gd name="connsiteX3" fmla="*/ 3605070 w 3618786"/>
              <a:gd name="connsiteY3" fmla="*/ 330545 h 772703"/>
              <a:gd name="connsiteX4" fmla="*/ 298025 w 3618786"/>
              <a:gd name="connsiteY4" fmla="*/ 0 h 772703"/>
              <a:gd name="connsiteX0" fmla="*/ 298025 w 3619033"/>
              <a:gd name="connsiteY0" fmla="*/ 0 h 772703"/>
              <a:gd name="connsiteX1" fmla="*/ 5946 w 3619033"/>
              <a:gd name="connsiteY1" fmla="*/ 655728 h 772703"/>
              <a:gd name="connsiteX2" fmla="*/ 0 w 3619033"/>
              <a:gd name="connsiteY2" fmla="*/ 674975 h 772703"/>
              <a:gd name="connsiteX3" fmla="*/ 3605070 w 3619033"/>
              <a:gd name="connsiteY3" fmla="*/ 330545 h 772703"/>
              <a:gd name="connsiteX4" fmla="*/ 298025 w 3619033"/>
              <a:gd name="connsiteY4" fmla="*/ 0 h 772703"/>
              <a:gd name="connsiteX0" fmla="*/ 292079 w 3613087"/>
              <a:gd name="connsiteY0" fmla="*/ 0 h 801817"/>
              <a:gd name="connsiteX1" fmla="*/ 0 w 3613087"/>
              <a:gd name="connsiteY1" fmla="*/ 655728 h 801817"/>
              <a:gd name="connsiteX2" fmla="*/ 100595 w 3613087"/>
              <a:gd name="connsiteY2" fmla="*/ 707647 h 801817"/>
              <a:gd name="connsiteX3" fmla="*/ 3599124 w 3613087"/>
              <a:gd name="connsiteY3" fmla="*/ 330545 h 801817"/>
              <a:gd name="connsiteX4" fmla="*/ 292079 w 3613087"/>
              <a:gd name="connsiteY4" fmla="*/ 0 h 801817"/>
              <a:gd name="connsiteX0" fmla="*/ 191484 w 3512492"/>
              <a:gd name="connsiteY0" fmla="*/ 0 h 801817"/>
              <a:gd name="connsiteX1" fmla="*/ 0 w 3512492"/>
              <a:gd name="connsiteY1" fmla="*/ 707647 h 801817"/>
              <a:gd name="connsiteX2" fmla="*/ 3498529 w 3512492"/>
              <a:gd name="connsiteY2" fmla="*/ 330545 h 801817"/>
              <a:gd name="connsiteX3" fmla="*/ 191484 w 3512492"/>
              <a:gd name="connsiteY3" fmla="*/ 0 h 801817"/>
              <a:gd name="connsiteX0" fmla="*/ 536466 w 3857474"/>
              <a:gd name="connsiteY0" fmla="*/ 0 h 735698"/>
              <a:gd name="connsiteX1" fmla="*/ 0 w 3857474"/>
              <a:gd name="connsiteY1" fmla="*/ 632990 h 735698"/>
              <a:gd name="connsiteX2" fmla="*/ 3843511 w 3857474"/>
              <a:gd name="connsiteY2" fmla="*/ 330545 h 735698"/>
              <a:gd name="connsiteX3" fmla="*/ 536466 w 3857474"/>
              <a:gd name="connsiteY3" fmla="*/ 0 h 735698"/>
              <a:gd name="connsiteX0" fmla="*/ 363949 w 3684957"/>
              <a:gd name="connsiteY0" fmla="*/ 0 h 852365"/>
              <a:gd name="connsiteX1" fmla="*/ 0 w 3684957"/>
              <a:gd name="connsiteY1" fmla="*/ 763742 h 852365"/>
              <a:gd name="connsiteX2" fmla="*/ 3670994 w 3684957"/>
              <a:gd name="connsiteY2" fmla="*/ 330545 h 852365"/>
              <a:gd name="connsiteX3" fmla="*/ 363949 w 3684957"/>
              <a:gd name="connsiteY3" fmla="*/ 0 h 852365"/>
              <a:gd name="connsiteX0" fmla="*/ 571950 w 3892958"/>
              <a:gd name="connsiteY0" fmla="*/ 0 h 822862"/>
              <a:gd name="connsiteX1" fmla="*/ 0 w 3892958"/>
              <a:gd name="connsiteY1" fmla="*/ 731092 h 822862"/>
              <a:gd name="connsiteX2" fmla="*/ 3878995 w 3892958"/>
              <a:gd name="connsiteY2" fmla="*/ 330545 h 822862"/>
              <a:gd name="connsiteX3" fmla="*/ 571950 w 3892958"/>
              <a:gd name="connsiteY3" fmla="*/ 0 h 822862"/>
              <a:gd name="connsiteX0" fmla="*/ 480629 w 3892087"/>
              <a:gd name="connsiteY0" fmla="*/ 0 h 850868"/>
              <a:gd name="connsiteX1" fmla="*/ 0 w 3892087"/>
              <a:gd name="connsiteY1" fmla="*/ 759098 h 850868"/>
              <a:gd name="connsiteX2" fmla="*/ 3878995 w 3892087"/>
              <a:gd name="connsiteY2" fmla="*/ 358551 h 850868"/>
              <a:gd name="connsiteX3" fmla="*/ 480629 w 3892087"/>
              <a:gd name="connsiteY3" fmla="*/ 0 h 850868"/>
              <a:gd name="connsiteX0" fmla="*/ 419749 w 3891562"/>
              <a:gd name="connsiteY0" fmla="*/ 0 h 869538"/>
              <a:gd name="connsiteX1" fmla="*/ 0 w 3891562"/>
              <a:gd name="connsiteY1" fmla="*/ 777768 h 869538"/>
              <a:gd name="connsiteX2" fmla="*/ 3878995 w 3891562"/>
              <a:gd name="connsiteY2" fmla="*/ 377221 h 869538"/>
              <a:gd name="connsiteX3" fmla="*/ 419749 w 3891562"/>
              <a:gd name="connsiteY3" fmla="*/ 0 h 869538"/>
              <a:gd name="connsiteX0" fmla="*/ 419749 w 3891687"/>
              <a:gd name="connsiteY0" fmla="*/ 0 h 869538"/>
              <a:gd name="connsiteX1" fmla="*/ 0 w 3891687"/>
              <a:gd name="connsiteY1" fmla="*/ 777768 h 869538"/>
              <a:gd name="connsiteX2" fmla="*/ 3878995 w 3891687"/>
              <a:gd name="connsiteY2" fmla="*/ 377221 h 869538"/>
              <a:gd name="connsiteX3" fmla="*/ 419749 w 3891687"/>
              <a:gd name="connsiteY3" fmla="*/ 0 h 869538"/>
              <a:gd name="connsiteX0" fmla="*/ 352148 w 3891141"/>
              <a:gd name="connsiteY0" fmla="*/ 0 h 890270"/>
              <a:gd name="connsiteX1" fmla="*/ 0 w 3891141"/>
              <a:gd name="connsiteY1" fmla="*/ 798500 h 890270"/>
              <a:gd name="connsiteX2" fmla="*/ 3878995 w 3891141"/>
              <a:gd name="connsiteY2" fmla="*/ 397953 h 890270"/>
              <a:gd name="connsiteX3" fmla="*/ 352148 w 3891141"/>
              <a:gd name="connsiteY3" fmla="*/ 0 h 890270"/>
              <a:gd name="connsiteX0" fmla="*/ 318348 w 3857341"/>
              <a:gd name="connsiteY0" fmla="*/ 0 h 899613"/>
              <a:gd name="connsiteX1" fmla="*/ 0 w 3857341"/>
              <a:gd name="connsiteY1" fmla="*/ 808866 h 899613"/>
              <a:gd name="connsiteX2" fmla="*/ 3845195 w 3857341"/>
              <a:gd name="connsiteY2" fmla="*/ 397953 h 899613"/>
              <a:gd name="connsiteX3" fmla="*/ 318348 w 3857341"/>
              <a:gd name="connsiteY3" fmla="*/ 0 h 899613"/>
              <a:gd name="connsiteX0" fmla="*/ 318348 w 3797747"/>
              <a:gd name="connsiteY0" fmla="*/ 0 h 902396"/>
              <a:gd name="connsiteX1" fmla="*/ 0 w 3797747"/>
              <a:gd name="connsiteY1" fmla="*/ 808866 h 902396"/>
              <a:gd name="connsiteX2" fmla="*/ 3785118 w 3797747"/>
              <a:gd name="connsiteY2" fmla="*/ 425631 h 902396"/>
              <a:gd name="connsiteX3" fmla="*/ 318348 w 3797747"/>
              <a:gd name="connsiteY3" fmla="*/ 0 h 902396"/>
              <a:gd name="connsiteX0" fmla="*/ 318348 w 3719593"/>
              <a:gd name="connsiteY0" fmla="*/ 0 h 907295"/>
              <a:gd name="connsiteX1" fmla="*/ 0 w 3719593"/>
              <a:gd name="connsiteY1" fmla="*/ 808866 h 907295"/>
              <a:gd name="connsiteX2" fmla="*/ 3706270 w 3719593"/>
              <a:gd name="connsiteY2" fmla="*/ 470600 h 907295"/>
              <a:gd name="connsiteX3" fmla="*/ 318348 w 3719593"/>
              <a:gd name="connsiteY3" fmla="*/ 0 h 907295"/>
              <a:gd name="connsiteX0" fmla="*/ 318348 w 3727643"/>
              <a:gd name="connsiteY0" fmla="*/ 0 h 907295"/>
              <a:gd name="connsiteX1" fmla="*/ 0 w 3727643"/>
              <a:gd name="connsiteY1" fmla="*/ 808866 h 907295"/>
              <a:gd name="connsiteX2" fmla="*/ 3706270 w 3727643"/>
              <a:gd name="connsiteY2" fmla="*/ 470600 h 907295"/>
              <a:gd name="connsiteX3" fmla="*/ 318348 w 3727643"/>
              <a:gd name="connsiteY3" fmla="*/ 0 h 907295"/>
              <a:gd name="connsiteX0" fmla="*/ 258251 w 3726381"/>
              <a:gd name="connsiteY0" fmla="*/ 0 h 948775"/>
              <a:gd name="connsiteX1" fmla="*/ 0 w 3726381"/>
              <a:gd name="connsiteY1" fmla="*/ 850346 h 948775"/>
              <a:gd name="connsiteX2" fmla="*/ 3706270 w 3726381"/>
              <a:gd name="connsiteY2" fmla="*/ 512080 h 948775"/>
              <a:gd name="connsiteX3" fmla="*/ 258251 w 3726381"/>
              <a:gd name="connsiteY3" fmla="*/ 0 h 948775"/>
              <a:gd name="connsiteX0" fmla="*/ 314585 w 3782715"/>
              <a:gd name="connsiteY0" fmla="*/ 0 h 933518"/>
              <a:gd name="connsiteX1" fmla="*/ 0 w 3782715"/>
              <a:gd name="connsiteY1" fmla="*/ 833070 h 933518"/>
              <a:gd name="connsiteX2" fmla="*/ 3762604 w 3782715"/>
              <a:gd name="connsiteY2" fmla="*/ 512080 h 933518"/>
              <a:gd name="connsiteX3" fmla="*/ 314585 w 3782715"/>
              <a:gd name="connsiteY3" fmla="*/ 0 h 933518"/>
              <a:gd name="connsiteX0" fmla="*/ 198162 w 3666292"/>
              <a:gd name="connsiteY0" fmla="*/ 0 h 954892"/>
              <a:gd name="connsiteX1" fmla="*/ 0 w 3666292"/>
              <a:gd name="connsiteY1" fmla="*/ 857247 h 954892"/>
              <a:gd name="connsiteX2" fmla="*/ 3646181 w 3666292"/>
              <a:gd name="connsiteY2" fmla="*/ 512080 h 954892"/>
              <a:gd name="connsiteX3" fmla="*/ 198162 w 3666292"/>
              <a:gd name="connsiteY3" fmla="*/ 0 h 954892"/>
              <a:gd name="connsiteX0" fmla="*/ 231963 w 3700093"/>
              <a:gd name="connsiteY0" fmla="*/ 0 h 945709"/>
              <a:gd name="connsiteX1" fmla="*/ 0 w 3700093"/>
              <a:gd name="connsiteY1" fmla="*/ 846881 h 945709"/>
              <a:gd name="connsiteX2" fmla="*/ 3679982 w 3700093"/>
              <a:gd name="connsiteY2" fmla="*/ 512080 h 945709"/>
              <a:gd name="connsiteX3" fmla="*/ 231963 w 3700093"/>
              <a:gd name="connsiteY3" fmla="*/ 0 h 945709"/>
              <a:gd name="connsiteX0" fmla="*/ 292049 w 3760179"/>
              <a:gd name="connsiteY0" fmla="*/ 0 h 939611"/>
              <a:gd name="connsiteX1" fmla="*/ 0 w 3760179"/>
              <a:gd name="connsiteY1" fmla="*/ 839980 h 939611"/>
              <a:gd name="connsiteX2" fmla="*/ 3740068 w 3760179"/>
              <a:gd name="connsiteY2" fmla="*/ 512080 h 939611"/>
              <a:gd name="connsiteX3" fmla="*/ 292049 w 3760179"/>
              <a:gd name="connsiteY3" fmla="*/ 0 h 939611"/>
              <a:gd name="connsiteX0" fmla="*/ 269505 w 3737635"/>
              <a:gd name="connsiteY0" fmla="*/ 0 h 976456"/>
              <a:gd name="connsiteX1" fmla="*/ 0 w 3737635"/>
              <a:gd name="connsiteY1" fmla="*/ 881469 h 976456"/>
              <a:gd name="connsiteX2" fmla="*/ 3717524 w 3737635"/>
              <a:gd name="connsiteY2" fmla="*/ 512080 h 976456"/>
              <a:gd name="connsiteX3" fmla="*/ 269505 w 3737635"/>
              <a:gd name="connsiteY3" fmla="*/ 0 h 976456"/>
              <a:gd name="connsiteX0" fmla="*/ 269505 w 3737635"/>
              <a:gd name="connsiteY0" fmla="*/ 0 h 910215"/>
              <a:gd name="connsiteX1" fmla="*/ 0 w 3737635"/>
              <a:gd name="connsiteY1" fmla="*/ 881469 h 910215"/>
              <a:gd name="connsiteX2" fmla="*/ 3717524 w 3737635"/>
              <a:gd name="connsiteY2" fmla="*/ 512080 h 910215"/>
              <a:gd name="connsiteX3" fmla="*/ 269505 w 3737635"/>
              <a:gd name="connsiteY3" fmla="*/ 0 h 910215"/>
              <a:gd name="connsiteX0" fmla="*/ 269505 w 3737635"/>
              <a:gd name="connsiteY0" fmla="*/ 0 h 912539"/>
              <a:gd name="connsiteX1" fmla="*/ 0 w 3737635"/>
              <a:gd name="connsiteY1" fmla="*/ 881469 h 912539"/>
              <a:gd name="connsiteX2" fmla="*/ 3717524 w 3737635"/>
              <a:gd name="connsiteY2" fmla="*/ 512080 h 912539"/>
              <a:gd name="connsiteX3" fmla="*/ 269505 w 3737635"/>
              <a:gd name="connsiteY3" fmla="*/ 0 h 912539"/>
              <a:gd name="connsiteX0" fmla="*/ 269505 w 3738774"/>
              <a:gd name="connsiteY0" fmla="*/ 0 h 912539"/>
              <a:gd name="connsiteX1" fmla="*/ 0 w 3738774"/>
              <a:gd name="connsiteY1" fmla="*/ 881469 h 912539"/>
              <a:gd name="connsiteX2" fmla="*/ 3717524 w 3738774"/>
              <a:gd name="connsiteY2" fmla="*/ 512080 h 912539"/>
              <a:gd name="connsiteX3" fmla="*/ 269505 w 3738774"/>
              <a:gd name="connsiteY3" fmla="*/ 0 h 912539"/>
              <a:gd name="connsiteX0" fmla="*/ 269505 w 3723378"/>
              <a:gd name="connsiteY0" fmla="*/ 0 h 912539"/>
              <a:gd name="connsiteX1" fmla="*/ 0 w 3723378"/>
              <a:gd name="connsiteY1" fmla="*/ 881469 h 912539"/>
              <a:gd name="connsiteX2" fmla="*/ 3717524 w 3723378"/>
              <a:gd name="connsiteY2" fmla="*/ 512080 h 912539"/>
              <a:gd name="connsiteX3" fmla="*/ 269505 w 3723378"/>
              <a:gd name="connsiteY3" fmla="*/ 0 h 912539"/>
              <a:gd name="connsiteX0" fmla="*/ 269505 w 3745982"/>
              <a:gd name="connsiteY0" fmla="*/ 0 h 902347"/>
              <a:gd name="connsiteX1" fmla="*/ 0 w 3745982"/>
              <a:gd name="connsiteY1" fmla="*/ 881469 h 902347"/>
              <a:gd name="connsiteX2" fmla="*/ 3717524 w 3745982"/>
              <a:gd name="connsiteY2" fmla="*/ 512080 h 902347"/>
              <a:gd name="connsiteX3" fmla="*/ 269505 w 3745982"/>
              <a:gd name="connsiteY3" fmla="*/ 0 h 902347"/>
              <a:gd name="connsiteX0" fmla="*/ 269505 w 3745982"/>
              <a:gd name="connsiteY0" fmla="*/ 0 h 902347"/>
              <a:gd name="connsiteX1" fmla="*/ 0 w 3745982"/>
              <a:gd name="connsiteY1" fmla="*/ 881469 h 902347"/>
              <a:gd name="connsiteX2" fmla="*/ 3717524 w 3745982"/>
              <a:gd name="connsiteY2" fmla="*/ 512080 h 902347"/>
              <a:gd name="connsiteX3" fmla="*/ 269505 w 3745982"/>
              <a:gd name="connsiteY3" fmla="*/ 0 h 902347"/>
              <a:gd name="connsiteX0" fmla="*/ 213209 w 3690867"/>
              <a:gd name="connsiteY0" fmla="*/ 0 h 785209"/>
              <a:gd name="connsiteX1" fmla="*/ 0 w 3690867"/>
              <a:gd name="connsiteY1" fmla="*/ 760433 h 785209"/>
              <a:gd name="connsiteX2" fmla="*/ 3661228 w 3690867"/>
              <a:gd name="connsiteY2" fmla="*/ 512080 h 785209"/>
              <a:gd name="connsiteX3" fmla="*/ 213209 w 3690867"/>
              <a:gd name="connsiteY3" fmla="*/ 0 h 785209"/>
              <a:gd name="connsiteX0" fmla="*/ 66806 w 3548003"/>
              <a:gd name="connsiteY0" fmla="*/ 0 h 599026"/>
              <a:gd name="connsiteX1" fmla="*/ 0 w 3548003"/>
              <a:gd name="connsiteY1" fmla="*/ 563303 h 599026"/>
              <a:gd name="connsiteX2" fmla="*/ 3514825 w 3548003"/>
              <a:gd name="connsiteY2" fmla="*/ 512080 h 599026"/>
              <a:gd name="connsiteX3" fmla="*/ 66806 w 3548003"/>
              <a:gd name="connsiteY3" fmla="*/ 0 h 599026"/>
              <a:gd name="connsiteX0" fmla="*/ 130644 w 3548003"/>
              <a:gd name="connsiteY0" fmla="*/ 0 h 602498"/>
              <a:gd name="connsiteX1" fmla="*/ 0 w 3548003"/>
              <a:gd name="connsiteY1" fmla="*/ 566775 h 602498"/>
              <a:gd name="connsiteX2" fmla="*/ 3514825 w 3548003"/>
              <a:gd name="connsiteY2" fmla="*/ 515552 h 602498"/>
              <a:gd name="connsiteX3" fmla="*/ 130644 w 3548003"/>
              <a:gd name="connsiteY3" fmla="*/ 0 h 602498"/>
              <a:gd name="connsiteX0" fmla="*/ 186979 w 3548003"/>
              <a:gd name="connsiteY0" fmla="*/ 0 h 585222"/>
              <a:gd name="connsiteX1" fmla="*/ 0 w 3548003"/>
              <a:gd name="connsiteY1" fmla="*/ 549499 h 585222"/>
              <a:gd name="connsiteX2" fmla="*/ 3514825 w 3548003"/>
              <a:gd name="connsiteY2" fmla="*/ 498276 h 585222"/>
              <a:gd name="connsiteX3" fmla="*/ 186979 w 3548003"/>
              <a:gd name="connsiteY3" fmla="*/ 0 h 585222"/>
              <a:gd name="connsiteX0" fmla="*/ 299638 w 3657876"/>
              <a:gd name="connsiteY0" fmla="*/ 0 h 585247"/>
              <a:gd name="connsiteX1" fmla="*/ 0 w 3657876"/>
              <a:gd name="connsiteY1" fmla="*/ 549527 h 585247"/>
              <a:gd name="connsiteX2" fmla="*/ 3627484 w 3657876"/>
              <a:gd name="connsiteY2" fmla="*/ 498276 h 585247"/>
              <a:gd name="connsiteX3" fmla="*/ 299638 w 3657876"/>
              <a:gd name="connsiteY3" fmla="*/ 0 h 585247"/>
              <a:gd name="connsiteX0" fmla="*/ 168178 w 3657876"/>
              <a:gd name="connsiteY0" fmla="*/ 0 h 671662"/>
              <a:gd name="connsiteX1" fmla="*/ 0 w 3657876"/>
              <a:gd name="connsiteY1" fmla="*/ 635942 h 671662"/>
              <a:gd name="connsiteX2" fmla="*/ 3627484 w 3657876"/>
              <a:gd name="connsiteY2" fmla="*/ 584691 h 671662"/>
              <a:gd name="connsiteX3" fmla="*/ 168178 w 3657876"/>
              <a:gd name="connsiteY3" fmla="*/ 0 h 671662"/>
              <a:gd name="connsiteX0" fmla="*/ 168178 w 3658467"/>
              <a:gd name="connsiteY0" fmla="*/ 0 h 723972"/>
              <a:gd name="connsiteX1" fmla="*/ 0 w 3658467"/>
              <a:gd name="connsiteY1" fmla="*/ 635942 h 723972"/>
              <a:gd name="connsiteX2" fmla="*/ 3627484 w 3658467"/>
              <a:gd name="connsiteY2" fmla="*/ 584691 h 723972"/>
              <a:gd name="connsiteX3" fmla="*/ 168178 w 3658467"/>
              <a:gd name="connsiteY3" fmla="*/ 0 h 723972"/>
              <a:gd name="connsiteX0" fmla="*/ 168178 w 3658297"/>
              <a:gd name="connsiteY0" fmla="*/ 0 h 746816"/>
              <a:gd name="connsiteX1" fmla="*/ 0 w 3658297"/>
              <a:gd name="connsiteY1" fmla="*/ 635942 h 746816"/>
              <a:gd name="connsiteX2" fmla="*/ 3627484 w 3658297"/>
              <a:gd name="connsiteY2" fmla="*/ 584691 h 746816"/>
              <a:gd name="connsiteX3" fmla="*/ 168178 w 3658297"/>
              <a:gd name="connsiteY3" fmla="*/ 0 h 746816"/>
              <a:gd name="connsiteX0" fmla="*/ 168178 w 3658297"/>
              <a:gd name="connsiteY0" fmla="*/ 0 h 761308"/>
              <a:gd name="connsiteX1" fmla="*/ 0 w 3658297"/>
              <a:gd name="connsiteY1" fmla="*/ 635942 h 761308"/>
              <a:gd name="connsiteX2" fmla="*/ 3627484 w 3658297"/>
              <a:gd name="connsiteY2" fmla="*/ 584691 h 761308"/>
              <a:gd name="connsiteX3" fmla="*/ 168178 w 3658297"/>
              <a:gd name="connsiteY3" fmla="*/ 0 h 761308"/>
              <a:gd name="connsiteX0" fmla="*/ 198725 w 3688144"/>
              <a:gd name="connsiteY0" fmla="*/ 0 h 753405"/>
              <a:gd name="connsiteX1" fmla="*/ 0 w 3688144"/>
              <a:gd name="connsiteY1" fmla="*/ 626575 h 753405"/>
              <a:gd name="connsiteX2" fmla="*/ 3658031 w 3688144"/>
              <a:gd name="connsiteY2" fmla="*/ 584691 h 753405"/>
              <a:gd name="connsiteX3" fmla="*/ 198725 w 3688144"/>
              <a:gd name="connsiteY3" fmla="*/ 0 h 753405"/>
              <a:gd name="connsiteX0" fmla="*/ 215019 w 3688144"/>
              <a:gd name="connsiteY0" fmla="*/ 0 h 742159"/>
              <a:gd name="connsiteX1" fmla="*/ 0 w 3688144"/>
              <a:gd name="connsiteY1" fmla="*/ 615329 h 742159"/>
              <a:gd name="connsiteX2" fmla="*/ 3658031 w 3688144"/>
              <a:gd name="connsiteY2" fmla="*/ 573445 h 742159"/>
              <a:gd name="connsiteX3" fmla="*/ 215019 w 3688144"/>
              <a:gd name="connsiteY3" fmla="*/ 0 h 74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144" h="742159">
                <a:moveTo>
                  <a:pt x="215019" y="0"/>
                </a:moveTo>
                <a:lnTo>
                  <a:pt x="0" y="615329"/>
                </a:lnTo>
                <a:cubicBezTo>
                  <a:pt x="2880769" y="987086"/>
                  <a:pt x="3881502" y="406584"/>
                  <a:pt x="3658031" y="573445"/>
                </a:cubicBezTo>
                <a:cubicBezTo>
                  <a:pt x="3815142" y="510092"/>
                  <a:pt x="1368595" y="821229"/>
                  <a:pt x="215019" y="0"/>
                </a:cubicBezTo>
                <a:close/>
              </a:path>
            </a:pathLst>
          </a:custGeom>
          <a:solidFill>
            <a:srgbClr val="C6D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B43D5-ED06-3DAE-86C5-EC654B792AAC}"/>
              </a:ext>
            </a:extLst>
          </p:cNvPr>
          <p:cNvSpPr txBox="1"/>
          <p:nvPr/>
        </p:nvSpPr>
        <p:spPr>
          <a:xfrm>
            <a:off x="52838" y="4641141"/>
            <a:ext cx="670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2668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masis MT Pro Black" panose="02040A040500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JAABIA GEOTECHNICAL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7B745-E876-D434-C7F3-685DF413B86C}"/>
              </a:ext>
            </a:extLst>
          </p:cNvPr>
          <p:cNvSpPr txBox="1"/>
          <p:nvPr/>
        </p:nvSpPr>
        <p:spPr>
          <a:xfrm>
            <a:off x="1201789" y="4994636"/>
            <a:ext cx="4502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MT" panose="020B0502020104020203" pitchFamily="34" charset="0"/>
              </a:rPr>
              <a:t>Engineering and Hydrogeological Services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091EAD-B216-18A1-3363-416C8FDF1F8E}"/>
              </a:ext>
            </a:extLst>
          </p:cNvPr>
          <p:cNvCxnSpPr/>
          <p:nvPr/>
        </p:nvCxnSpPr>
        <p:spPr>
          <a:xfrm>
            <a:off x="1219273" y="5297840"/>
            <a:ext cx="4203332" cy="0"/>
          </a:xfrm>
          <a:prstGeom prst="line">
            <a:avLst/>
          </a:prstGeom>
          <a:ln w="38100">
            <a:solidFill>
              <a:srgbClr val="2A2D3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D92D8B-BF9D-FBCB-3E22-D5EB85CBA164}"/>
              </a:ext>
            </a:extLst>
          </p:cNvPr>
          <p:cNvSpPr txBox="1"/>
          <p:nvPr/>
        </p:nvSpPr>
        <p:spPr>
          <a:xfrm>
            <a:off x="2134933" y="5360490"/>
            <a:ext cx="263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Goudy Old Style" panose="02020502050305020303" pitchFamily="18" charset="0"/>
              </a:rPr>
              <a:t>Your Trusted Engineering Experts. 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9348303-B01B-EACB-AD4C-E1474FF38CBB}"/>
              </a:ext>
            </a:extLst>
          </p:cNvPr>
          <p:cNvSpPr/>
          <p:nvPr/>
        </p:nvSpPr>
        <p:spPr>
          <a:xfrm>
            <a:off x="1373" y="1821003"/>
            <a:ext cx="6904394" cy="2306476"/>
          </a:xfrm>
          <a:custGeom>
            <a:avLst/>
            <a:gdLst>
              <a:gd name="connsiteX0" fmla="*/ 0 w 6719776"/>
              <a:gd name="connsiteY0" fmla="*/ 0 h 2306476"/>
              <a:gd name="connsiteX1" fmla="*/ 6663436 w 6719776"/>
              <a:gd name="connsiteY1" fmla="*/ 1623045 h 2306476"/>
              <a:gd name="connsiteX2" fmla="*/ 6719776 w 6719776"/>
              <a:gd name="connsiteY2" fmla="*/ 1608676 h 2306476"/>
              <a:gd name="connsiteX3" fmla="*/ 6719776 w 6719776"/>
              <a:gd name="connsiteY3" fmla="*/ 1823362 h 2306476"/>
              <a:gd name="connsiteX4" fmla="*/ 6708867 w 6719776"/>
              <a:gd name="connsiteY4" fmla="*/ 1829335 h 2306476"/>
              <a:gd name="connsiteX5" fmla="*/ 0 w 6719776"/>
              <a:gd name="connsiteY5" fmla="*/ 1531088 h 2306476"/>
              <a:gd name="connsiteX6" fmla="*/ 0 w 6719776"/>
              <a:gd name="connsiteY6" fmla="*/ 0 h 230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19776" h="2306476">
                <a:moveTo>
                  <a:pt x="0" y="0"/>
                </a:moveTo>
                <a:cubicBezTo>
                  <a:pt x="1889051" y="2211573"/>
                  <a:pt x="5488437" y="1900931"/>
                  <a:pt x="6663436" y="1623045"/>
                </a:cubicBezTo>
                <a:lnTo>
                  <a:pt x="6719776" y="1608676"/>
                </a:lnTo>
                <a:lnTo>
                  <a:pt x="6719776" y="1823362"/>
                </a:lnTo>
                <a:lnTo>
                  <a:pt x="6708867" y="1829335"/>
                </a:lnTo>
                <a:cubicBezTo>
                  <a:pt x="5786992" y="2294784"/>
                  <a:pt x="3101164" y="2732788"/>
                  <a:pt x="0" y="1531088"/>
                </a:cubicBezTo>
                <a:cubicBezTo>
                  <a:pt x="21265" y="971106"/>
                  <a:pt x="21265" y="453657"/>
                  <a:pt x="0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0AA608-EEF0-2782-B991-85AFEC60BD23}"/>
              </a:ext>
            </a:extLst>
          </p:cNvPr>
          <p:cNvSpPr/>
          <p:nvPr/>
        </p:nvSpPr>
        <p:spPr>
          <a:xfrm rot="20774166" flipH="1" flipV="1">
            <a:off x="-91493" y="2276746"/>
            <a:ext cx="71422" cy="34775"/>
          </a:xfrm>
          <a:custGeom>
            <a:avLst/>
            <a:gdLst>
              <a:gd name="connsiteX0" fmla="*/ 0 w 71422"/>
              <a:gd name="connsiteY0" fmla="*/ 28061 h 34775"/>
              <a:gd name="connsiteX1" fmla="*/ 6548 w 71422"/>
              <a:gd name="connsiteY1" fmla="*/ 0 h 34775"/>
              <a:gd name="connsiteX2" fmla="*/ 71422 w 71422"/>
              <a:gd name="connsiteY2" fmla="*/ 34775 h 34775"/>
              <a:gd name="connsiteX3" fmla="*/ 0 w 71422"/>
              <a:gd name="connsiteY3" fmla="*/ 28061 h 3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22" h="34775">
                <a:moveTo>
                  <a:pt x="0" y="28061"/>
                </a:moveTo>
                <a:lnTo>
                  <a:pt x="6548" y="0"/>
                </a:lnTo>
                <a:lnTo>
                  <a:pt x="71422" y="34775"/>
                </a:lnTo>
                <a:lnTo>
                  <a:pt x="0" y="280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B43A13-4361-6AE4-A35C-8C60F4E39B1B}"/>
              </a:ext>
            </a:extLst>
          </p:cNvPr>
          <p:cNvSpPr txBox="1"/>
          <p:nvPr/>
        </p:nvSpPr>
        <p:spPr>
          <a:xfrm>
            <a:off x="499438" y="5731947"/>
            <a:ext cx="2864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Provider of innovative and reliable geotechnical and hydrological solutions through advanced technology and expertise in Geotechnical Engineering, Hydrogeology, and Groundwater Geophysics.</a:t>
            </a:r>
            <a:endParaRPr lang="en-US" sz="700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3D7BB6F-7683-BE90-FE05-41CBBE15FCFA}"/>
              </a:ext>
            </a:extLst>
          </p:cNvPr>
          <p:cNvSpPr/>
          <p:nvPr/>
        </p:nvSpPr>
        <p:spPr>
          <a:xfrm>
            <a:off x="0" y="30498"/>
            <a:ext cx="6888808" cy="3594476"/>
          </a:xfrm>
          <a:custGeom>
            <a:avLst/>
            <a:gdLst>
              <a:gd name="connsiteX0" fmla="*/ 0 w 6888808"/>
              <a:gd name="connsiteY0" fmla="*/ 0 h 3594476"/>
              <a:gd name="connsiteX1" fmla="*/ 6858000 w 6888808"/>
              <a:gd name="connsiteY1" fmla="*/ 0 h 3594476"/>
              <a:gd name="connsiteX2" fmla="*/ 6858000 w 6888808"/>
              <a:gd name="connsiteY2" fmla="*/ 1000761 h 3594476"/>
              <a:gd name="connsiteX3" fmla="*/ 6888808 w 6888808"/>
              <a:gd name="connsiteY3" fmla="*/ 1003474 h 3594476"/>
              <a:gd name="connsiteX4" fmla="*/ 6871623 w 6888808"/>
              <a:gd name="connsiteY4" fmla="*/ 1003474 h 3594476"/>
              <a:gd name="connsiteX5" fmla="*/ 6871623 w 6888808"/>
              <a:gd name="connsiteY5" fmla="*/ 3385761 h 3594476"/>
              <a:gd name="connsiteX6" fmla="*/ 6814235 w 6888808"/>
              <a:gd name="connsiteY6" fmla="*/ 3400073 h 3594476"/>
              <a:gd name="connsiteX7" fmla="*/ 585953 w 6888808"/>
              <a:gd name="connsiteY7" fmla="*/ 2334634 h 3594476"/>
              <a:gd name="connsiteX8" fmla="*/ 552484 w 6888808"/>
              <a:gd name="connsiteY8" fmla="*/ 2306475 h 3594476"/>
              <a:gd name="connsiteX9" fmla="*/ 552484 w 6888808"/>
              <a:gd name="connsiteY9" fmla="*/ 2306475 h 3594476"/>
              <a:gd name="connsiteX10" fmla="*/ 436097 w 6888808"/>
              <a:gd name="connsiteY10" fmla="*/ 2208551 h 3594476"/>
              <a:gd name="connsiteX11" fmla="*/ 436096 w 6888808"/>
              <a:gd name="connsiteY11" fmla="*/ 2208551 h 3594476"/>
              <a:gd name="connsiteX12" fmla="*/ 381677 w 6888808"/>
              <a:gd name="connsiteY12" fmla="*/ 2162766 h 3594476"/>
              <a:gd name="connsiteX13" fmla="*/ 0 w 6888808"/>
              <a:gd name="connsiteY13" fmla="*/ 1777029 h 359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88808" h="3594476">
                <a:moveTo>
                  <a:pt x="0" y="0"/>
                </a:moveTo>
                <a:lnTo>
                  <a:pt x="6858000" y="0"/>
                </a:lnTo>
                <a:lnTo>
                  <a:pt x="6858000" y="1000761"/>
                </a:lnTo>
                <a:lnTo>
                  <a:pt x="6888808" y="1003474"/>
                </a:lnTo>
                <a:lnTo>
                  <a:pt x="6871623" y="1003474"/>
                </a:lnTo>
                <a:lnTo>
                  <a:pt x="6871623" y="3385761"/>
                </a:lnTo>
                <a:lnTo>
                  <a:pt x="6814235" y="3400073"/>
                </a:lnTo>
                <a:cubicBezTo>
                  <a:pt x="5725294" y="3651907"/>
                  <a:pt x="2600170" y="3930644"/>
                  <a:pt x="585953" y="2334634"/>
                </a:cubicBezTo>
                <a:lnTo>
                  <a:pt x="552484" y="2306475"/>
                </a:lnTo>
                <a:lnTo>
                  <a:pt x="552484" y="2306475"/>
                </a:lnTo>
                <a:lnTo>
                  <a:pt x="436097" y="2208551"/>
                </a:lnTo>
                <a:lnTo>
                  <a:pt x="436096" y="2208551"/>
                </a:lnTo>
                <a:lnTo>
                  <a:pt x="381677" y="2162766"/>
                </a:lnTo>
                <a:cubicBezTo>
                  <a:pt x="248307" y="2043623"/>
                  <a:pt x="120738" y="1915252"/>
                  <a:pt x="0" y="1777029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8" name="Picture 57" descr="A blue and purple logo&#10;&#10;Description automatically generated with medium confidence">
            <a:extLst>
              <a:ext uri="{FF2B5EF4-FFF2-40B4-BE49-F238E27FC236}">
                <a16:creationId xmlns:a16="http://schemas.microsoft.com/office/drawing/2014/main" id="{A2B6442F-9184-4886-95C5-7968D5984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03" y="7522461"/>
            <a:ext cx="2123596" cy="2123596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A0D3BA6-6967-CE95-4738-70B91408A5DA}"/>
              </a:ext>
            </a:extLst>
          </p:cNvPr>
          <p:cNvSpPr/>
          <p:nvPr/>
        </p:nvSpPr>
        <p:spPr>
          <a:xfrm rot="939576" flipV="1">
            <a:off x="357381" y="7294372"/>
            <a:ext cx="3618371" cy="1177758"/>
          </a:xfrm>
          <a:custGeom>
            <a:avLst/>
            <a:gdLst>
              <a:gd name="connsiteX0" fmla="*/ 0 w 4636153"/>
              <a:gd name="connsiteY0" fmla="*/ 0 h 1109698"/>
              <a:gd name="connsiteX1" fmla="*/ 0 w 4636153"/>
              <a:gd name="connsiteY1" fmla="*/ 887584 h 1109698"/>
              <a:gd name="connsiteX2" fmla="*/ 20513 w 4636153"/>
              <a:gd name="connsiteY2" fmla="*/ 892536 h 1109698"/>
              <a:gd name="connsiteX3" fmla="*/ 4628993 w 4636153"/>
              <a:gd name="connsiteY3" fmla="*/ 384209 h 1109698"/>
              <a:gd name="connsiteX4" fmla="*/ 71617 w 4636153"/>
              <a:gd name="connsiteY4" fmla="*/ 34467 h 1109698"/>
              <a:gd name="connsiteX0" fmla="*/ 0 w 4636153"/>
              <a:gd name="connsiteY0" fmla="*/ 0 h 1090823"/>
              <a:gd name="connsiteX1" fmla="*/ 0 w 4636153"/>
              <a:gd name="connsiteY1" fmla="*/ 887584 h 1090823"/>
              <a:gd name="connsiteX2" fmla="*/ 20513 w 4636153"/>
              <a:gd name="connsiteY2" fmla="*/ 892536 h 1090823"/>
              <a:gd name="connsiteX3" fmla="*/ 4628993 w 4636153"/>
              <a:gd name="connsiteY3" fmla="*/ 384209 h 1090823"/>
              <a:gd name="connsiteX4" fmla="*/ 71617 w 4636153"/>
              <a:gd name="connsiteY4" fmla="*/ 34467 h 1090823"/>
              <a:gd name="connsiteX5" fmla="*/ 0 w 4636153"/>
              <a:gd name="connsiteY5" fmla="*/ 0 h 1090823"/>
              <a:gd name="connsiteX0" fmla="*/ 0 w 4827049"/>
              <a:gd name="connsiteY0" fmla="*/ 0 h 1085499"/>
              <a:gd name="connsiteX1" fmla="*/ 0 w 4827049"/>
              <a:gd name="connsiteY1" fmla="*/ 887584 h 1085499"/>
              <a:gd name="connsiteX2" fmla="*/ 20513 w 4827049"/>
              <a:gd name="connsiteY2" fmla="*/ 892536 h 1085499"/>
              <a:gd name="connsiteX3" fmla="*/ 4820379 w 4827049"/>
              <a:gd name="connsiteY3" fmla="*/ 341679 h 1085499"/>
              <a:gd name="connsiteX4" fmla="*/ 71617 w 4827049"/>
              <a:gd name="connsiteY4" fmla="*/ 34467 h 1085499"/>
              <a:gd name="connsiteX5" fmla="*/ 0 w 4827049"/>
              <a:gd name="connsiteY5" fmla="*/ 0 h 1085499"/>
              <a:gd name="connsiteX0" fmla="*/ 0 w 4975568"/>
              <a:gd name="connsiteY0" fmla="*/ 0 h 1082942"/>
              <a:gd name="connsiteX1" fmla="*/ 0 w 4975568"/>
              <a:gd name="connsiteY1" fmla="*/ 887584 h 1082942"/>
              <a:gd name="connsiteX2" fmla="*/ 20513 w 4975568"/>
              <a:gd name="connsiteY2" fmla="*/ 892536 h 1082942"/>
              <a:gd name="connsiteX3" fmla="*/ 4969235 w 4975568"/>
              <a:gd name="connsiteY3" fmla="*/ 320414 h 1082942"/>
              <a:gd name="connsiteX4" fmla="*/ 71617 w 4975568"/>
              <a:gd name="connsiteY4" fmla="*/ 34467 h 1082942"/>
              <a:gd name="connsiteX5" fmla="*/ 0 w 4975568"/>
              <a:gd name="connsiteY5" fmla="*/ 0 h 1082942"/>
              <a:gd name="connsiteX0" fmla="*/ 0 w 5039230"/>
              <a:gd name="connsiteY0" fmla="*/ 0 h 1071099"/>
              <a:gd name="connsiteX1" fmla="*/ 0 w 5039230"/>
              <a:gd name="connsiteY1" fmla="*/ 887584 h 1071099"/>
              <a:gd name="connsiteX2" fmla="*/ 20513 w 5039230"/>
              <a:gd name="connsiteY2" fmla="*/ 892536 h 1071099"/>
              <a:gd name="connsiteX3" fmla="*/ 5033031 w 5039230"/>
              <a:gd name="connsiteY3" fmla="*/ 214088 h 1071099"/>
              <a:gd name="connsiteX4" fmla="*/ 71617 w 5039230"/>
              <a:gd name="connsiteY4" fmla="*/ 34467 h 1071099"/>
              <a:gd name="connsiteX5" fmla="*/ 0 w 5039230"/>
              <a:gd name="connsiteY5" fmla="*/ 0 h 1071099"/>
              <a:gd name="connsiteX0" fmla="*/ 0 w 3512494"/>
              <a:gd name="connsiteY0" fmla="*/ 0 h 1135080"/>
              <a:gd name="connsiteX1" fmla="*/ 0 w 3512494"/>
              <a:gd name="connsiteY1" fmla="*/ 887584 h 1135080"/>
              <a:gd name="connsiteX2" fmla="*/ 20513 w 3512494"/>
              <a:gd name="connsiteY2" fmla="*/ 892536 h 1135080"/>
              <a:gd name="connsiteX3" fmla="*/ 3499945 w 3512494"/>
              <a:gd name="connsiteY3" fmla="*/ 666423 h 1135080"/>
              <a:gd name="connsiteX4" fmla="*/ 71617 w 3512494"/>
              <a:gd name="connsiteY4" fmla="*/ 34467 h 1135080"/>
              <a:gd name="connsiteX5" fmla="*/ 0 w 3512494"/>
              <a:gd name="connsiteY5" fmla="*/ 0 h 1135080"/>
              <a:gd name="connsiteX0" fmla="*/ 0 w 3522440"/>
              <a:gd name="connsiteY0" fmla="*/ 0 h 1116037"/>
              <a:gd name="connsiteX1" fmla="*/ 0 w 3522440"/>
              <a:gd name="connsiteY1" fmla="*/ 887584 h 1116037"/>
              <a:gd name="connsiteX2" fmla="*/ 20513 w 3522440"/>
              <a:gd name="connsiteY2" fmla="*/ 892536 h 1116037"/>
              <a:gd name="connsiteX3" fmla="*/ 3509974 w 3522440"/>
              <a:gd name="connsiteY3" fmla="*/ 558456 h 1116037"/>
              <a:gd name="connsiteX4" fmla="*/ 71617 w 3522440"/>
              <a:gd name="connsiteY4" fmla="*/ 34467 h 1116037"/>
              <a:gd name="connsiteX5" fmla="*/ 0 w 3522440"/>
              <a:gd name="connsiteY5" fmla="*/ 0 h 1116037"/>
              <a:gd name="connsiteX0" fmla="*/ 71617 w 3522440"/>
              <a:gd name="connsiteY0" fmla="*/ 0 h 1081570"/>
              <a:gd name="connsiteX1" fmla="*/ 0 w 3522440"/>
              <a:gd name="connsiteY1" fmla="*/ 853117 h 1081570"/>
              <a:gd name="connsiteX2" fmla="*/ 20513 w 3522440"/>
              <a:gd name="connsiteY2" fmla="*/ 858069 h 1081570"/>
              <a:gd name="connsiteX3" fmla="*/ 3509974 w 3522440"/>
              <a:gd name="connsiteY3" fmla="*/ 523989 h 1081570"/>
              <a:gd name="connsiteX4" fmla="*/ 71617 w 3522440"/>
              <a:gd name="connsiteY4" fmla="*/ 0 h 1081570"/>
              <a:gd name="connsiteX0" fmla="*/ 89861 w 3522591"/>
              <a:gd name="connsiteY0" fmla="*/ 0 h 1142701"/>
              <a:gd name="connsiteX1" fmla="*/ 0 w 3522591"/>
              <a:gd name="connsiteY1" fmla="*/ 914248 h 1142701"/>
              <a:gd name="connsiteX2" fmla="*/ 20513 w 3522591"/>
              <a:gd name="connsiteY2" fmla="*/ 919200 h 1142701"/>
              <a:gd name="connsiteX3" fmla="*/ 3509974 w 3522591"/>
              <a:gd name="connsiteY3" fmla="*/ 585120 h 1142701"/>
              <a:gd name="connsiteX4" fmla="*/ 89861 w 3522591"/>
              <a:gd name="connsiteY4" fmla="*/ 0 h 1142701"/>
              <a:gd name="connsiteX0" fmla="*/ 89861 w 3521780"/>
              <a:gd name="connsiteY0" fmla="*/ 0 h 1142701"/>
              <a:gd name="connsiteX1" fmla="*/ 0 w 3521780"/>
              <a:gd name="connsiteY1" fmla="*/ 914248 h 1142701"/>
              <a:gd name="connsiteX2" fmla="*/ 20513 w 3521780"/>
              <a:gd name="connsiteY2" fmla="*/ 919200 h 1142701"/>
              <a:gd name="connsiteX3" fmla="*/ 3509974 w 3521780"/>
              <a:gd name="connsiteY3" fmla="*/ 585120 h 1142701"/>
              <a:gd name="connsiteX4" fmla="*/ 89861 w 3521780"/>
              <a:gd name="connsiteY4" fmla="*/ 0 h 1142701"/>
              <a:gd name="connsiteX0" fmla="*/ 89861 w 3521564"/>
              <a:gd name="connsiteY0" fmla="*/ 0 h 1142701"/>
              <a:gd name="connsiteX1" fmla="*/ 0 w 3521564"/>
              <a:gd name="connsiteY1" fmla="*/ 914248 h 1142701"/>
              <a:gd name="connsiteX2" fmla="*/ 20513 w 3521564"/>
              <a:gd name="connsiteY2" fmla="*/ 919200 h 1142701"/>
              <a:gd name="connsiteX3" fmla="*/ 3509974 w 3521564"/>
              <a:gd name="connsiteY3" fmla="*/ 585120 h 1142701"/>
              <a:gd name="connsiteX4" fmla="*/ 89861 w 3521564"/>
              <a:gd name="connsiteY4" fmla="*/ 0 h 1142701"/>
              <a:gd name="connsiteX0" fmla="*/ 89861 w 3521564"/>
              <a:gd name="connsiteY0" fmla="*/ 0 h 1018111"/>
              <a:gd name="connsiteX1" fmla="*/ 0 w 3521564"/>
              <a:gd name="connsiteY1" fmla="*/ 914248 h 1018111"/>
              <a:gd name="connsiteX2" fmla="*/ 20513 w 3521564"/>
              <a:gd name="connsiteY2" fmla="*/ 919200 h 1018111"/>
              <a:gd name="connsiteX3" fmla="*/ 3509974 w 3521564"/>
              <a:gd name="connsiteY3" fmla="*/ 585120 h 1018111"/>
              <a:gd name="connsiteX4" fmla="*/ 89861 w 3521564"/>
              <a:gd name="connsiteY4" fmla="*/ 0 h 1018111"/>
              <a:gd name="connsiteX0" fmla="*/ 130479 w 3562182"/>
              <a:gd name="connsiteY0" fmla="*/ 0 h 1002023"/>
              <a:gd name="connsiteX1" fmla="*/ 40618 w 3562182"/>
              <a:gd name="connsiteY1" fmla="*/ 914248 h 1002023"/>
              <a:gd name="connsiteX2" fmla="*/ 0 w 3562182"/>
              <a:gd name="connsiteY2" fmla="*/ 900956 h 1002023"/>
              <a:gd name="connsiteX3" fmla="*/ 3550592 w 3562182"/>
              <a:gd name="connsiteY3" fmla="*/ 585120 h 1002023"/>
              <a:gd name="connsiteX4" fmla="*/ 130479 w 3562182"/>
              <a:gd name="connsiteY4" fmla="*/ 0 h 1002023"/>
              <a:gd name="connsiteX0" fmla="*/ 308970 w 3740673"/>
              <a:gd name="connsiteY0" fmla="*/ 0 h 1486722"/>
              <a:gd name="connsiteX1" fmla="*/ 219109 w 3740673"/>
              <a:gd name="connsiteY1" fmla="*/ 914248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08970 w 3740673"/>
              <a:gd name="connsiteY0" fmla="*/ 0 h 1486722"/>
              <a:gd name="connsiteX1" fmla="*/ 76470 w 3740673"/>
              <a:gd name="connsiteY1" fmla="*/ 871679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89435 w 3821138"/>
              <a:gd name="connsiteY0" fmla="*/ 0 h 1486722"/>
              <a:gd name="connsiteX1" fmla="*/ 0 w 3821138"/>
              <a:gd name="connsiteY1" fmla="*/ 802651 h 1486722"/>
              <a:gd name="connsiteX2" fmla="*/ 80465 w 3821138"/>
              <a:gd name="connsiteY2" fmla="*/ 1424677 h 1486722"/>
              <a:gd name="connsiteX3" fmla="*/ 3809548 w 3821138"/>
              <a:gd name="connsiteY3" fmla="*/ 585120 h 1486722"/>
              <a:gd name="connsiteX4" fmla="*/ 389435 w 3821138"/>
              <a:gd name="connsiteY4" fmla="*/ 0 h 1486722"/>
              <a:gd name="connsiteX0" fmla="*/ 308970 w 3740673"/>
              <a:gd name="connsiteY0" fmla="*/ 0 h 1486722"/>
              <a:gd name="connsiteX1" fmla="*/ 56093 w 3740673"/>
              <a:gd name="connsiteY1" fmla="*/ 865598 h 1486722"/>
              <a:gd name="connsiteX2" fmla="*/ 0 w 3740673"/>
              <a:gd name="connsiteY2" fmla="*/ 1424677 h 1486722"/>
              <a:gd name="connsiteX3" fmla="*/ 3729083 w 3740673"/>
              <a:gd name="connsiteY3" fmla="*/ 585120 h 1486722"/>
              <a:gd name="connsiteX4" fmla="*/ 308970 w 3740673"/>
              <a:gd name="connsiteY4" fmla="*/ 0 h 1486722"/>
              <a:gd name="connsiteX0" fmla="*/ 339377 w 3740892"/>
              <a:gd name="connsiteY0" fmla="*/ 0 h 1588608"/>
              <a:gd name="connsiteX1" fmla="*/ 56093 w 3740892"/>
              <a:gd name="connsiteY1" fmla="*/ 967484 h 1588608"/>
              <a:gd name="connsiteX2" fmla="*/ 0 w 3740892"/>
              <a:gd name="connsiteY2" fmla="*/ 1526563 h 1588608"/>
              <a:gd name="connsiteX3" fmla="*/ 3729083 w 3740892"/>
              <a:gd name="connsiteY3" fmla="*/ 687006 h 1588608"/>
              <a:gd name="connsiteX4" fmla="*/ 339377 w 3740892"/>
              <a:gd name="connsiteY4" fmla="*/ 0 h 1588608"/>
              <a:gd name="connsiteX0" fmla="*/ 339377 w 3740818"/>
              <a:gd name="connsiteY0" fmla="*/ 0 h 1588608"/>
              <a:gd name="connsiteX1" fmla="*/ 56093 w 3740818"/>
              <a:gd name="connsiteY1" fmla="*/ 967484 h 1588608"/>
              <a:gd name="connsiteX2" fmla="*/ 0 w 3740818"/>
              <a:gd name="connsiteY2" fmla="*/ 1526563 h 1588608"/>
              <a:gd name="connsiteX3" fmla="*/ 3729083 w 3740818"/>
              <a:gd name="connsiteY3" fmla="*/ 687006 h 1588608"/>
              <a:gd name="connsiteX4" fmla="*/ 339377 w 3740818"/>
              <a:gd name="connsiteY4" fmla="*/ 0 h 1588608"/>
              <a:gd name="connsiteX0" fmla="*/ 289230 w 3690671"/>
              <a:gd name="connsiteY0" fmla="*/ 0 h 1089779"/>
              <a:gd name="connsiteX1" fmla="*/ 5946 w 3690671"/>
              <a:gd name="connsiteY1" fmla="*/ 967484 h 1089779"/>
              <a:gd name="connsiteX2" fmla="*/ 0 w 3690671"/>
              <a:gd name="connsiteY2" fmla="*/ 986731 h 1089779"/>
              <a:gd name="connsiteX3" fmla="*/ 3678936 w 3690671"/>
              <a:gd name="connsiteY3" fmla="*/ 687006 h 1089779"/>
              <a:gd name="connsiteX4" fmla="*/ 289230 w 3690671"/>
              <a:gd name="connsiteY4" fmla="*/ 0 h 1089779"/>
              <a:gd name="connsiteX0" fmla="*/ 289230 w 3663623"/>
              <a:gd name="connsiteY0" fmla="*/ 0 h 1083616"/>
              <a:gd name="connsiteX1" fmla="*/ 5946 w 3663623"/>
              <a:gd name="connsiteY1" fmla="*/ 967484 h 1083616"/>
              <a:gd name="connsiteX2" fmla="*/ 0 w 3663623"/>
              <a:gd name="connsiteY2" fmla="*/ 986731 h 1083616"/>
              <a:gd name="connsiteX3" fmla="*/ 3651687 w 3663623"/>
              <a:gd name="connsiteY3" fmla="*/ 634772 h 1083616"/>
              <a:gd name="connsiteX4" fmla="*/ 289230 w 3663623"/>
              <a:gd name="connsiteY4" fmla="*/ 0 h 1083616"/>
              <a:gd name="connsiteX0" fmla="*/ 289230 w 3561822"/>
              <a:gd name="connsiteY0" fmla="*/ 0 h 1081007"/>
              <a:gd name="connsiteX1" fmla="*/ 5946 w 3561822"/>
              <a:gd name="connsiteY1" fmla="*/ 967484 h 1081007"/>
              <a:gd name="connsiteX2" fmla="*/ 0 w 3561822"/>
              <a:gd name="connsiteY2" fmla="*/ 986731 h 1081007"/>
              <a:gd name="connsiteX3" fmla="*/ 3549064 w 3561822"/>
              <a:gd name="connsiteY3" fmla="*/ 610639 h 1081007"/>
              <a:gd name="connsiteX4" fmla="*/ 289230 w 3561822"/>
              <a:gd name="connsiteY4" fmla="*/ 0 h 1081007"/>
              <a:gd name="connsiteX0" fmla="*/ 289230 w 3617367"/>
              <a:gd name="connsiteY0" fmla="*/ 0 h 1084459"/>
              <a:gd name="connsiteX1" fmla="*/ 5946 w 3617367"/>
              <a:gd name="connsiteY1" fmla="*/ 967484 h 1084459"/>
              <a:gd name="connsiteX2" fmla="*/ 0 w 3617367"/>
              <a:gd name="connsiteY2" fmla="*/ 986731 h 1084459"/>
              <a:gd name="connsiteX3" fmla="*/ 3605070 w 3617367"/>
              <a:gd name="connsiteY3" fmla="*/ 642301 h 1084459"/>
              <a:gd name="connsiteX4" fmla="*/ 289230 w 3617367"/>
              <a:gd name="connsiteY4" fmla="*/ 0 h 1084459"/>
              <a:gd name="connsiteX0" fmla="*/ 289230 w 3616741"/>
              <a:gd name="connsiteY0" fmla="*/ 0 h 1084459"/>
              <a:gd name="connsiteX1" fmla="*/ 5946 w 3616741"/>
              <a:gd name="connsiteY1" fmla="*/ 967484 h 1084459"/>
              <a:gd name="connsiteX2" fmla="*/ 0 w 3616741"/>
              <a:gd name="connsiteY2" fmla="*/ 986731 h 1084459"/>
              <a:gd name="connsiteX3" fmla="*/ 3605070 w 3616741"/>
              <a:gd name="connsiteY3" fmla="*/ 642301 h 1084459"/>
              <a:gd name="connsiteX4" fmla="*/ 289230 w 3616741"/>
              <a:gd name="connsiteY4" fmla="*/ 0 h 1084459"/>
              <a:gd name="connsiteX0" fmla="*/ 289230 w 3616968"/>
              <a:gd name="connsiteY0" fmla="*/ 0 h 1084459"/>
              <a:gd name="connsiteX1" fmla="*/ 5946 w 3616968"/>
              <a:gd name="connsiteY1" fmla="*/ 967484 h 1084459"/>
              <a:gd name="connsiteX2" fmla="*/ 0 w 3616968"/>
              <a:gd name="connsiteY2" fmla="*/ 986731 h 1084459"/>
              <a:gd name="connsiteX3" fmla="*/ 3605070 w 3616968"/>
              <a:gd name="connsiteY3" fmla="*/ 642301 h 1084459"/>
              <a:gd name="connsiteX4" fmla="*/ 289230 w 3616968"/>
              <a:gd name="connsiteY4" fmla="*/ 0 h 1084459"/>
              <a:gd name="connsiteX0" fmla="*/ 289230 w 3617103"/>
              <a:gd name="connsiteY0" fmla="*/ 0 h 1084459"/>
              <a:gd name="connsiteX1" fmla="*/ 5946 w 3617103"/>
              <a:gd name="connsiteY1" fmla="*/ 967484 h 1084459"/>
              <a:gd name="connsiteX2" fmla="*/ 0 w 3617103"/>
              <a:gd name="connsiteY2" fmla="*/ 986731 h 1084459"/>
              <a:gd name="connsiteX3" fmla="*/ 3605070 w 3617103"/>
              <a:gd name="connsiteY3" fmla="*/ 642301 h 1084459"/>
              <a:gd name="connsiteX4" fmla="*/ 289230 w 3617103"/>
              <a:gd name="connsiteY4" fmla="*/ 0 h 1084459"/>
              <a:gd name="connsiteX0" fmla="*/ 289230 w 3618371"/>
              <a:gd name="connsiteY0" fmla="*/ 0 h 1084459"/>
              <a:gd name="connsiteX1" fmla="*/ 5946 w 3618371"/>
              <a:gd name="connsiteY1" fmla="*/ 967484 h 1084459"/>
              <a:gd name="connsiteX2" fmla="*/ 0 w 3618371"/>
              <a:gd name="connsiteY2" fmla="*/ 986731 h 1084459"/>
              <a:gd name="connsiteX3" fmla="*/ 3605070 w 3618371"/>
              <a:gd name="connsiteY3" fmla="*/ 642301 h 1084459"/>
              <a:gd name="connsiteX4" fmla="*/ 289230 w 3618371"/>
              <a:gd name="connsiteY4" fmla="*/ 0 h 108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8371" h="1084459">
                <a:moveTo>
                  <a:pt x="289230" y="0"/>
                </a:moveTo>
                <a:lnTo>
                  <a:pt x="5946" y="967484"/>
                </a:lnTo>
                <a:lnTo>
                  <a:pt x="0" y="986731"/>
                </a:lnTo>
                <a:cubicBezTo>
                  <a:pt x="2794387" y="1320470"/>
                  <a:pt x="3610794" y="696792"/>
                  <a:pt x="3605070" y="642301"/>
                </a:cubicBezTo>
                <a:cubicBezTo>
                  <a:pt x="3762181" y="578948"/>
                  <a:pt x="2519720" y="1295849"/>
                  <a:pt x="289230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2" name="Graphic 61" descr="Lights On with solid fill">
            <a:extLst>
              <a:ext uri="{FF2B5EF4-FFF2-40B4-BE49-F238E27FC236}">
                <a16:creationId xmlns:a16="http://schemas.microsoft.com/office/drawing/2014/main" id="{DBFFE07F-97DF-7107-6B12-DE1E238D6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038" y="5708721"/>
            <a:ext cx="574941" cy="57494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C113881-654C-DCD6-3447-35200DEFF00C}"/>
              </a:ext>
            </a:extLst>
          </p:cNvPr>
          <p:cNvSpPr/>
          <p:nvPr/>
        </p:nvSpPr>
        <p:spPr>
          <a:xfrm>
            <a:off x="3566199" y="5792963"/>
            <a:ext cx="2916122" cy="1930114"/>
          </a:xfrm>
          <a:prstGeom prst="rect">
            <a:avLst/>
          </a:prstGeom>
          <a:solidFill>
            <a:srgbClr val="C6D0D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2FFA28-4CBD-9247-8CA1-48D2B2F418FB}"/>
              </a:ext>
            </a:extLst>
          </p:cNvPr>
          <p:cNvSpPr txBox="1"/>
          <p:nvPr/>
        </p:nvSpPr>
        <p:spPr>
          <a:xfrm>
            <a:off x="4257859" y="5928202"/>
            <a:ext cx="1707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oudy Old Style" panose="02020502050305020303" pitchFamily="18" charset="0"/>
              </a:rPr>
              <a:t>WHAT WE DO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764581-1B4F-39CA-C3CA-92A97182B947}"/>
              </a:ext>
            </a:extLst>
          </p:cNvPr>
          <p:cNvSpPr txBox="1"/>
          <p:nvPr/>
        </p:nvSpPr>
        <p:spPr>
          <a:xfrm>
            <a:off x="3590818" y="6149168"/>
            <a:ext cx="2837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Ink Free" panose="03080402000500000000" pitchFamily="66" charset="0"/>
              </a:rPr>
              <a:t>Geotechnical Engineering Consultancy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Ink Free" panose="03080402000500000000" pitchFamily="66" charset="0"/>
              </a:rPr>
              <a:t>Hydrogeological Consultancy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Ink Free" panose="03080402000500000000" pitchFamily="66" charset="0"/>
              </a:rPr>
              <a:t>Groundwater Geophysical Surveys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Ink Free" panose="03080402000500000000" pitchFamily="66" charset="0"/>
              </a:rPr>
              <a:t>Borehole Drilling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Ink Free" panose="03080402000500000000" pitchFamily="66" charset="0"/>
              </a:rPr>
              <a:t>Pump Installation and Maintenance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Ink Free" panose="03080402000500000000" pitchFamily="66" charset="0"/>
              </a:rPr>
              <a:t>Borehole Maintenance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Ink Free" panose="03080402000500000000" pitchFamily="66" charset="0"/>
              </a:rPr>
              <a:t>Water Treatment</a:t>
            </a:r>
          </a:p>
        </p:txBody>
      </p:sp>
      <p:pic>
        <p:nvPicPr>
          <p:cNvPr id="67" name="Graphic 66" descr="Globe with solid fill">
            <a:extLst>
              <a:ext uri="{FF2B5EF4-FFF2-40B4-BE49-F238E27FC236}">
                <a16:creationId xmlns:a16="http://schemas.microsoft.com/office/drawing/2014/main" id="{85DDDDDC-D53A-DFA9-DFB9-F58AACB52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1314" y="7930495"/>
            <a:ext cx="738941" cy="7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5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Amasis MT Pro Black</vt:lpstr>
      <vt:lpstr>Aptos</vt:lpstr>
      <vt:lpstr>Aptos Display</vt:lpstr>
      <vt:lpstr>Arial</vt:lpstr>
      <vt:lpstr>Gill Sans MT</vt:lpstr>
      <vt:lpstr>Goudy Old Style</vt:lpstr>
      <vt:lpstr>Ink Free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Umar Adekola</dc:creator>
  <cp:lastModifiedBy>Umar Adekola</cp:lastModifiedBy>
  <cp:revision>1</cp:revision>
  <dcterms:created xsi:type="dcterms:W3CDTF">2024-06-07T18:16:05Z</dcterms:created>
  <dcterms:modified xsi:type="dcterms:W3CDTF">2024-06-07T18:50:32Z</dcterms:modified>
</cp:coreProperties>
</file>