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D60F-36EA-4F96-9C15-C6A72997FA31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AAA1-72D0-4597-92D2-134CD5034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55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D60F-36EA-4F96-9C15-C6A72997FA31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AAA1-72D0-4597-92D2-134CD5034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44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D60F-36EA-4F96-9C15-C6A72997FA31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AAA1-72D0-4597-92D2-134CD5034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26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D60F-36EA-4F96-9C15-C6A72997FA31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AAA1-72D0-4597-92D2-134CD5034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92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D60F-36EA-4F96-9C15-C6A72997FA31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AAA1-72D0-4597-92D2-134CD5034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12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D60F-36EA-4F96-9C15-C6A72997FA31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AAA1-72D0-4597-92D2-134CD5034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62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D60F-36EA-4F96-9C15-C6A72997FA31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AAA1-72D0-4597-92D2-134CD5034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3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D60F-36EA-4F96-9C15-C6A72997FA31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AAA1-72D0-4597-92D2-134CD5034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3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D60F-36EA-4F96-9C15-C6A72997FA31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AAA1-72D0-4597-92D2-134CD5034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24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D60F-36EA-4F96-9C15-C6A72997FA31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AAA1-72D0-4597-92D2-134CD5034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31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D60F-36EA-4F96-9C15-C6A72997FA31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AAA1-72D0-4597-92D2-134CD5034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24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8D60F-36EA-4F96-9C15-C6A72997FA31}" type="datetimeFigureOut">
              <a:rPr lang="fr-FR" smtClean="0"/>
              <a:t>07/06/2017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AAA1-72D0-4597-92D2-134CD5034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68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71" y="719476"/>
            <a:ext cx="8942857" cy="5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0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3" y="298665"/>
            <a:ext cx="11125309" cy="6060976"/>
          </a:xfrm>
        </p:spPr>
      </p:pic>
    </p:spTree>
    <p:extLst>
      <p:ext uri="{BB962C8B-B14F-4D97-AF65-F5344CB8AC3E}">
        <p14:creationId xmlns:p14="http://schemas.microsoft.com/office/powerpoint/2010/main" val="25486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0913"/>
            <a:ext cx="10058400" cy="547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" y="516323"/>
            <a:ext cx="10058400" cy="547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0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Jean-Félix BENITEZ</dc:creator>
  <cp:lastModifiedBy>Jean-Félix BENITEZ</cp:lastModifiedBy>
  <cp:revision>1</cp:revision>
  <dcterms:created xsi:type="dcterms:W3CDTF">2017-06-07T19:55:44Z</dcterms:created>
  <dcterms:modified xsi:type="dcterms:W3CDTF">2017-06-07T20:00:52Z</dcterms:modified>
</cp:coreProperties>
</file>