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58" r:id="rId3"/>
    <p:sldId id="260" r:id="rId4"/>
    <p:sldId id="261" r:id="rId5"/>
    <p:sldId id="262" r:id="rId6"/>
    <p:sldId id="266" r:id="rId7"/>
    <p:sldId id="270" r:id="rId8"/>
    <p:sldId id="275" r:id="rId9"/>
    <p:sldId id="279" r:id="rId10"/>
  </p:sldIdLst>
  <p:sldSz cx="9144000" cy="5143500" type="screen16x9"/>
  <p:notesSz cx="6858000" cy="9144000"/>
  <p:embeddedFontLst>
    <p:embeddedFont>
      <p:font typeface="Raleway ExtraBold" panose="020B0003030101060003" pitchFamily="34" charset="0"/>
      <p:bold r:id="rId12"/>
    </p:embeddedFont>
    <p:embeddedFont>
      <p:font typeface="Raleway Light" panose="020B0003030101060003" pitchFamily="34" charset="0"/>
      <p:regular r:id="rId13"/>
    </p:embeddedFont>
    <p:embeddedFont>
      <p:font typeface="Raleway" panose="020B0003030101060003" pitchFamily="3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40708C-E260-4D6B-AC6B-C86501D5C961}">
  <a:tblStyle styleId="{0940708C-E260-4D6B-AC6B-C86501D5C96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2263393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39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372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105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9282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9141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408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353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193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07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rgbClr val="434343"/>
                </a:solidFill>
                <a:latin typeface="Raleway"/>
                <a:ea typeface="Raleway"/>
                <a:cs typeface="Raleway"/>
                <a:sym typeface="Raleway"/>
              </a:rPr>
              <a:t>“</a:t>
            </a:r>
            <a:endParaRPr sz="12000" b="1">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92D05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Shape 56"/>
        <p:cNvGrpSpPr/>
        <p:nvPr/>
      </p:nvGrpSpPr>
      <p:grpSpPr>
        <a:xfrm>
          <a:off x="0" y="0"/>
          <a:ext cx="0" cy="0"/>
          <a:chOff x="0" y="0"/>
          <a:chExt cx="0" cy="0"/>
        </a:xfrm>
      </p:grpSpPr>
      <p:sp>
        <p:nvSpPr>
          <p:cNvPr id="2" name="Subtitle 1"/>
          <p:cNvSpPr>
            <a:spLocks noGrp="1"/>
          </p:cNvSpPr>
          <p:nvPr>
            <p:ph type="subTitle" idx="1"/>
          </p:nvPr>
        </p:nvSpPr>
        <p:spPr>
          <a:xfrm>
            <a:off x="1507765" y="2757056"/>
            <a:ext cx="6128468" cy="784800"/>
          </a:xfrm>
        </p:spPr>
        <p:txBody>
          <a:bodyPr/>
          <a:lstStyle/>
          <a:p>
            <a:r>
              <a:rPr lang="en-US" dirty="0" smtClean="0">
                <a:solidFill>
                  <a:schemeClr val="tx1">
                    <a:lumMod val="85000"/>
                    <a:lumOff val="15000"/>
                  </a:schemeClr>
                </a:solidFill>
              </a:rPr>
              <a:t>Agricultural Data Gathering and Analyzing Company. </a:t>
            </a:r>
            <a:endParaRPr lang="en-US" dirty="0">
              <a:solidFill>
                <a:schemeClr val="tx1">
                  <a:lumMod val="85000"/>
                  <a:lumOff val="1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981" y="1395021"/>
            <a:ext cx="4313648" cy="14197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tx1">
                    <a:lumMod val="85000"/>
                    <a:lumOff val="15000"/>
                  </a:schemeClr>
                </a:solidFill>
              </a:rPr>
              <a:t>Hello!</a:t>
            </a:r>
            <a:endParaRPr sz="9600" dirty="0">
              <a:solidFill>
                <a:schemeClr val="tx1">
                  <a:lumMod val="85000"/>
                  <a:lumOff val="15000"/>
                </a:schemeClr>
              </a:solidFill>
            </a:endParaRPr>
          </a:p>
        </p:txBody>
      </p:sp>
      <p:sp>
        <p:nvSpPr>
          <p:cNvPr id="81" name="Google Shape;81;p14"/>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I am </a:t>
            </a:r>
            <a:r>
              <a:rPr lang="en-US" sz="3600" b="1" dirty="0" err="1" smtClean="0"/>
              <a:t>Ajikobi</a:t>
            </a:r>
            <a:r>
              <a:rPr lang="en-US" sz="3600" b="1" dirty="0" smtClean="0"/>
              <a:t> Emmanuel</a:t>
            </a:r>
            <a:endParaRPr sz="3600" b="1" dirty="0"/>
          </a:p>
          <a:p>
            <a:pPr marL="0" lvl="0" indent="0" algn="l" rtl="0">
              <a:spcBef>
                <a:spcPts val="600"/>
              </a:spcBef>
              <a:spcAft>
                <a:spcPts val="0"/>
              </a:spcAft>
              <a:buClr>
                <a:schemeClr val="dk1"/>
              </a:buClr>
              <a:buSzPts val="1100"/>
              <a:buFont typeface="Arial"/>
              <a:buNone/>
            </a:pPr>
            <a:r>
              <a:rPr lang="en" dirty="0"/>
              <a:t>I am here </a:t>
            </a:r>
            <a:r>
              <a:rPr lang="en" dirty="0" smtClean="0"/>
              <a:t>to tell you what we do at FOODDATA.</a:t>
            </a:r>
            <a:endParaRPr dirty="0"/>
          </a:p>
          <a:p>
            <a:pPr marL="0" lvl="0" indent="0" algn="l" rtl="0">
              <a:spcBef>
                <a:spcPts val="600"/>
              </a:spcBef>
              <a:spcAft>
                <a:spcPts val="0"/>
              </a:spcAft>
              <a:buClr>
                <a:schemeClr val="dk1"/>
              </a:buClr>
              <a:buSzPts val="1100"/>
              <a:buFont typeface="Arial"/>
              <a:buNone/>
            </a:pPr>
            <a:r>
              <a:rPr lang="en" dirty="0"/>
              <a:t>You can find me </a:t>
            </a:r>
            <a:r>
              <a:rPr lang="en" dirty="0" smtClean="0"/>
              <a:t>on LinkedIn</a:t>
            </a:r>
            <a:r>
              <a:rPr lang="en" dirty="0" smtClean="0"/>
              <a:t> @</a:t>
            </a:r>
            <a:r>
              <a:rPr lang="en" dirty="0" smtClean="0"/>
              <a:t>Ajikobi .O. Emmanuel</a:t>
            </a:r>
            <a:endParaRPr sz="3600" b="1" dirty="0"/>
          </a:p>
        </p:txBody>
      </p:sp>
      <p:pic>
        <p:nvPicPr>
          <p:cNvPr id="82" name="Google Shape;82;p14"/>
          <p:cNvPicPr preferRelativeResize="0"/>
          <p:nvPr/>
        </p:nvPicPr>
        <p:blipFill>
          <a:blip r:embed="rId3">
            <a:extLst>
              <a:ext uri="{28A0092B-C50C-407E-A947-70E740481C1C}">
                <a14:useLocalDpi xmlns:a14="http://schemas.microsoft.com/office/drawing/2010/main" val="0"/>
              </a:ext>
            </a:extLst>
          </a:blip>
          <a:stretch>
            <a:fillRect/>
          </a:stretch>
        </p:blipFill>
        <p:spPr>
          <a:xfrm>
            <a:off x="7768424" y="79513"/>
            <a:ext cx="1288111" cy="1364027"/>
          </a:xfrm>
          <a:prstGeom prst="ellipse">
            <a:avLst/>
          </a:prstGeom>
          <a:noFill/>
          <a:ln>
            <a:noFill/>
          </a:ln>
        </p:spPr>
      </p:pic>
      <p:sp>
        <p:nvSpPr>
          <p:cNvPr id="83" name="Google Shape;83;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b="1" dirty="0" smtClean="0">
                <a:solidFill>
                  <a:schemeClr val="bg1"/>
                </a:solidFill>
              </a:rPr>
              <a:t>Investments in agriculture are the best weapons against hunger and poverty, and they have made life better for billions of people. But without DATA how can we know where and when and what to invest in.</a:t>
            </a:r>
            <a:endParaRPr b="1" dirty="0">
              <a:solidFill>
                <a:schemeClr val="bg1"/>
              </a:solidFill>
            </a:endParaRPr>
          </a:p>
        </p:txBody>
      </p:sp>
      <p:sp>
        <p:nvSpPr>
          <p:cNvPr id="96" name="Google Shape;96;p1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1025718" y="645556"/>
            <a:ext cx="6854024"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smtClean="0"/>
              <a:t>What</a:t>
            </a:r>
            <a:r>
              <a:rPr lang="en" sz="4800" dirty="0" smtClean="0"/>
              <a:t> </a:t>
            </a:r>
            <a:r>
              <a:rPr lang="en" sz="4800" dirty="0"/>
              <a:t>is </a:t>
            </a:r>
            <a:r>
              <a:rPr lang="en" sz="4800" dirty="0" smtClean="0"/>
              <a:t>the </a:t>
            </a:r>
            <a:r>
              <a:rPr lang="en" sz="4800" dirty="0" smtClean="0">
                <a:solidFill>
                  <a:srgbClr val="FFB600"/>
                </a:solidFill>
              </a:rPr>
              <a:t>Problem</a:t>
            </a:r>
            <a:r>
              <a:rPr lang="en" sz="4800" dirty="0"/>
              <a:t>?</a:t>
            </a:r>
            <a:endParaRPr sz="4800" dirty="0"/>
          </a:p>
        </p:txBody>
      </p:sp>
      <p:sp>
        <p:nvSpPr>
          <p:cNvPr id="102" name="Google Shape;102;p17"/>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dirty="0" smtClean="0">
                <a:solidFill>
                  <a:schemeClr val="bg1"/>
                </a:solidFill>
              </a:rPr>
              <a:t>Lack of Reliable Food Database</a:t>
            </a:r>
            <a:endParaRPr dirty="0">
              <a:solidFill>
                <a:schemeClr val="bg1"/>
              </a:solidFill>
            </a:endParaRPr>
          </a:p>
          <a:p>
            <a:pPr marL="457200" lvl="0" indent="-342900" algn="l" rtl="0">
              <a:spcBef>
                <a:spcPts val="0"/>
              </a:spcBef>
              <a:spcAft>
                <a:spcPts val="0"/>
              </a:spcAft>
              <a:buSzPts val="1800"/>
              <a:buChar char="●"/>
            </a:pPr>
            <a:r>
              <a:rPr lang="en" dirty="0" smtClean="0">
                <a:solidFill>
                  <a:schemeClr val="bg1"/>
                </a:solidFill>
              </a:rPr>
              <a:t>Scale of production</a:t>
            </a:r>
            <a:endParaRPr dirty="0">
              <a:solidFill>
                <a:schemeClr val="bg1"/>
              </a:solidFill>
            </a:endParaRPr>
          </a:p>
          <a:p>
            <a:pPr marL="457200" lvl="0" indent="-342900" algn="l" rtl="0">
              <a:spcBef>
                <a:spcPts val="0"/>
              </a:spcBef>
              <a:spcAft>
                <a:spcPts val="0"/>
              </a:spcAft>
              <a:buSzPts val="1800"/>
              <a:buChar char="●"/>
            </a:pPr>
            <a:r>
              <a:rPr lang="en" dirty="0" smtClean="0">
                <a:solidFill>
                  <a:schemeClr val="bg1"/>
                </a:solidFill>
              </a:rPr>
              <a:t>Uneven distribution of food</a:t>
            </a:r>
          </a:p>
          <a:p>
            <a:pPr marL="457200" lvl="0" indent="-342900" algn="l" rtl="0">
              <a:spcBef>
                <a:spcPts val="0"/>
              </a:spcBef>
              <a:spcAft>
                <a:spcPts val="0"/>
              </a:spcAft>
              <a:buSzPts val="1800"/>
              <a:buChar char="●"/>
            </a:pPr>
            <a:r>
              <a:rPr lang="en" dirty="0" smtClean="0">
                <a:solidFill>
                  <a:schemeClr val="bg1"/>
                </a:solidFill>
              </a:rPr>
              <a:t>Food insecurity</a:t>
            </a:r>
          </a:p>
          <a:p>
            <a:pPr marL="457200" lvl="0" indent="-342900" algn="l" rtl="0">
              <a:spcBef>
                <a:spcPts val="0"/>
              </a:spcBef>
              <a:spcAft>
                <a:spcPts val="0"/>
              </a:spcAft>
              <a:buSzPts val="1800"/>
              <a:buChar char="●"/>
            </a:pPr>
            <a:r>
              <a:rPr lang="en" dirty="0" smtClean="0">
                <a:solidFill>
                  <a:schemeClr val="bg1"/>
                </a:solidFill>
              </a:rPr>
              <a:t> Import and export Policies</a:t>
            </a:r>
            <a:endParaRPr dirty="0">
              <a:solidFill>
                <a:schemeClr val="bg1"/>
              </a:solidFill>
            </a:endParaRPr>
          </a:p>
        </p:txBody>
      </p:sp>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11" name="Google Shape;516;p38"/>
          <p:cNvSpPr/>
          <p:nvPr/>
        </p:nvSpPr>
        <p:spPr>
          <a:xfrm>
            <a:off x="7879742" y="262561"/>
            <a:ext cx="1086150" cy="1028869"/>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ctrTitle"/>
          </p:nvPr>
        </p:nvSpPr>
        <p:spPr>
          <a:xfrm>
            <a:off x="916387" y="308339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smtClean="0">
                <a:solidFill>
                  <a:schemeClr val="bg2">
                    <a:lumMod val="75000"/>
                  </a:schemeClr>
                </a:solidFill>
              </a:rPr>
              <a:t>Hack </a:t>
            </a:r>
            <a:br>
              <a:rPr lang="en" sz="7200" dirty="0" smtClean="0">
                <a:solidFill>
                  <a:schemeClr val="bg2">
                    <a:lumMod val="75000"/>
                  </a:schemeClr>
                </a:solidFill>
              </a:rPr>
            </a:br>
            <a:r>
              <a:rPr lang="en" sz="7200" dirty="0" smtClean="0">
                <a:solidFill>
                  <a:schemeClr val="bg2">
                    <a:lumMod val="75000"/>
                  </a:schemeClr>
                </a:solidFill>
              </a:rPr>
              <a:t>The </a:t>
            </a:r>
            <a:br>
              <a:rPr lang="en" sz="7200" dirty="0" smtClean="0">
                <a:solidFill>
                  <a:schemeClr val="bg2">
                    <a:lumMod val="75000"/>
                  </a:schemeClr>
                </a:solidFill>
              </a:rPr>
            </a:br>
            <a:r>
              <a:rPr lang="en" sz="7200" dirty="0" smtClean="0">
                <a:solidFill>
                  <a:schemeClr val="bg2">
                    <a:lumMod val="75000"/>
                  </a:schemeClr>
                </a:solidFill>
              </a:rPr>
              <a:t>Data</a:t>
            </a:r>
            <a:endParaRPr sz="7200" dirty="0">
              <a:solidFill>
                <a:schemeClr val="bg2">
                  <a:lumMod val="75000"/>
                </a:schemeClr>
              </a:solidFill>
            </a:endParaRPr>
          </a:p>
        </p:txBody>
      </p:sp>
      <p:sp>
        <p:nvSpPr>
          <p:cNvPr id="129" name="Google Shape;129;p18"/>
          <p:cNvSpPr txBox="1">
            <a:spLocks noGrp="1"/>
          </p:cNvSpPr>
          <p:nvPr>
            <p:ph type="sldNum" idx="4294967295"/>
          </p:nvPr>
        </p:nvSpPr>
        <p:spPr>
          <a:xfrm>
            <a:off x="8604250" y="4591050"/>
            <a:ext cx="539750" cy="552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8" name="Google Shape;576;p38"/>
          <p:cNvGrpSpPr/>
          <p:nvPr/>
        </p:nvGrpSpPr>
        <p:grpSpPr>
          <a:xfrm>
            <a:off x="6106602" y="1244149"/>
            <a:ext cx="2378263" cy="2057655"/>
            <a:chOff x="3936375" y="3703750"/>
            <a:chExt cx="453050" cy="332175"/>
          </a:xfrm>
          <a:solidFill>
            <a:srgbClr val="FFC000"/>
          </a:solidFill>
        </p:grpSpPr>
        <p:sp>
          <p:nvSpPr>
            <p:cNvPr id="19" name="Google Shape;577;p3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8;p3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9;p3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80;p3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81;p3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rot="3736441">
            <a:off x="3920015" y="1825461"/>
            <a:ext cx="1144988" cy="1323439"/>
          </a:xfrm>
          <a:prstGeom prst="rect">
            <a:avLst/>
          </a:prstGeom>
        </p:spPr>
        <p:txBody>
          <a:bodyPr wrap="square">
            <a:spAutoFit/>
          </a:bodyPr>
          <a:lstStyle/>
          <a:p>
            <a:r>
              <a:rPr lang="en" sz="8000" dirty="0">
                <a:solidFill>
                  <a:srgbClr val="FFB600"/>
                </a:solidFill>
                <a:latin typeface="Raleway Light"/>
                <a:ea typeface="Raleway Light"/>
                <a:cs typeface="Raleway Light"/>
                <a:sym typeface="Raleway Light"/>
              </a:rPr>
              <a:t>🔨</a:t>
            </a:r>
            <a:endParaRPr lang="en-US" sz="8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2" name="Title 1"/>
          <p:cNvSpPr>
            <a:spLocks noGrp="1"/>
          </p:cNvSpPr>
          <p:nvPr>
            <p:ph type="ctrTitle"/>
          </p:nvPr>
        </p:nvSpPr>
        <p:spPr>
          <a:xfrm>
            <a:off x="1348740" y="794175"/>
            <a:ext cx="6446520" cy="1159800"/>
          </a:xfrm>
        </p:spPr>
        <p:txBody>
          <a:bodyPr/>
          <a:lstStyle/>
          <a:p>
            <a:r>
              <a:rPr lang="en-US" dirty="0" smtClean="0"/>
              <a:t>How? You might ask.</a:t>
            </a:r>
            <a:endParaRPr lang="en-US" dirty="0"/>
          </a:p>
        </p:txBody>
      </p:sp>
      <p:sp>
        <p:nvSpPr>
          <p:cNvPr id="3" name="Subtitle 2"/>
          <p:cNvSpPr>
            <a:spLocks noGrp="1"/>
          </p:cNvSpPr>
          <p:nvPr>
            <p:ph type="subTitle" idx="1"/>
          </p:nvPr>
        </p:nvSpPr>
        <p:spPr>
          <a:xfrm>
            <a:off x="1348740" y="2113173"/>
            <a:ext cx="7772400" cy="784800"/>
          </a:xfrm>
        </p:spPr>
        <p:txBody>
          <a:bodyPr/>
          <a:lstStyle/>
          <a:p>
            <a:pPr>
              <a:buFont typeface="Arial" panose="020B0604020202020204" pitchFamily="34" charset="0"/>
              <a:buChar char="•"/>
            </a:pPr>
            <a:r>
              <a:rPr lang="en-US" sz="2800" dirty="0" smtClean="0">
                <a:solidFill>
                  <a:schemeClr val="bg1"/>
                </a:solidFill>
              </a:rPr>
              <a:t>Through Extension Agents.</a:t>
            </a:r>
          </a:p>
          <a:p>
            <a:pPr>
              <a:buFont typeface="Arial" panose="020B0604020202020204" pitchFamily="34" charset="0"/>
              <a:buChar char="•"/>
            </a:pPr>
            <a:r>
              <a:rPr lang="en-US" sz="2800" dirty="0" smtClean="0">
                <a:solidFill>
                  <a:schemeClr val="bg1"/>
                </a:solidFill>
              </a:rPr>
              <a:t>And an Online Data Bank.</a:t>
            </a:r>
            <a:endParaRPr lang="en-US" sz="2800" dirty="0">
              <a:solidFill>
                <a:schemeClr val="bg1"/>
              </a:solidFill>
            </a:endParaRPr>
          </a:p>
        </p:txBody>
      </p:sp>
      <p:sp>
        <p:nvSpPr>
          <p:cNvPr id="165" name="Google Shape;165;p22"/>
          <p:cNvSpPr txBox="1">
            <a:spLocks noGrp="1"/>
          </p:cNvSpPr>
          <p:nvPr>
            <p:ph type="sldNum" idx="4294967295"/>
          </p:nvPr>
        </p:nvSpPr>
        <p:spPr>
          <a:xfrm>
            <a:off x="8604250" y="4591050"/>
            <a:ext cx="539750" cy="552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ctrTitle" idx="4294967295"/>
          </p:nvPr>
        </p:nvSpPr>
        <p:spPr>
          <a:xfrm>
            <a:off x="2689529" y="966453"/>
            <a:ext cx="3623807"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smtClean="0">
                <a:solidFill>
                  <a:schemeClr val="tx1">
                    <a:lumMod val="75000"/>
                    <a:lumOff val="25000"/>
                  </a:schemeClr>
                </a:solidFill>
              </a:rPr>
              <a:t>Benefits</a:t>
            </a:r>
            <a:endParaRPr sz="5400" dirty="0">
              <a:solidFill>
                <a:schemeClr val="tx1">
                  <a:lumMod val="75000"/>
                  <a:lumOff val="25000"/>
                </a:schemeClr>
              </a:solidFill>
            </a:endParaRPr>
          </a:p>
        </p:txBody>
      </p:sp>
      <p:sp>
        <p:nvSpPr>
          <p:cNvPr id="228" name="Google Shape;228;p26"/>
          <p:cNvSpPr txBox="1">
            <a:spLocks noGrp="1"/>
          </p:cNvSpPr>
          <p:nvPr>
            <p:ph type="subTitle" idx="4294967295"/>
          </p:nvPr>
        </p:nvSpPr>
        <p:spPr>
          <a:xfrm>
            <a:off x="1434170" y="2065463"/>
            <a:ext cx="6645303" cy="2045361"/>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Arial" panose="020B0604020202020204" pitchFamily="34" charset="0"/>
              <a:buChar char="•"/>
            </a:pPr>
            <a:r>
              <a:rPr lang="en" dirty="0" smtClean="0">
                <a:solidFill>
                  <a:schemeClr val="bg1"/>
                </a:solidFill>
              </a:rPr>
              <a:t>Decision And Policy Making</a:t>
            </a:r>
          </a:p>
          <a:p>
            <a:pPr marL="285750" lvl="0" indent="-285750" algn="l" rtl="0">
              <a:spcBef>
                <a:spcPts val="600"/>
              </a:spcBef>
              <a:spcAft>
                <a:spcPts val="0"/>
              </a:spcAft>
              <a:buFont typeface="Arial" panose="020B0604020202020204" pitchFamily="34" charset="0"/>
              <a:buChar char="•"/>
            </a:pPr>
            <a:r>
              <a:rPr lang="en" dirty="0" smtClean="0">
                <a:solidFill>
                  <a:schemeClr val="bg1"/>
                </a:solidFill>
              </a:rPr>
              <a:t>Boosts Investors And Patnership Confidence</a:t>
            </a:r>
          </a:p>
          <a:p>
            <a:pPr marL="285750" lvl="0" indent="-285750" algn="l" rtl="0">
              <a:spcBef>
                <a:spcPts val="600"/>
              </a:spcBef>
              <a:spcAft>
                <a:spcPts val="0"/>
              </a:spcAft>
              <a:buFont typeface="Arial" panose="020B0604020202020204" pitchFamily="34" charset="0"/>
              <a:buChar char="•"/>
            </a:pPr>
            <a:r>
              <a:rPr lang="en" dirty="0" smtClean="0">
                <a:solidFill>
                  <a:schemeClr val="bg1"/>
                </a:solidFill>
              </a:rPr>
              <a:t>Identify Number Of Subsistence and Commercial Farmers</a:t>
            </a:r>
          </a:p>
          <a:p>
            <a:pPr marL="285750" lvl="0" indent="-285750" algn="l" rtl="0">
              <a:spcBef>
                <a:spcPts val="600"/>
              </a:spcBef>
              <a:spcAft>
                <a:spcPts val="0"/>
              </a:spcAft>
              <a:buFont typeface="Arial" panose="020B0604020202020204" pitchFamily="34" charset="0"/>
              <a:buChar char="•"/>
            </a:pPr>
            <a:r>
              <a:rPr lang="en" dirty="0" smtClean="0">
                <a:solidFill>
                  <a:schemeClr val="bg1"/>
                </a:solidFill>
              </a:rPr>
              <a:t>Drives competitive Advantage</a:t>
            </a:r>
          </a:p>
          <a:p>
            <a:pPr marL="285750" lvl="0" indent="-285750" algn="l" rtl="0">
              <a:spcBef>
                <a:spcPts val="600"/>
              </a:spcBef>
              <a:spcAft>
                <a:spcPts val="0"/>
              </a:spcAft>
              <a:buFont typeface="Arial" panose="020B0604020202020204" pitchFamily="34" charset="0"/>
              <a:buChar char="•"/>
            </a:pPr>
            <a:r>
              <a:rPr lang="en" dirty="0" smtClean="0">
                <a:solidFill>
                  <a:schemeClr val="bg1"/>
                </a:solidFill>
              </a:rPr>
              <a:t>Eliminates Gluts And Scarcity</a:t>
            </a:r>
            <a:endParaRPr dirty="0">
              <a:solidFill>
                <a:schemeClr val="bg1"/>
              </a:solidFill>
            </a:endParaRPr>
          </a:p>
        </p:txBody>
      </p:sp>
      <p:sp>
        <p:nvSpPr>
          <p:cNvPr id="229" name="Google Shape;229;p2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230" name="Google Shape;230;p26"/>
          <p:cNvGrpSpPr/>
          <p:nvPr/>
        </p:nvGrpSpPr>
        <p:grpSpPr>
          <a:xfrm>
            <a:off x="8056529" y="173652"/>
            <a:ext cx="793438" cy="1034192"/>
            <a:chOff x="2624850" y="4296000"/>
            <a:chExt cx="380400" cy="495825"/>
          </a:xfrm>
        </p:grpSpPr>
        <p:sp>
          <p:nvSpPr>
            <p:cNvPr id="231" name="Google Shape;231;p26"/>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2" name="Google Shape;312;p31"/>
          <p:cNvSpPr txBox="1">
            <a:spLocks noGrp="1"/>
          </p:cNvSpPr>
          <p:nvPr>
            <p:ph type="body" idx="4294967295"/>
          </p:nvPr>
        </p:nvSpPr>
        <p:spPr>
          <a:xfrm>
            <a:off x="979015" y="204300"/>
            <a:ext cx="2932578"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6000" dirty="0" smtClean="0">
                <a:solidFill>
                  <a:schemeClr val="bg2">
                    <a:lumMod val="75000"/>
                  </a:schemeClr>
                </a:solidFill>
                <a:latin typeface="Raleway ExtraBold"/>
                <a:ea typeface="Raleway ExtraBold"/>
                <a:cs typeface="Raleway ExtraBold"/>
                <a:sym typeface="Raleway ExtraBold"/>
              </a:rPr>
              <a:t>Mobile APP</a:t>
            </a:r>
            <a:r>
              <a:rPr lang="en" sz="6000" dirty="0" smtClean="0">
                <a:solidFill>
                  <a:schemeClr val="bg2">
                    <a:lumMod val="75000"/>
                  </a:schemeClr>
                </a:solidFill>
                <a:latin typeface="Raleway ExtraBold"/>
                <a:ea typeface="Raleway ExtraBold"/>
                <a:cs typeface="Raleway ExtraBold"/>
                <a:sym typeface="Raleway ExtraBold"/>
              </a:rPr>
              <a:t> project</a:t>
            </a:r>
            <a:endParaRPr sz="6000" dirty="0">
              <a:solidFill>
                <a:schemeClr val="bg2">
                  <a:lumMod val="75000"/>
                </a:schemeClr>
              </a:solidFill>
              <a:latin typeface="Raleway ExtraBold"/>
              <a:ea typeface="Raleway ExtraBold"/>
              <a:cs typeface="Raleway ExtraBold"/>
              <a:sym typeface="Raleway ExtraBold"/>
            </a:endParaRPr>
          </a:p>
        </p:txBody>
      </p:sp>
      <p:sp>
        <p:nvSpPr>
          <p:cNvPr id="313" name="Google Shape;313;p31"/>
          <p:cNvSpPr/>
          <p:nvPr/>
        </p:nvSpPr>
        <p:spPr>
          <a:xfrm>
            <a:off x="5394536" y="982504"/>
            <a:ext cx="1732200" cy="307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999999"/>
                </a:solidFill>
                <a:latin typeface="Raleway Light"/>
                <a:ea typeface="Raleway Light"/>
                <a:cs typeface="Raleway Light"/>
                <a:sym typeface="Raleway Light"/>
              </a:rPr>
              <a:t>Place your screenshot here</a:t>
            </a:r>
            <a:endParaRPr sz="1000" dirty="0">
              <a:solidFill>
                <a:srgbClr val="999999"/>
              </a:solidFill>
              <a:latin typeface="Raleway Light"/>
              <a:ea typeface="Raleway Light"/>
              <a:cs typeface="Raleway Light"/>
              <a:sym typeface="Raleway Light"/>
            </a:endParaRPr>
          </a:p>
        </p:txBody>
      </p:sp>
      <p:sp>
        <p:nvSpPr>
          <p:cNvPr id="314" name="Google Shape;314;p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476" y="-392152"/>
            <a:ext cx="6051177" cy="51435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219" y="731231"/>
            <a:ext cx="6051177" cy="51435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5938" y="-275659"/>
            <a:ext cx="6051177"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364" name="Google Shape;364;p35"/>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rgbClr val="FFB600"/>
                </a:solidFill>
              </a:rPr>
              <a:t>Thanks!</a:t>
            </a:r>
            <a:endParaRPr sz="9600">
              <a:solidFill>
                <a:srgbClr val="FFB600"/>
              </a:solidFill>
            </a:endParaRPr>
          </a:p>
        </p:txBody>
      </p:sp>
      <p:sp>
        <p:nvSpPr>
          <p:cNvPr id="365" name="Google Shape;365;p35"/>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r>
              <a:rPr lang="en" sz="3600" b="1" dirty="0" smtClean="0"/>
              <a:t>?</a:t>
            </a:r>
            <a:endParaRPr sz="3600" b="1" dirty="0"/>
          </a:p>
        </p:txBody>
      </p:sp>
      <p:sp>
        <p:nvSpPr>
          <p:cNvPr id="366" name="Google Shape;366;p35"/>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162</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Raleway ExtraBold</vt:lpstr>
      <vt:lpstr>Raleway Light</vt:lpstr>
      <vt:lpstr>Arial</vt:lpstr>
      <vt:lpstr>Raleway</vt:lpstr>
      <vt:lpstr>Olivia template</vt:lpstr>
      <vt:lpstr>PowerPoint Presentation</vt:lpstr>
      <vt:lpstr>Hello!</vt:lpstr>
      <vt:lpstr>PowerPoint Presentation</vt:lpstr>
      <vt:lpstr>What is the Problem?</vt:lpstr>
      <vt:lpstr>Hack  The  Data</vt:lpstr>
      <vt:lpstr>How? You might ask.</vt:lpstr>
      <vt:lpstr>Benefits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User</cp:lastModifiedBy>
  <cp:revision>10</cp:revision>
  <dcterms:modified xsi:type="dcterms:W3CDTF">2018-12-20T12:41:19Z</dcterms:modified>
</cp:coreProperties>
</file>