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FFA"/>
    <a:srgbClr val="D6EEE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rgbClr val="FFFFFF">
                  <a:alpha val="33000"/>
                </a:srgbClr>
              </a:solidFill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History</c:v>
                </c:pt>
                <c:pt idx="1">
                  <c:v>Nav Bar</c:v>
                </c:pt>
                <c:pt idx="2">
                  <c:v>Types</c:v>
                </c:pt>
                <c:pt idx="3">
                  <c:v>Etiquette</c:v>
                </c:pt>
                <c:pt idx="4">
                  <c:v>Videos</c:v>
                </c:pt>
                <c:pt idx="5">
                  <c:v>Mobile Friendly</c:v>
                </c:pt>
                <c:pt idx="6">
                  <c:v>recipes</c:v>
                </c:pt>
                <c:pt idx="7">
                  <c:v>Restaurants</c:v>
                </c:pt>
                <c:pt idx="8">
                  <c:v>SocilMedia Sharing</c:v>
                </c:pt>
                <c:pt idx="9">
                  <c:v>Log In</c:v>
                </c:pt>
                <c:pt idx="10">
                  <c:v>Searsh Bar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0.95</c:v>
                </c:pt>
                <c:pt idx="1">
                  <c:v>0.93</c:v>
                </c:pt>
                <c:pt idx="2">
                  <c:v>0.75</c:v>
                </c:pt>
                <c:pt idx="3">
                  <c:v>0.73</c:v>
                </c:pt>
                <c:pt idx="4">
                  <c:v>0.65</c:v>
                </c:pt>
                <c:pt idx="5">
                  <c:v>0.65</c:v>
                </c:pt>
                <c:pt idx="6">
                  <c:v>0.6</c:v>
                </c:pt>
                <c:pt idx="7">
                  <c:v>0.5</c:v>
                </c:pt>
                <c:pt idx="8">
                  <c:v>0.35</c:v>
                </c:pt>
                <c:pt idx="9">
                  <c:v>0.3</c:v>
                </c:pt>
                <c:pt idx="1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-173932208"/>
        <c:axId val="-173936560"/>
      </c:barChart>
      <c:catAx>
        <c:axId val="-17393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936560"/>
        <c:crosses val="autoZero"/>
        <c:auto val="1"/>
        <c:lblAlgn val="ctr"/>
        <c:lblOffset val="100"/>
        <c:noMultiLvlLbl val="0"/>
      </c:catAx>
      <c:valAx>
        <c:axId val="-17393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93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E0DFFA">
        <a:alpha val="77000"/>
      </a:srgbClr>
    </a:solidFill>
    <a:ln w="127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8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4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6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8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4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5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4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1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87DB-DB17-430F-8FDE-FD8A11771F2D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C08A-80B4-4D1B-B142-A2BF61943C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37" y="3807426"/>
            <a:ext cx="9144000" cy="8489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aur" panose="02030504050205020304" pitchFamily="18" charset="0"/>
              </a:rPr>
              <a:t>Sushi.com</a:t>
            </a:r>
            <a:endParaRPr lang="en-US" dirty="0">
              <a:latin typeface="Centaur" panose="020305040502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974" y="3253510"/>
            <a:ext cx="6134100" cy="553916"/>
          </a:xfrm>
        </p:spPr>
        <p:txBody>
          <a:bodyPr/>
          <a:lstStyle/>
          <a:p>
            <a:r>
              <a:rPr lang="en-US" dirty="0" smtClean="0">
                <a:latin typeface="Centaur" panose="02030504050205020304" pitchFamily="18" charset="0"/>
              </a:rPr>
              <a:t>Project Name:</a:t>
            </a:r>
            <a:endParaRPr lang="en-US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" y="66186"/>
            <a:ext cx="3041123" cy="1074552"/>
          </a:xfrm>
        </p:spPr>
        <p:txBody>
          <a:bodyPr/>
          <a:lstStyle/>
          <a:p>
            <a:r>
              <a:rPr lang="en-US" dirty="0" smtClean="0"/>
              <a:t>1-Persona: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34" y="1391748"/>
            <a:ext cx="5052409" cy="5117693"/>
          </a:xfrm>
          <a:prstGeom prst="round2DiagRect">
            <a:avLst>
              <a:gd name="adj1" fmla="val 422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7" y="1391748"/>
            <a:ext cx="5518752" cy="5117693"/>
          </a:xfrm>
          <a:prstGeom prst="round2DiagRect">
            <a:avLst>
              <a:gd name="adj1" fmla="val 1499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6176158" y="1140738"/>
            <a:ext cx="17417" cy="5390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4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" y="66186"/>
            <a:ext cx="3041123" cy="1074552"/>
          </a:xfrm>
        </p:spPr>
        <p:txBody>
          <a:bodyPr/>
          <a:lstStyle/>
          <a:p>
            <a:r>
              <a:rPr lang="en-US" dirty="0" smtClean="0"/>
              <a:t>1-Persona: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34" y="1414480"/>
            <a:ext cx="5052409" cy="5072228"/>
          </a:xfrm>
          <a:prstGeom prst="round2DiagRect">
            <a:avLst>
              <a:gd name="adj1" fmla="val 195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47" y="1414480"/>
            <a:ext cx="5518752" cy="5072228"/>
          </a:xfrm>
          <a:prstGeom prst="round2DiagRect">
            <a:avLst>
              <a:gd name="adj1" fmla="val 1339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6167449" y="1140738"/>
            <a:ext cx="17417" cy="5390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" y="66186"/>
            <a:ext cx="3041123" cy="1074552"/>
          </a:xfrm>
        </p:spPr>
        <p:txBody>
          <a:bodyPr/>
          <a:lstStyle/>
          <a:p>
            <a:r>
              <a:rPr lang="en-US" dirty="0" smtClean="0"/>
              <a:t>1-Persona: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49" y="1071150"/>
            <a:ext cx="3762103" cy="5512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2" y="1071151"/>
            <a:ext cx="3906548" cy="5512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27" y="170688"/>
            <a:ext cx="3747268" cy="6412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4122408" y="1071150"/>
            <a:ext cx="31581" cy="5512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5098" y="1071150"/>
            <a:ext cx="31581" cy="5512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" y="66186"/>
            <a:ext cx="3041123" cy="1074552"/>
          </a:xfrm>
        </p:spPr>
        <p:txBody>
          <a:bodyPr/>
          <a:lstStyle/>
          <a:p>
            <a:r>
              <a:rPr lang="en-US" dirty="0" smtClean="0"/>
              <a:t>1-Persona: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2" y="1140738"/>
            <a:ext cx="3916679" cy="5329731"/>
          </a:xfr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Name:</a:t>
            </a:r>
            <a:r>
              <a:rPr lang="en-US" dirty="0" smtClean="0"/>
              <a:t> Sarah Lee</a:t>
            </a:r>
          </a:p>
          <a:p>
            <a:r>
              <a:rPr lang="en-US" b="1" dirty="0" smtClean="0"/>
              <a:t>Age:</a:t>
            </a:r>
            <a:r>
              <a:rPr lang="en-US" dirty="0" smtClean="0"/>
              <a:t> 26</a:t>
            </a:r>
          </a:p>
          <a:p>
            <a:r>
              <a:rPr lang="en-US" b="1" dirty="0" smtClean="0"/>
              <a:t>Occupation:</a:t>
            </a:r>
            <a:r>
              <a:rPr lang="en-US" dirty="0" smtClean="0"/>
              <a:t> Graphic Designer</a:t>
            </a:r>
          </a:p>
          <a:p>
            <a:r>
              <a:rPr lang="en-US" b="1" dirty="0" smtClean="0"/>
              <a:t>Location:</a:t>
            </a:r>
            <a:r>
              <a:rPr lang="en-US" dirty="0" smtClean="0"/>
              <a:t> New York, NY</a:t>
            </a:r>
          </a:p>
          <a:p>
            <a:r>
              <a:rPr lang="en-US" b="1" dirty="0" smtClean="0"/>
              <a:t>Background:</a:t>
            </a:r>
            <a:endParaRPr lang="en-US" dirty="0" smtClean="0"/>
          </a:p>
          <a:p>
            <a:r>
              <a:rPr lang="en-US" dirty="0" smtClean="0"/>
              <a:t>Sarah works at a design agency and values creativity and aesthetics.</a:t>
            </a:r>
          </a:p>
          <a:p>
            <a:r>
              <a:rPr lang="en-US" dirty="0" smtClean="0"/>
              <a:t>Has a passion for food and enjoys trying different cuisines, especially Japanese.</a:t>
            </a:r>
          </a:p>
          <a:p>
            <a:r>
              <a:rPr lang="en-US" dirty="0" smtClean="0"/>
              <a:t>Knows the basics about sushi but wants to expand her knowledge and experiences.</a:t>
            </a:r>
          </a:p>
          <a:p>
            <a:r>
              <a:rPr lang="en-US" b="1" dirty="0" smtClean="0"/>
              <a:t>Technology:</a:t>
            </a:r>
            <a:endParaRPr lang="en-US" dirty="0" smtClean="0"/>
          </a:p>
          <a:p>
            <a:r>
              <a:rPr lang="en-US" dirty="0" smtClean="0"/>
              <a:t>Frequently uses her smartphone for browsing and social media.</a:t>
            </a:r>
          </a:p>
          <a:p>
            <a:r>
              <a:rPr lang="en-US" dirty="0" smtClean="0"/>
              <a:t>Prefers visually appealing and well-organized websites.</a:t>
            </a:r>
          </a:p>
          <a:p>
            <a:r>
              <a:rPr lang="en-US" dirty="0" smtClean="0"/>
              <a:t>Regularly watches food-related videos on YouTube.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1274" y="1140738"/>
            <a:ext cx="3650315" cy="53297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Goals:</a:t>
            </a:r>
            <a:endParaRPr lang="en-US" dirty="0" smtClean="0"/>
          </a:p>
          <a:p>
            <a:r>
              <a:rPr lang="en-US" dirty="0" smtClean="0"/>
              <a:t>To learn more about different types of sushi and their flavors.</a:t>
            </a:r>
          </a:p>
          <a:p>
            <a:r>
              <a:rPr lang="en-US" dirty="0" smtClean="0"/>
              <a:t>To find new sushi restaurants to visit with friends.</a:t>
            </a:r>
          </a:p>
          <a:p>
            <a:r>
              <a:rPr lang="en-US" dirty="0" smtClean="0"/>
              <a:t>To discover easy sushi recipes to make at home.</a:t>
            </a:r>
          </a:p>
          <a:p>
            <a:r>
              <a:rPr lang="en-US" b="1" dirty="0" smtClean="0"/>
              <a:t>Frustrations:</a:t>
            </a:r>
            <a:endParaRPr lang="en-US" dirty="0" smtClean="0"/>
          </a:p>
          <a:p>
            <a:r>
              <a:rPr lang="en-US" dirty="0" smtClean="0"/>
              <a:t>Difficulty finding detailed yet concise information about sushi.</a:t>
            </a:r>
          </a:p>
          <a:p>
            <a:r>
              <a:rPr lang="en-US" dirty="0" smtClean="0"/>
              <a:t>Uncertainty about which sushi restaurants are worth visiting.</a:t>
            </a:r>
          </a:p>
          <a:p>
            <a:r>
              <a:rPr lang="en-US" dirty="0" smtClean="0"/>
              <a:t>Confusion about sushi terms and ingredients.</a:t>
            </a:r>
          </a:p>
          <a:p>
            <a:r>
              <a:rPr lang="en-US" b="1" dirty="0" smtClean="0"/>
              <a:t>User Needs:</a:t>
            </a:r>
          </a:p>
          <a:p>
            <a:r>
              <a:rPr lang="en-US" b="1" dirty="0" smtClean="0"/>
              <a:t>Educational Content:</a:t>
            </a:r>
            <a:endParaRPr lang="en-US" dirty="0" smtClean="0"/>
          </a:p>
          <a:p>
            <a:pPr lvl="1"/>
            <a:r>
              <a:rPr lang="en-US" dirty="0" smtClean="0"/>
              <a:t>Simple guides on different types of sushi and their ingredients.</a:t>
            </a:r>
          </a:p>
          <a:p>
            <a:pPr lvl="1"/>
            <a:r>
              <a:rPr lang="en-US" dirty="0" smtClean="0"/>
              <a:t>Basic etiquette tips for eating sushi.</a:t>
            </a:r>
          </a:p>
          <a:p>
            <a:r>
              <a:rPr lang="en-US" b="1" dirty="0" smtClean="0"/>
              <a:t>Restaurant Recommendations:</a:t>
            </a:r>
            <a:endParaRPr lang="en-US" dirty="0" smtClean="0"/>
          </a:p>
          <a:p>
            <a:pPr lvl="1"/>
            <a:r>
              <a:rPr lang="en-US" dirty="0" smtClean="0"/>
              <a:t>Lists of top sushi spots in her city.</a:t>
            </a:r>
          </a:p>
          <a:p>
            <a:pPr lvl="1"/>
            <a:r>
              <a:rPr lang="en-US" dirty="0" smtClean="0"/>
              <a:t>Honest reviews and ratings from other users.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97252" y="1149362"/>
            <a:ext cx="4061879" cy="53297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Recipes and DIY Guides:</a:t>
            </a:r>
            <a:endParaRPr lang="en-US" dirty="0" smtClean="0"/>
          </a:p>
          <a:p>
            <a:pPr lvl="1"/>
            <a:r>
              <a:rPr lang="en-US" dirty="0" smtClean="0"/>
              <a:t>Easy-to-follow sushi recipes.</a:t>
            </a:r>
          </a:p>
          <a:p>
            <a:pPr lvl="1"/>
            <a:r>
              <a:rPr lang="en-US" dirty="0" smtClean="0"/>
              <a:t>Video tutorials for making sushi at home.</a:t>
            </a:r>
          </a:p>
          <a:p>
            <a:r>
              <a:rPr lang="en-US" b="1" dirty="0" smtClean="0"/>
              <a:t>Interactive Features:</a:t>
            </a:r>
            <a:endParaRPr lang="en-US" dirty="0" smtClean="0"/>
          </a:p>
          <a:p>
            <a:pPr lvl="1"/>
            <a:r>
              <a:rPr lang="en-US" dirty="0" smtClean="0"/>
              <a:t>Glossary of sushi terms with images.</a:t>
            </a:r>
          </a:p>
          <a:p>
            <a:pPr lvl="1"/>
            <a:r>
              <a:rPr lang="en-US" dirty="0" smtClean="0"/>
              <a:t>Maps to locate nearby sushi restaurants.</a:t>
            </a:r>
          </a:p>
          <a:p>
            <a:r>
              <a:rPr lang="en-US" b="1" dirty="0" smtClean="0"/>
              <a:t>Social Media Integration:</a:t>
            </a:r>
            <a:endParaRPr lang="en-US" dirty="0" smtClean="0"/>
          </a:p>
          <a:p>
            <a:pPr lvl="1"/>
            <a:r>
              <a:rPr lang="en-US" dirty="0" smtClean="0"/>
              <a:t>Easy sharing of content on Instagram.</a:t>
            </a:r>
          </a:p>
          <a:p>
            <a:pPr lvl="1"/>
            <a:r>
              <a:rPr lang="en-US" dirty="0" smtClean="0"/>
              <a:t>Follow sushi influencers and chefs for recommendations.</a:t>
            </a:r>
          </a:p>
          <a:p>
            <a:r>
              <a:rPr lang="en-US" b="1" dirty="0" smtClean="0"/>
              <a:t>Design Preferences:</a:t>
            </a:r>
          </a:p>
          <a:p>
            <a:r>
              <a:rPr lang="en-US" b="1" dirty="0" smtClean="0"/>
              <a:t>Visual Appeal:</a:t>
            </a:r>
            <a:endParaRPr lang="en-US" dirty="0" smtClean="0"/>
          </a:p>
          <a:p>
            <a:pPr lvl="1"/>
            <a:r>
              <a:rPr lang="en-US" dirty="0" smtClean="0"/>
              <a:t>High-quality images of sushi.</a:t>
            </a:r>
          </a:p>
          <a:p>
            <a:pPr lvl="1"/>
            <a:r>
              <a:rPr lang="en-US" dirty="0" smtClean="0"/>
              <a:t>Clean, modern design with intuitive navigation.</a:t>
            </a:r>
          </a:p>
          <a:p>
            <a:r>
              <a:rPr lang="en-US" b="1" dirty="0" smtClean="0"/>
              <a:t>User-Friendly Interface:</a:t>
            </a:r>
            <a:endParaRPr lang="en-US" dirty="0" smtClean="0"/>
          </a:p>
          <a:p>
            <a:pPr lvl="1"/>
            <a:r>
              <a:rPr lang="en-US" dirty="0" smtClean="0"/>
              <a:t>Mobile-friendly design.</a:t>
            </a:r>
          </a:p>
          <a:p>
            <a:pPr lvl="1"/>
            <a:r>
              <a:rPr lang="en-US" dirty="0" smtClean="0"/>
              <a:t>Clear categorization of content (guides, recipes, reviews).</a:t>
            </a:r>
          </a:p>
          <a:p>
            <a:pPr lvl="1"/>
            <a:r>
              <a:rPr lang="en-US" dirty="0" smtClean="0"/>
              <a:t>Search functionality for quick access to information.</a:t>
            </a:r>
          </a:p>
          <a:p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75611" y="1132114"/>
            <a:ext cx="0" cy="5338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24651" y="1132114"/>
            <a:ext cx="0" cy="53383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2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" y="66186"/>
            <a:ext cx="3041123" cy="1074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2-User Story: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6" y="1140738"/>
            <a:ext cx="10908767" cy="5448323"/>
          </a:xfrm>
        </p:spPr>
      </p:pic>
      <p:sp>
        <p:nvSpPr>
          <p:cNvPr id="8" name="TextBox 7"/>
          <p:cNvSpPr txBox="1"/>
          <p:nvPr/>
        </p:nvSpPr>
        <p:spPr>
          <a:xfrm>
            <a:off x="1450109" y="1948873"/>
            <a:ext cx="1930400" cy="156966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 a food enthusiasms,</a:t>
            </a:r>
          </a:p>
          <a:p>
            <a:endParaRPr lang="en-US" sz="1600" dirty="0" smtClean="0"/>
          </a:p>
          <a:p>
            <a:r>
              <a:rPr lang="en-US" sz="1600" dirty="0" smtClean="0"/>
              <a:t> I love searching about different kind of food.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327565" y="4268967"/>
            <a:ext cx="1911927" cy="156966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But recently,</a:t>
            </a:r>
          </a:p>
          <a:p>
            <a:endParaRPr lang="en-US" sz="1600" dirty="0" smtClean="0"/>
          </a:p>
          <a:p>
            <a:r>
              <a:rPr lang="en-US" sz="1600" dirty="0" smtClean="0"/>
              <a:t> I was having a hard time searching about sushi.</a:t>
            </a:r>
          </a:p>
          <a:p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 rot="21074257">
            <a:off x="7740073" y="1795521"/>
            <a:ext cx="2133600" cy="1569660"/>
          </a:xfrm>
          <a:prstGeom prst="rect">
            <a:avLst/>
          </a:prstGeom>
          <a:solidFill>
            <a:srgbClr val="D6EEEF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problem is that I had to jump from one website to another to search about different information about the same subject: sushi.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998691" y="4176981"/>
            <a:ext cx="1764145" cy="181588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Until someone shared a website </a:t>
            </a:r>
            <a:r>
              <a:rPr lang="en-US" sz="1600" dirty="0" smtClean="0"/>
              <a:t>in the food enthusiasms chat group</a:t>
            </a:r>
            <a:r>
              <a:rPr lang="en-US" sz="1600" dirty="0" smtClean="0"/>
              <a:t> that had all the information, named: Sushi.com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34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69" y="66186"/>
            <a:ext cx="3041123" cy="1074552"/>
          </a:xfrm>
        </p:spPr>
        <p:txBody>
          <a:bodyPr/>
          <a:lstStyle/>
          <a:p>
            <a:r>
              <a:rPr lang="en-US" dirty="0" smtClean="0"/>
              <a:t>1-Persona:</a:t>
            </a:r>
            <a:endParaRPr lang="en-US" dirty="0"/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56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72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380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Centaur</vt:lpstr>
      <vt:lpstr>Office Theme</vt:lpstr>
      <vt:lpstr>Sushi.com</vt:lpstr>
      <vt:lpstr>1-Persona:</vt:lpstr>
      <vt:lpstr>1-Persona:</vt:lpstr>
      <vt:lpstr>1-Persona:</vt:lpstr>
      <vt:lpstr>1-Persona:</vt:lpstr>
      <vt:lpstr>2-User Story:</vt:lpstr>
      <vt:lpstr>1-Persona: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Sushi.com</dc:title>
  <dc:creator>Microsoft account</dc:creator>
  <cp:lastModifiedBy>Microsoft account</cp:lastModifiedBy>
  <cp:revision>13</cp:revision>
  <dcterms:created xsi:type="dcterms:W3CDTF">2024-07-16T06:38:21Z</dcterms:created>
  <dcterms:modified xsi:type="dcterms:W3CDTF">2024-07-16T08:52:04Z</dcterms:modified>
</cp:coreProperties>
</file>