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058C7-D2D7-4964-840C-7C09A8939F5F}" v="63" dt="2024-06-09T08:02:09.111"/>
    <p1510:client id="{02B49B28-7598-4D2F-B732-F17437D6DDFA}" v="9" dt="2024-06-10T07:28:54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l Baabbad" userId="26e22bd1f2320bcb" providerId="LiveId" clId="{020058C7-D2D7-4964-840C-7C09A8939F5F}"/>
    <pc:docChg chg="undo custSel addSld delSld modSld">
      <pc:chgData name="Adel Baabbad" userId="26e22bd1f2320bcb" providerId="LiveId" clId="{020058C7-D2D7-4964-840C-7C09A8939F5F}" dt="2024-06-09T08:02:39.424" v="208" actId="26606"/>
      <pc:docMkLst>
        <pc:docMk/>
      </pc:docMkLst>
      <pc:sldChg chg="addSp delSp modSp new mod modMedia setBg delAnim">
        <pc:chgData name="Adel Baabbad" userId="26e22bd1f2320bcb" providerId="LiveId" clId="{020058C7-D2D7-4964-840C-7C09A8939F5F}" dt="2024-06-09T05:47:55.053" v="117" actId="26606"/>
        <pc:sldMkLst>
          <pc:docMk/>
          <pc:sldMk cId="684006518" sldId="256"/>
        </pc:sldMkLst>
        <pc:spChg chg="mod">
          <ac:chgData name="Adel Baabbad" userId="26e22bd1f2320bcb" providerId="LiveId" clId="{020058C7-D2D7-4964-840C-7C09A8939F5F}" dt="2024-06-09T05:47:55.053" v="117" actId="26606"/>
          <ac:spMkLst>
            <pc:docMk/>
            <pc:sldMk cId="684006518" sldId="256"/>
            <ac:spMk id="2" creationId="{5FCB6234-D3E0-1CAF-F18B-650D4D4CB6CE}"/>
          </ac:spMkLst>
        </pc:spChg>
        <pc:spChg chg="mod">
          <ac:chgData name="Adel Baabbad" userId="26e22bd1f2320bcb" providerId="LiveId" clId="{020058C7-D2D7-4964-840C-7C09A8939F5F}" dt="2024-06-09T05:47:55.053" v="117" actId="26606"/>
          <ac:spMkLst>
            <pc:docMk/>
            <pc:sldMk cId="684006518" sldId="256"/>
            <ac:spMk id="3" creationId="{D1463776-27FF-BC22-BB29-0AECAEEB7796}"/>
          </ac:spMkLst>
        </pc:spChg>
        <pc:spChg chg="add del">
          <ac:chgData name="Adel Baabbad" userId="26e22bd1f2320bcb" providerId="LiveId" clId="{020058C7-D2D7-4964-840C-7C09A8939F5F}" dt="2024-06-09T05:47:55.024" v="116" actId="26606"/>
          <ac:spMkLst>
            <pc:docMk/>
            <pc:sldMk cId="684006518" sldId="256"/>
            <ac:spMk id="9" creationId="{C1DD1A8A-57D5-4A81-AD04-532B043C5611}"/>
          </ac:spMkLst>
        </pc:spChg>
        <pc:spChg chg="add del">
          <ac:chgData name="Adel Baabbad" userId="26e22bd1f2320bcb" providerId="LiveId" clId="{020058C7-D2D7-4964-840C-7C09A8939F5F}" dt="2024-06-09T05:47:55.024" v="116" actId="26606"/>
          <ac:spMkLst>
            <pc:docMk/>
            <pc:sldMk cId="684006518" sldId="256"/>
            <ac:spMk id="11" creationId="{007891EC-4501-44ED-A8C8-B11B6DB767AB}"/>
          </ac:spMkLst>
        </pc:spChg>
        <pc:spChg chg="add">
          <ac:chgData name="Adel Baabbad" userId="26e22bd1f2320bcb" providerId="LiveId" clId="{020058C7-D2D7-4964-840C-7C09A8939F5F}" dt="2024-06-09T05:47:55.053" v="117" actId="26606"/>
          <ac:spMkLst>
            <pc:docMk/>
            <pc:sldMk cId="684006518" sldId="256"/>
            <ac:spMk id="14" creationId="{464EC53C-35C4-4E84-AFE2-A7D081852617}"/>
          </ac:spMkLst>
        </pc:spChg>
        <pc:spChg chg="add">
          <ac:chgData name="Adel Baabbad" userId="26e22bd1f2320bcb" providerId="LiveId" clId="{020058C7-D2D7-4964-840C-7C09A8939F5F}" dt="2024-06-09T05:47:55.053" v="117" actId="26606"/>
          <ac:spMkLst>
            <pc:docMk/>
            <pc:sldMk cId="684006518" sldId="256"/>
            <ac:spMk id="15" creationId="{C5CB530E-515E-412C-9DF1-5F8FFBD6F383}"/>
          </ac:spMkLst>
        </pc:spChg>
        <pc:spChg chg="add">
          <ac:chgData name="Adel Baabbad" userId="26e22bd1f2320bcb" providerId="LiveId" clId="{020058C7-D2D7-4964-840C-7C09A8939F5F}" dt="2024-06-09T05:47:55.053" v="117" actId="26606"/>
          <ac:spMkLst>
            <pc:docMk/>
            <pc:sldMk cId="684006518" sldId="256"/>
            <ac:spMk id="16" creationId="{9A3F5928-D955-456A-97B5-AA390B8CE9D5}"/>
          </ac:spMkLst>
        </pc:spChg>
        <pc:spChg chg="add">
          <ac:chgData name="Adel Baabbad" userId="26e22bd1f2320bcb" providerId="LiveId" clId="{020058C7-D2D7-4964-840C-7C09A8939F5F}" dt="2024-06-09T05:47:55.053" v="117" actId="26606"/>
          <ac:spMkLst>
            <pc:docMk/>
            <pc:sldMk cId="684006518" sldId="256"/>
            <ac:spMk id="17" creationId="{712D4376-A578-4FF1-94FC-245E7A6A489F}"/>
          </ac:spMkLst>
        </pc:spChg>
        <pc:spChg chg="add">
          <ac:chgData name="Adel Baabbad" userId="26e22bd1f2320bcb" providerId="LiveId" clId="{020058C7-D2D7-4964-840C-7C09A8939F5F}" dt="2024-06-09T05:47:55.053" v="117" actId="26606"/>
          <ac:spMkLst>
            <pc:docMk/>
            <pc:sldMk cId="684006518" sldId="256"/>
            <ac:spMk id="19" creationId="{AEA7509D-F04F-40CB-A0B3-EEF16499CC9F}"/>
          </ac:spMkLst>
        </pc:spChg>
        <pc:picChg chg="add del mod">
          <ac:chgData name="Adel Baabbad" userId="26e22bd1f2320bcb" providerId="LiveId" clId="{020058C7-D2D7-4964-840C-7C09A8939F5F}" dt="2024-06-09T05:47:55.024" v="116" actId="26606"/>
          <ac:picMkLst>
            <pc:docMk/>
            <pc:sldMk cId="684006518" sldId="256"/>
            <ac:picMk id="5" creationId="{E0F78FBA-EA35-2D12-6DAB-27C3E862263E}"/>
          </ac:picMkLst>
        </pc:picChg>
        <pc:picChg chg="add">
          <ac:chgData name="Adel Baabbad" userId="26e22bd1f2320bcb" providerId="LiveId" clId="{020058C7-D2D7-4964-840C-7C09A8939F5F}" dt="2024-06-09T05:47:55.053" v="117" actId="26606"/>
          <ac:picMkLst>
            <pc:docMk/>
            <pc:sldMk cId="684006518" sldId="256"/>
            <ac:picMk id="18" creationId="{1E913E04-D1D5-9EAF-2934-B34697FB6C25}"/>
          </ac:picMkLst>
        </pc:picChg>
        <pc:cxnChg chg="add">
          <ac:chgData name="Adel Baabbad" userId="26e22bd1f2320bcb" providerId="LiveId" clId="{020058C7-D2D7-4964-840C-7C09A8939F5F}" dt="2024-06-09T05:47:55.053" v="117" actId="26606"/>
          <ac:cxnSpMkLst>
            <pc:docMk/>
            <pc:sldMk cId="684006518" sldId="256"/>
            <ac:cxnSpMk id="13" creationId="{56020367-4FD5-4596-8E10-C5F095CD8DBF}"/>
          </ac:cxnSpMkLst>
        </pc:cxnChg>
      </pc:sldChg>
      <pc:sldChg chg="addSp delSp modSp new del mod">
        <pc:chgData name="Adel Baabbad" userId="26e22bd1f2320bcb" providerId="LiveId" clId="{020058C7-D2D7-4964-840C-7C09A8939F5F}" dt="2024-06-09T05:36:57.572" v="68" actId="47"/>
        <pc:sldMkLst>
          <pc:docMk/>
          <pc:sldMk cId="100157404" sldId="257"/>
        </pc:sldMkLst>
        <pc:spChg chg="mod">
          <ac:chgData name="Adel Baabbad" userId="26e22bd1f2320bcb" providerId="LiveId" clId="{020058C7-D2D7-4964-840C-7C09A8939F5F}" dt="2024-06-09T05:06:03.192" v="20"/>
          <ac:spMkLst>
            <pc:docMk/>
            <pc:sldMk cId="100157404" sldId="257"/>
            <ac:spMk id="2" creationId="{FB0D6119-DCE8-24C4-D1D8-AE2985287CE8}"/>
          </ac:spMkLst>
        </pc:spChg>
        <pc:spChg chg="del">
          <ac:chgData name="Adel Baabbad" userId="26e22bd1f2320bcb" providerId="LiveId" clId="{020058C7-D2D7-4964-840C-7C09A8939F5F}" dt="2024-06-09T05:06:15.471" v="21"/>
          <ac:spMkLst>
            <pc:docMk/>
            <pc:sldMk cId="100157404" sldId="257"/>
            <ac:spMk id="3" creationId="{6A4D61E1-AFDF-E149-9C50-423103FEF639}"/>
          </ac:spMkLst>
        </pc:spChg>
        <pc:spChg chg="add mod">
          <ac:chgData name="Adel Baabbad" userId="26e22bd1f2320bcb" providerId="LiveId" clId="{020058C7-D2D7-4964-840C-7C09A8939F5F}" dt="2024-06-09T05:06:15.471" v="21"/>
          <ac:spMkLst>
            <pc:docMk/>
            <pc:sldMk cId="100157404" sldId="257"/>
            <ac:spMk id="4" creationId="{D785F863-474A-0C8F-3F83-0BADB4D4A38A}"/>
          </ac:spMkLst>
        </pc:spChg>
      </pc:sldChg>
      <pc:sldChg chg="new del">
        <pc:chgData name="Adel Baabbad" userId="26e22bd1f2320bcb" providerId="LiveId" clId="{020058C7-D2D7-4964-840C-7C09A8939F5F}" dt="2024-06-09T05:36:55.428" v="67" actId="47"/>
        <pc:sldMkLst>
          <pc:docMk/>
          <pc:sldMk cId="2846807270" sldId="258"/>
        </pc:sldMkLst>
      </pc:sldChg>
      <pc:sldChg chg="addSp new del">
        <pc:chgData name="Adel Baabbad" userId="26e22bd1f2320bcb" providerId="LiveId" clId="{020058C7-D2D7-4964-840C-7C09A8939F5F}" dt="2024-06-09T05:08:02.184" v="24" actId="47"/>
        <pc:sldMkLst>
          <pc:docMk/>
          <pc:sldMk cId="3796455646" sldId="258"/>
        </pc:sldMkLst>
        <pc:spChg chg="add">
          <ac:chgData name="Adel Baabbad" userId="26e22bd1f2320bcb" providerId="LiveId" clId="{020058C7-D2D7-4964-840C-7C09A8939F5F}" dt="2024-06-09T05:07:54.569" v="23"/>
          <ac:spMkLst>
            <pc:docMk/>
            <pc:sldMk cId="3796455646" sldId="258"/>
            <ac:spMk id="2" creationId="{61EDC122-5EB8-7A69-28A2-D72120D3F9E9}"/>
          </ac:spMkLst>
        </pc:spChg>
      </pc:sldChg>
      <pc:sldChg chg="addSp delSp modSp new mod setBg">
        <pc:chgData name="Adel Baabbad" userId="26e22bd1f2320bcb" providerId="LiveId" clId="{020058C7-D2D7-4964-840C-7C09A8939F5F}" dt="2024-06-09T05:48:14.369" v="118" actId="26606"/>
        <pc:sldMkLst>
          <pc:docMk/>
          <pc:sldMk cId="3476891673" sldId="259"/>
        </pc:sldMkLst>
        <pc:spChg chg="mod">
          <ac:chgData name="Adel Baabbad" userId="26e22bd1f2320bcb" providerId="LiveId" clId="{020058C7-D2D7-4964-840C-7C09A8939F5F}" dt="2024-06-09T05:48:14.369" v="118" actId="26606"/>
          <ac:spMkLst>
            <pc:docMk/>
            <pc:sldMk cId="3476891673" sldId="259"/>
            <ac:spMk id="2" creationId="{B81937C7-6D0D-C09B-D7E8-FBFE6A72A9B6}"/>
          </ac:spMkLst>
        </pc:spChg>
        <pc:spChg chg="del">
          <ac:chgData name="Adel Baabbad" userId="26e22bd1f2320bcb" providerId="LiveId" clId="{020058C7-D2D7-4964-840C-7C09A8939F5F}" dt="2024-06-09T05:19:19.099" v="27" actId="931"/>
          <ac:spMkLst>
            <pc:docMk/>
            <pc:sldMk cId="3476891673" sldId="259"/>
            <ac:spMk id="3" creationId="{5E24DB76-F0FE-4628-DCC1-819BC501CE6A}"/>
          </ac:spMkLst>
        </pc:spChg>
        <pc:spChg chg="add mod">
          <ac:chgData name="Adel Baabbad" userId="26e22bd1f2320bcb" providerId="LiveId" clId="{020058C7-D2D7-4964-840C-7C09A8939F5F}" dt="2024-06-09T05:48:14.369" v="118" actId="26606"/>
          <ac:spMkLst>
            <pc:docMk/>
            <pc:sldMk cId="3476891673" sldId="259"/>
            <ac:spMk id="6" creationId="{5A5667C2-794D-9BD7-32C0-888ADEF6E431}"/>
          </ac:spMkLst>
        </pc:spChg>
        <pc:grpChg chg="add">
          <ac:chgData name="Adel Baabbad" userId="26e22bd1f2320bcb" providerId="LiveId" clId="{020058C7-D2D7-4964-840C-7C09A8939F5F}" dt="2024-06-09T05:48:14.369" v="118" actId="26606"/>
          <ac:grpSpMkLst>
            <pc:docMk/>
            <pc:sldMk cId="3476891673" sldId="259"/>
            <ac:grpSpMk id="11" creationId="{114ED94A-C85D-4CD3-4205-438D21CE6B38}"/>
          </ac:grpSpMkLst>
        </pc:grpChg>
        <pc:picChg chg="add mod ord">
          <ac:chgData name="Adel Baabbad" userId="26e22bd1f2320bcb" providerId="LiveId" clId="{020058C7-D2D7-4964-840C-7C09A8939F5F}" dt="2024-06-09T05:48:14.369" v="118" actId="26606"/>
          <ac:picMkLst>
            <pc:docMk/>
            <pc:sldMk cId="3476891673" sldId="259"/>
            <ac:picMk id="5" creationId="{8BF1680C-CB34-7582-09A4-F8A1854210AC}"/>
          </ac:picMkLst>
        </pc:picChg>
      </pc:sldChg>
      <pc:sldChg chg="addSp delSp modSp new mod setBg">
        <pc:chgData name="Adel Baabbad" userId="26e22bd1f2320bcb" providerId="LiveId" clId="{020058C7-D2D7-4964-840C-7C09A8939F5F}" dt="2024-06-09T05:48:47.045" v="119" actId="26606"/>
        <pc:sldMkLst>
          <pc:docMk/>
          <pc:sldMk cId="1539957327" sldId="260"/>
        </pc:sldMkLst>
        <pc:spChg chg="mod">
          <ac:chgData name="Adel Baabbad" userId="26e22bd1f2320bcb" providerId="LiveId" clId="{020058C7-D2D7-4964-840C-7C09A8939F5F}" dt="2024-06-09T05:48:47.045" v="119" actId="26606"/>
          <ac:spMkLst>
            <pc:docMk/>
            <pc:sldMk cId="1539957327" sldId="260"/>
            <ac:spMk id="2" creationId="{61A86AEE-946F-CE4C-A1CF-9AE183F8A58A}"/>
          </ac:spMkLst>
        </pc:spChg>
        <pc:spChg chg="del">
          <ac:chgData name="Adel Baabbad" userId="26e22bd1f2320bcb" providerId="LiveId" clId="{020058C7-D2D7-4964-840C-7C09A8939F5F}" dt="2024-06-09T05:37:22.557" v="71"/>
          <ac:spMkLst>
            <pc:docMk/>
            <pc:sldMk cId="1539957327" sldId="260"/>
            <ac:spMk id="3" creationId="{0CE25017-55F0-CEE8-3815-773C94CCCA0E}"/>
          </ac:spMkLst>
        </pc:spChg>
        <pc:spChg chg="add del mod">
          <ac:chgData name="Adel Baabbad" userId="26e22bd1f2320bcb" providerId="LiveId" clId="{020058C7-D2D7-4964-840C-7C09A8939F5F}" dt="2024-06-09T05:48:47.045" v="119" actId="26606"/>
          <ac:spMkLst>
            <pc:docMk/>
            <pc:sldMk cId="1539957327" sldId="260"/>
            <ac:spMk id="4" creationId="{8EF43B9C-63FA-68B0-B93C-EB439896038D}"/>
          </ac:spMkLst>
        </pc:spChg>
        <pc:spChg chg="add">
          <ac:chgData name="Adel Baabbad" userId="26e22bd1f2320bcb" providerId="LiveId" clId="{020058C7-D2D7-4964-840C-7C09A8939F5F}" dt="2024-06-09T05:48:47.045" v="119" actId="26606"/>
          <ac:spMkLst>
            <pc:docMk/>
            <pc:sldMk cId="1539957327" sldId="260"/>
            <ac:spMk id="10" creationId="{1D63C574-BFD2-41A1-A567-B0C3CC7FDD4F}"/>
          </ac:spMkLst>
        </pc:spChg>
        <pc:spChg chg="add">
          <ac:chgData name="Adel Baabbad" userId="26e22bd1f2320bcb" providerId="LiveId" clId="{020058C7-D2D7-4964-840C-7C09A8939F5F}" dt="2024-06-09T05:48:47.045" v="119" actId="26606"/>
          <ac:spMkLst>
            <pc:docMk/>
            <pc:sldMk cId="1539957327" sldId="260"/>
            <ac:spMk id="12" creationId="{E2A46BAB-8C31-42B2-90E8-B26DD3E81D37}"/>
          </ac:spMkLst>
        </pc:spChg>
        <pc:grpChg chg="add">
          <ac:chgData name="Adel Baabbad" userId="26e22bd1f2320bcb" providerId="LiveId" clId="{020058C7-D2D7-4964-840C-7C09A8939F5F}" dt="2024-06-09T05:48:47.045" v="119" actId="26606"/>
          <ac:grpSpMkLst>
            <pc:docMk/>
            <pc:sldMk cId="1539957327" sldId="260"/>
            <ac:grpSpMk id="14" creationId="{B3F7A3C7-0737-4E57-B30E-8EEFE638B401}"/>
          </ac:grpSpMkLst>
        </pc:grpChg>
        <pc:grpChg chg="add">
          <ac:chgData name="Adel Baabbad" userId="26e22bd1f2320bcb" providerId="LiveId" clId="{020058C7-D2D7-4964-840C-7C09A8939F5F}" dt="2024-06-09T05:48:47.045" v="119" actId="26606"/>
          <ac:grpSpMkLst>
            <pc:docMk/>
            <pc:sldMk cId="1539957327" sldId="260"/>
            <ac:grpSpMk id="18" creationId="{43F5E015-E085-4624-B431-B42414448684}"/>
          </ac:grpSpMkLst>
        </pc:grpChg>
        <pc:graphicFrameChg chg="add">
          <ac:chgData name="Adel Baabbad" userId="26e22bd1f2320bcb" providerId="LiveId" clId="{020058C7-D2D7-4964-840C-7C09A8939F5F}" dt="2024-06-09T05:48:47.045" v="119" actId="26606"/>
          <ac:graphicFrameMkLst>
            <pc:docMk/>
            <pc:sldMk cId="1539957327" sldId="260"/>
            <ac:graphicFrameMk id="6" creationId="{BC0FC269-D00E-9B69-353E-BA9A5FB1138B}"/>
          </ac:graphicFrameMkLst>
        </pc:graphicFrameChg>
      </pc:sldChg>
      <pc:sldChg chg="addSp delSp modSp new mod setBg">
        <pc:chgData name="Adel Baabbad" userId="26e22bd1f2320bcb" providerId="LiveId" clId="{020058C7-D2D7-4964-840C-7C09A8939F5F}" dt="2024-06-09T05:49:11.728" v="120" actId="26606"/>
        <pc:sldMkLst>
          <pc:docMk/>
          <pc:sldMk cId="4179674066" sldId="261"/>
        </pc:sldMkLst>
        <pc:spChg chg="mod">
          <ac:chgData name="Adel Baabbad" userId="26e22bd1f2320bcb" providerId="LiveId" clId="{020058C7-D2D7-4964-840C-7C09A8939F5F}" dt="2024-06-09T05:49:11.728" v="120" actId="26606"/>
          <ac:spMkLst>
            <pc:docMk/>
            <pc:sldMk cId="4179674066" sldId="261"/>
            <ac:spMk id="2" creationId="{BF76B05D-181A-CAA0-FAD8-F751B3A0944E}"/>
          </ac:spMkLst>
        </pc:spChg>
        <pc:spChg chg="mod">
          <ac:chgData name="Adel Baabbad" userId="26e22bd1f2320bcb" providerId="LiveId" clId="{020058C7-D2D7-4964-840C-7C09A8939F5F}" dt="2024-06-09T05:49:11.728" v="120" actId="26606"/>
          <ac:spMkLst>
            <pc:docMk/>
            <pc:sldMk cId="4179674066" sldId="261"/>
            <ac:spMk id="3" creationId="{205344BC-6372-692F-80AC-81B6001848EC}"/>
          </ac:spMkLst>
        </pc:spChg>
        <pc:spChg chg="add">
          <ac:chgData name="Adel Baabbad" userId="26e22bd1f2320bcb" providerId="LiveId" clId="{020058C7-D2D7-4964-840C-7C09A8939F5F}" dt="2024-06-09T05:49:11.728" v="120" actId="26606"/>
          <ac:spMkLst>
            <pc:docMk/>
            <pc:sldMk cId="4179674066" sldId="261"/>
            <ac:spMk id="5129" creationId="{C3420C89-0B09-4632-A4AF-3971D08BF7A8}"/>
          </ac:spMkLst>
        </pc:spChg>
        <pc:spChg chg="add">
          <ac:chgData name="Adel Baabbad" userId="26e22bd1f2320bcb" providerId="LiveId" clId="{020058C7-D2D7-4964-840C-7C09A8939F5F}" dt="2024-06-09T05:49:11.728" v="120" actId="26606"/>
          <ac:spMkLst>
            <pc:docMk/>
            <pc:sldMk cId="4179674066" sldId="261"/>
            <ac:spMk id="5131" creationId="{4E5CBA61-BF74-40B4-A3A8-366BBA626CCF}"/>
          </ac:spMkLst>
        </pc:spChg>
        <pc:grpChg chg="add">
          <ac:chgData name="Adel Baabbad" userId="26e22bd1f2320bcb" providerId="LiveId" clId="{020058C7-D2D7-4964-840C-7C09A8939F5F}" dt="2024-06-09T05:49:11.728" v="120" actId="26606"/>
          <ac:grpSpMkLst>
            <pc:docMk/>
            <pc:sldMk cId="4179674066" sldId="261"/>
            <ac:grpSpMk id="5133" creationId="{AC27E70C-5470-4262-B9CE-AE52C51CF4C1}"/>
          </ac:grpSpMkLst>
        </pc:grpChg>
        <pc:grpChg chg="add">
          <ac:chgData name="Adel Baabbad" userId="26e22bd1f2320bcb" providerId="LiveId" clId="{020058C7-D2D7-4964-840C-7C09A8939F5F}" dt="2024-06-09T05:49:11.728" v="120" actId="26606"/>
          <ac:grpSpMkLst>
            <pc:docMk/>
            <pc:sldMk cId="4179674066" sldId="261"/>
            <ac:grpSpMk id="5137" creationId="{E27AF472-EAE3-4572-AB69-B92BD10DBC6D}"/>
          </ac:grpSpMkLst>
        </pc:grpChg>
        <pc:picChg chg="add del mod">
          <ac:chgData name="Adel Baabbad" userId="26e22bd1f2320bcb" providerId="LiveId" clId="{020058C7-D2D7-4964-840C-7C09A8939F5F}" dt="2024-06-09T05:43:10.978" v="92" actId="478"/>
          <ac:picMkLst>
            <pc:docMk/>
            <pc:sldMk cId="4179674066" sldId="261"/>
            <ac:picMk id="5122" creationId="{04DECB74-71E3-A9A9-3B4C-9FAE2DFC6B51}"/>
          </ac:picMkLst>
        </pc:picChg>
        <pc:picChg chg="add mod ord">
          <ac:chgData name="Adel Baabbad" userId="26e22bd1f2320bcb" providerId="LiveId" clId="{020058C7-D2D7-4964-840C-7C09A8939F5F}" dt="2024-06-09T05:49:11.728" v="120" actId="26606"/>
          <ac:picMkLst>
            <pc:docMk/>
            <pc:sldMk cId="4179674066" sldId="261"/>
            <ac:picMk id="5124" creationId="{A23AB7D6-8F71-224C-D0E8-404B1E641D9E}"/>
          </ac:picMkLst>
        </pc:picChg>
      </pc:sldChg>
      <pc:sldChg chg="addSp delSp modSp new mod setBg">
        <pc:chgData name="Adel Baabbad" userId="26e22bd1f2320bcb" providerId="LiveId" clId="{020058C7-D2D7-4964-840C-7C09A8939F5F}" dt="2024-06-09T05:49:49.097" v="127" actId="1076"/>
        <pc:sldMkLst>
          <pc:docMk/>
          <pc:sldMk cId="2530585657" sldId="262"/>
        </pc:sldMkLst>
        <pc:spChg chg="mod">
          <ac:chgData name="Adel Baabbad" userId="26e22bd1f2320bcb" providerId="LiveId" clId="{020058C7-D2D7-4964-840C-7C09A8939F5F}" dt="2024-06-09T05:49:32.561" v="123" actId="26606"/>
          <ac:spMkLst>
            <pc:docMk/>
            <pc:sldMk cId="2530585657" sldId="262"/>
            <ac:spMk id="2" creationId="{4ED5B8EC-11EB-54FB-5C06-A85CE4CBF52D}"/>
          </ac:spMkLst>
        </pc:spChg>
        <pc:spChg chg="mod">
          <ac:chgData name="Adel Baabbad" userId="26e22bd1f2320bcb" providerId="LiveId" clId="{020058C7-D2D7-4964-840C-7C09A8939F5F}" dt="2024-06-09T05:49:32.561" v="123" actId="26606"/>
          <ac:spMkLst>
            <pc:docMk/>
            <pc:sldMk cId="2530585657" sldId="262"/>
            <ac:spMk id="3" creationId="{8108D7E3-9EEC-6AB3-0774-01023688539E}"/>
          </ac:spMkLst>
        </pc:spChg>
        <pc:spChg chg="add del">
          <ac:chgData name="Adel Baabbad" userId="26e22bd1f2320bcb" providerId="LiveId" clId="{020058C7-D2D7-4964-840C-7C09A8939F5F}" dt="2024-06-09T05:49:32.468" v="122" actId="26606"/>
          <ac:spMkLst>
            <pc:docMk/>
            <pc:sldMk cId="2530585657" sldId="262"/>
            <ac:spMk id="6151" creationId="{03AF1C04-3FEF-41BD-BB84-2F263765BEBC}"/>
          </ac:spMkLst>
        </pc:spChg>
        <pc:spChg chg="add">
          <ac:chgData name="Adel Baabbad" userId="26e22bd1f2320bcb" providerId="LiveId" clId="{020058C7-D2D7-4964-840C-7C09A8939F5F}" dt="2024-06-09T05:49:32.561" v="123" actId="26606"/>
          <ac:spMkLst>
            <pc:docMk/>
            <pc:sldMk cId="2530585657" sldId="262"/>
            <ac:spMk id="6170" creationId="{C3420C89-0B09-4632-A4AF-3971D08BF7A8}"/>
          </ac:spMkLst>
        </pc:spChg>
        <pc:spChg chg="add">
          <ac:chgData name="Adel Baabbad" userId="26e22bd1f2320bcb" providerId="LiveId" clId="{020058C7-D2D7-4964-840C-7C09A8939F5F}" dt="2024-06-09T05:49:32.561" v="123" actId="26606"/>
          <ac:spMkLst>
            <pc:docMk/>
            <pc:sldMk cId="2530585657" sldId="262"/>
            <ac:spMk id="6171" creationId="{4E5CBA61-BF74-40B4-A3A8-366BBA626CCF}"/>
          </ac:spMkLst>
        </pc:spChg>
        <pc:grpChg chg="add del">
          <ac:chgData name="Adel Baabbad" userId="26e22bd1f2320bcb" providerId="LiveId" clId="{020058C7-D2D7-4964-840C-7C09A8939F5F}" dt="2024-06-09T05:49:32.468" v="122" actId="26606"/>
          <ac:grpSpMkLst>
            <pc:docMk/>
            <pc:sldMk cId="2530585657" sldId="262"/>
            <ac:grpSpMk id="6153" creationId="{2DD5E267-EB6F-47DF-ABEF-2C1BED44DAC6}"/>
          </ac:grpSpMkLst>
        </pc:grpChg>
        <pc:grpChg chg="add del">
          <ac:chgData name="Adel Baabbad" userId="26e22bd1f2320bcb" providerId="LiveId" clId="{020058C7-D2D7-4964-840C-7C09A8939F5F}" dt="2024-06-09T05:49:32.468" v="122" actId="26606"/>
          <ac:grpSpMkLst>
            <pc:docMk/>
            <pc:sldMk cId="2530585657" sldId="262"/>
            <ac:grpSpMk id="6157" creationId="{66828D02-A05D-412B-9F20-B68E970B9FC2}"/>
          </ac:grpSpMkLst>
        </pc:grpChg>
        <pc:grpChg chg="add del">
          <ac:chgData name="Adel Baabbad" userId="26e22bd1f2320bcb" providerId="LiveId" clId="{020058C7-D2D7-4964-840C-7C09A8939F5F}" dt="2024-06-09T05:49:32.468" v="122" actId="26606"/>
          <ac:grpSpMkLst>
            <pc:docMk/>
            <pc:sldMk cId="2530585657" sldId="262"/>
            <ac:grpSpMk id="6161" creationId="{E27AF472-EAE3-4572-AB69-B92BD10DBC6D}"/>
          </ac:grpSpMkLst>
        </pc:grpChg>
        <pc:grpChg chg="add">
          <ac:chgData name="Adel Baabbad" userId="26e22bd1f2320bcb" providerId="LiveId" clId="{020058C7-D2D7-4964-840C-7C09A8939F5F}" dt="2024-06-09T05:49:32.561" v="123" actId="26606"/>
          <ac:grpSpMkLst>
            <pc:docMk/>
            <pc:sldMk cId="2530585657" sldId="262"/>
            <ac:grpSpMk id="6172" creationId="{AC27E70C-5470-4262-B9CE-AE52C51CF4C1}"/>
          </ac:grpSpMkLst>
        </pc:grpChg>
        <pc:grpChg chg="add">
          <ac:chgData name="Adel Baabbad" userId="26e22bd1f2320bcb" providerId="LiveId" clId="{020058C7-D2D7-4964-840C-7C09A8939F5F}" dt="2024-06-09T05:49:32.561" v="123" actId="26606"/>
          <ac:grpSpMkLst>
            <pc:docMk/>
            <pc:sldMk cId="2530585657" sldId="262"/>
            <ac:grpSpMk id="6174" creationId="{E27AF472-EAE3-4572-AB69-B92BD10DBC6D}"/>
          </ac:grpSpMkLst>
        </pc:grpChg>
        <pc:picChg chg="add mod ord">
          <ac:chgData name="Adel Baabbad" userId="26e22bd1f2320bcb" providerId="LiveId" clId="{020058C7-D2D7-4964-840C-7C09A8939F5F}" dt="2024-06-09T05:49:49.097" v="127" actId="1076"/>
          <ac:picMkLst>
            <pc:docMk/>
            <pc:sldMk cId="2530585657" sldId="262"/>
            <ac:picMk id="6146" creationId="{1A034802-F39F-0C3D-34C2-57B4643E1D54}"/>
          </ac:picMkLst>
        </pc:picChg>
      </pc:sldChg>
      <pc:sldChg chg="addSp delSp modSp new mod setBg">
        <pc:chgData name="Adel Baabbad" userId="26e22bd1f2320bcb" providerId="LiveId" clId="{020058C7-D2D7-4964-840C-7C09A8939F5F}" dt="2024-06-09T06:03:56.469" v="194" actId="26606"/>
        <pc:sldMkLst>
          <pc:docMk/>
          <pc:sldMk cId="330358460" sldId="263"/>
        </pc:sldMkLst>
        <pc:spChg chg="mod">
          <ac:chgData name="Adel Baabbad" userId="26e22bd1f2320bcb" providerId="LiveId" clId="{020058C7-D2D7-4964-840C-7C09A8939F5F}" dt="2024-06-09T06:03:56.469" v="194" actId="26606"/>
          <ac:spMkLst>
            <pc:docMk/>
            <pc:sldMk cId="330358460" sldId="263"/>
            <ac:spMk id="2" creationId="{7DCF7187-E23D-CB80-DE81-045BEF8BE580}"/>
          </ac:spMkLst>
        </pc:spChg>
        <pc:spChg chg="del">
          <ac:chgData name="Adel Baabbad" userId="26e22bd1f2320bcb" providerId="LiveId" clId="{020058C7-D2D7-4964-840C-7C09A8939F5F}" dt="2024-06-09T05:51:04.097" v="137"/>
          <ac:spMkLst>
            <pc:docMk/>
            <pc:sldMk cId="330358460" sldId="263"/>
            <ac:spMk id="3" creationId="{C4D17E7D-7447-5048-0DA0-DDCB7AB26524}"/>
          </ac:spMkLst>
        </pc:spChg>
        <pc:spChg chg="add mod">
          <ac:chgData name="Adel Baabbad" userId="26e22bd1f2320bcb" providerId="LiveId" clId="{020058C7-D2D7-4964-840C-7C09A8939F5F}" dt="2024-06-09T06:03:56.469" v="194" actId="26606"/>
          <ac:spMkLst>
            <pc:docMk/>
            <pc:sldMk cId="330358460" sldId="263"/>
            <ac:spMk id="4" creationId="{95EBCDC2-9572-047F-54D3-A6C7C7EAF212}"/>
          </ac:spMkLst>
        </pc:spChg>
        <pc:spChg chg="add del">
          <ac:chgData name="Adel Baabbad" userId="26e22bd1f2320bcb" providerId="LiveId" clId="{020058C7-D2D7-4964-840C-7C09A8939F5F}" dt="2024-06-09T06:02:56.030" v="183" actId="26606"/>
          <ac:spMkLst>
            <pc:docMk/>
            <pc:sldMk cId="330358460" sldId="263"/>
            <ac:spMk id="10" creationId="{E51BA4DF-2BD4-4EC2-B1DB-B27C8AC71864}"/>
          </ac:spMkLst>
        </pc:spChg>
        <pc:spChg chg="add del">
          <ac:chgData name="Adel Baabbad" userId="26e22bd1f2320bcb" providerId="LiveId" clId="{020058C7-D2D7-4964-840C-7C09A8939F5F}" dt="2024-06-09T06:03:27.252" v="190" actId="26606"/>
          <ac:spMkLst>
            <pc:docMk/>
            <pc:sldMk cId="330358460" sldId="263"/>
            <ac:spMk id="8200" creationId="{F13C74B1-5B17-4795-BED0-7140497B445A}"/>
          </ac:spMkLst>
        </pc:spChg>
        <pc:spChg chg="add del">
          <ac:chgData name="Adel Baabbad" userId="26e22bd1f2320bcb" providerId="LiveId" clId="{020058C7-D2D7-4964-840C-7C09A8939F5F}" dt="2024-06-09T06:03:27.252" v="190" actId="26606"/>
          <ac:spMkLst>
            <pc:docMk/>
            <pc:sldMk cId="330358460" sldId="263"/>
            <ac:spMk id="8202" creationId="{D4974D33-8DC5-464E-8C6D-BE58F0669C17}"/>
          </ac:spMkLst>
        </pc:spChg>
        <pc:spChg chg="add del">
          <ac:chgData name="Adel Baabbad" userId="26e22bd1f2320bcb" providerId="LiveId" clId="{020058C7-D2D7-4964-840C-7C09A8939F5F}" dt="2024-06-09T06:03:27.241" v="189" actId="26606"/>
          <ac:spMkLst>
            <pc:docMk/>
            <pc:sldMk cId="330358460" sldId="263"/>
            <ac:spMk id="8207" creationId="{F13C74B1-5B17-4795-BED0-7140497B445A}"/>
          </ac:spMkLst>
        </pc:spChg>
        <pc:spChg chg="add del">
          <ac:chgData name="Adel Baabbad" userId="26e22bd1f2320bcb" providerId="LiveId" clId="{020058C7-D2D7-4964-840C-7C09A8939F5F}" dt="2024-06-09T06:03:27.241" v="189" actId="26606"/>
          <ac:spMkLst>
            <pc:docMk/>
            <pc:sldMk cId="330358460" sldId="263"/>
            <ac:spMk id="8209" creationId="{D4974D33-8DC5-464E-8C6D-BE58F0669C17}"/>
          </ac:spMkLst>
        </pc:spChg>
        <pc:spChg chg="add del">
          <ac:chgData name="Adel Baabbad" userId="26e22bd1f2320bcb" providerId="LiveId" clId="{020058C7-D2D7-4964-840C-7C09A8939F5F}" dt="2024-06-09T06:03:56.469" v="194" actId="26606"/>
          <ac:spMkLst>
            <pc:docMk/>
            <pc:sldMk cId="330358460" sldId="263"/>
            <ac:spMk id="8211" creationId="{04812C46-200A-4DEB-A05E-3ED6C68C2387}"/>
          </ac:spMkLst>
        </pc:spChg>
        <pc:spChg chg="add del">
          <ac:chgData name="Adel Baabbad" userId="26e22bd1f2320bcb" providerId="LiveId" clId="{020058C7-D2D7-4964-840C-7C09A8939F5F}" dt="2024-06-09T06:03:56.469" v="194" actId="26606"/>
          <ac:spMkLst>
            <pc:docMk/>
            <pc:sldMk cId="330358460" sldId="263"/>
            <ac:spMk id="8212" creationId="{D1EA859B-E555-4109-94F3-6700E046E008}"/>
          </ac:spMkLst>
        </pc:spChg>
        <pc:spChg chg="add">
          <ac:chgData name="Adel Baabbad" userId="26e22bd1f2320bcb" providerId="LiveId" clId="{020058C7-D2D7-4964-840C-7C09A8939F5F}" dt="2024-06-09T06:03:56.469" v="194" actId="26606"/>
          <ac:spMkLst>
            <pc:docMk/>
            <pc:sldMk cId="330358460" sldId="263"/>
            <ac:spMk id="8217" creationId="{2B97F24A-32CE-4C1C-A50D-3016B394DCFB}"/>
          </ac:spMkLst>
        </pc:spChg>
        <pc:spChg chg="add">
          <ac:chgData name="Adel Baabbad" userId="26e22bd1f2320bcb" providerId="LiveId" clId="{020058C7-D2D7-4964-840C-7C09A8939F5F}" dt="2024-06-09T06:03:56.469" v="194" actId="26606"/>
          <ac:spMkLst>
            <pc:docMk/>
            <pc:sldMk cId="330358460" sldId="263"/>
            <ac:spMk id="8219" creationId="{CD8B4F24-440B-49E9-B85D-733523DC064B}"/>
          </ac:spMkLst>
        </pc:spChg>
        <pc:picChg chg="add del">
          <ac:chgData name="Adel Baabbad" userId="26e22bd1f2320bcb" providerId="LiveId" clId="{020058C7-D2D7-4964-840C-7C09A8939F5F}" dt="2024-06-09T06:02:51.881" v="182" actId="478"/>
          <ac:picMkLst>
            <pc:docMk/>
            <pc:sldMk cId="330358460" sldId="263"/>
            <ac:picMk id="6" creationId="{A72A3947-E6E6-3AB6-03F3-0591B6ABB6A2}"/>
          </ac:picMkLst>
        </pc:picChg>
        <pc:picChg chg="add del mod">
          <ac:chgData name="Adel Baabbad" userId="26e22bd1f2320bcb" providerId="LiveId" clId="{020058C7-D2D7-4964-840C-7C09A8939F5F}" dt="2024-06-09T06:03:16.665" v="185" actId="478"/>
          <ac:picMkLst>
            <pc:docMk/>
            <pc:sldMk cId="330358460" sldId="263"/>
            <ac:picMk id="8195" creationId="{BB0131D7-9EE7-9F9B-D848-511E46808857}"/>
          </ac:picMkLst>
        </pc:picChg>
        <pc:picChg chg="add mod ord">
          <ac:chgData name="Adel Baabbad" userId="26e22bd1f2320bcb" providerId="LiveId" clId="{020058C7-D2D7-4964-840C-7C09A8939F5F}" dt="2024-06-09T06:03:56.469" v="194" actId="26606"/>
          <ac:picMkLst>
            <pc:docMk/>
            <pc:sldMk cId="330358460" sldId="263"/>
            <ac:picMk id="8197" creationId="{149088A7-2D22-200F-10FC-163A9127E06A}"/>
          </ac:picMkLst>
        </pc:picChg>
      </pc:sldChg>
      <pc:sldChg chg="addSp delSp modSp new del mod">
        <pc:chgData name="Adel Baabbad" userId="26e22bd1f2320bcb" providerId="LiveId" clId="{020058C7-D2D7-4964-840C-7C09A8939F5F}" dt="2024-06-09T05:50:45.461" v="134" actId="47"/>
        <pc:sldMkLst>
          <pc:docMk/>
          <pc:sldMk cId="975907737" sldId="263"/>
        </pc:sldMkLst>
        <pc:spChg chg="del">
          <ac:chgData name="Adel Baabbad" userId="26e22bd1f2320bcb" providerId="LiveId" clId="{020058C7-D2D7-4964-840C-7C09A8939F5F}" dt="2024-06-09T05:50:24.286" v="129"/>
          <ac:spMkLst>
            <pc:docMk/>
            <pc:sldMk cId="975907737" sldId="263"/>
            <ac:spMk id="2" creationId="{27AEE559-5FA9-4E12-9DB9-8F28B6F234F2}"/>
          </ac:spMkLst>
        </pc:spChg>
        <pc:spChg chg="add mod">
          <ac:chgData name="Adel Baabbad" userId="26e22bd1f2320bcb" providerId="LiveId" clId="{020058C7-D2D7-4964-840C-7C09A8939F5F}" dt="2024-06-09T05:50:42.947" v="133"/>
          <ac:spMkLst>
            <pc:docMk/>
            <pc:sldMk cId="975907737" sldId="263"/>
            <ac:spMk id="4" creationId="{392BAF83-C795-D87C-2A4E-71EC26363C91}"/>
          </ac:spMkLst>
        </pc:spChg>
      </pc:sldChg>
      <pc:sldChg chg="addSp delSp modSp new mod setBg">
        <pc:chgData name="Adel Baabbad" userId="26e22bd1f2320bcb" providerId="LiveId" clId="{020058C7-D2D7-4964-840C-7C09A8939F5F}" dt="2024-06-09T05:52:45.495" v="142" actId="26606"/>
        <pc:sldMkLst>
          <pc:docMk/>
          <pc:sldMk cId="1534055648" sldId="264"/>
        </pc:sldMkLst>
        <pc:spChg chg="mod">
          <ac:chgData name="Adel Baabbad" userId="26e22bd1f2320bcb" providerId="LiveId" clId="{020058C7-D2D7-4964-840C-7C09A8939F5F}" dt="2024-06-09T05:52:45.495" v="142" actId="26606"/>
          <ac:spMkLst>
            <pc:docMk/>
            <pc:sldMk cId="1534055648" sldId="264"/>
            <ac:spMk id="2" creationId="{10FFAFA2-BDB7-34C0-E035-B95D45F9068B}"/>
          </ac:spMkLst>
        </pc:spChg>
        <pc:spChg chg="del">
          <ac:chgData name="Adel Baabbad" userId="26e22bd1f2320bcb" providerId="LiveId" clId="{020058C7-D2D7-4964-840C-7C09A8939F5F}" dt="2024-06-09T05:51:42.714" v="140"/>
          <ac:spMkLst>
            <pc:docMk/>
            <pc:sldMk cId="1534055648" sldId="264"/>
            <ac:spMk id="3" creationId="{F8669734-348B-C067-673C-36F15410AB59}"/>
          </ac:spMkLst>
        </pc:spChg>
        <pc:spChg chg="add mod">
          <ac:chgData name="Adel Baabbad" userId="26e22bd1f2320bcb" providerId="LiveId" clId="{020058C7-D2D7-4964-840C-7C09A8939F5F}" dt="2024-06-09T05:52:45.495" v="142" actId="26606"/>
          <ac:spMkLst>
            <pc:docMk/>
            <pc:sldMk cId="1534055648" sldId="264"/>
            <ac:spMk id="4" creationId="{077FF90F-DEB6-9171-681D-514138183592}"/>
          </ac:spMkLst>
        </pc:spChg>
        <pc:spChg chg="add">
          <ac:chgData name="Adel Baabbad" userId="26e22bd1f2320bcb" providerId="LiveId" clId="{020058C7-D2D7-4964-840C-7C09A8939F5F}" dt="2024-06-09T05:52:45.495" v="142" actId="26606"/>
          <ac:spMkLst>
            <pc:docMk/>
            <pc:sldMk cId="1534055648" sldId="264"/>
            <ac:spMk id="10" creationId="{E51BA4DF-2BD4-4EC2-B1DB-B27C8AC71864}"/>
          </ac:spMkLst>
        </pc:spChg>
        <pc:picChg chg="add">
          <ac:chgData name="Adel Baabbad" userId="26e22bd1f2320bcb" providerId="LiveId" clId="{020058C7-D2D7-4964-840C-7C09A8939F5F}" dt="2024-06-09T05:52:45.495" v="142" actId="26606"/>
          <ac:picMkLst>
            <pc:docMk/>
            <pc:sldMk cId="1534055648" sldId="264"/>
            <ac:picMk id="6" creationId="{4C8B62C5-E84A-265D-53A8-FCFA79B5F818}"/>
          </ac:picMkLst>
        </pc:picChg>
      </pc:sldChg>
      <pc:sldChg chg="addSp delSp modSp new mod setBg">
        <pc:chgData name="Adel Baabbad" userId="26e22bd1f2320bcb" providerId="LiveId" clId="{020058C7-D2D7-4964-840C-7C09A8939F5F}" dt="2024-06-09T08:02:39.424" v="208" actId="26606"/>
        <pc:sldMkLst>
          <pc:docMk/>
          <pc:sldMk cId="2870192611" sldId="265"/>
        </pc:sldMkLst>
        <pc:spChg chg="mod">
          <ac:chgData name="Adel Baabbad" userId="26e22bd1f2320bcb" providerId="LiveId" clId="{020058C7-D2D7-4964-840C-7C09A8939F5F}" dt="2024-06-09T08:02:39.424" v="208" actId="26606"/>
          <ac:spMkLst>
            <pc:docMk/>
            <pc:sldMk cId="2870192611" sldId="265"/>
            <ac:spMk id="2" creationId="{713BF51C-08B6-B4FC-9381-F9B2FCEADDF7}"/>
          </ac:spMkLst>
        </pc:spChg>
        <pc:spChg chg="mod">
          <ac:chgData name="Adel Baabbad" userId="26e22bd1f2320bcb" providerId="LiveId" clId="{020058C7-D2D7-4964-840C-7C09A8939F5F}" dt="2024-06-09T08:02:39.424" v="208" actId="26606"/>
          <ac:spMkLst>
            <pc:docMk/>
            <pc:sldMk cId="2870192611" sldId="265"/>
            <ac:spMk id="3" creationId="{97E9928F-81C5-374D-89F1-5CE4EA5634EA}"/>
          </ac:spMkLst>
        </pc:spChg>
        <pc:spChg chg="add del">
          <ac:chgData name="Adel Baabbad" userId="26e22bd1f2320bcb" providerId="LiveId" clId="{020058C7-D2D7-4964-840C-7C09A8939F5F}" dt="2024-06-09T08:02:39.424" v="208" actId="26606"/>
          <ac:spMkLst>
            <pc:docMk/>
            <pc:sldMk cId="2870192611" sldId="265"/>
            <ac:spMk id="10247" creationId="{F13C74B1-5B17-4795-BED0-7140497B445A}"/>
          </ac:spMkLst>
        </pc:spChg>
        <pc:spChg chg="add del">
          <ac:chgData name="Adel Baabbad" userId="26e22bd1f2320bcb" providerId="LiveId" clId="{020058C7-D2D7-4964-840C-7C09A8939F5F}" dt="2024-06-09T08:02:39.424" v="208" actId="26606"/>
          <ac:spMkLst>
            <pc:docMk/>
            <pc:sldMk cId="2870192611" sldId="265"/>
            <ac:spMk id="10249" creationId="{D4974D33-8DC5-464E-8C6D-BE58F0669C17}"/>
          </ac:spMkLst>
        </pc:spChg>
        <pc:grpChg chg="add">
          <ac:chgData name="Adel Baabbad" userId="26e22bd1f2320bcb" providerId="LiveId" clId="{020058C7-D2D7-4964-840C-7C09A8939F5F}" dt="2024-06-09T08:02:39.424" v="208" actId="26606"/>
          <ac:grpSpMkLst>
            <pc:docMk/>
            <pc:sldMk cId="2870192611" sldId="265"/>
            <ac:grpSpMk id="10254" creationId="{6258F736-B256-8039-9DC6-F4E49A5C5AD5}"/>
          </ac:grpSpMkLst>
        </pc:grpChg>
        <pc:picChg chg="add mod">
          <ac:chgData name="Adel Baabbad" userId="26e22bd1f2320bcb" providerId="LiveId" clId="{020058C7-D2D7-4964-840C-7C09A8939F5F}" dt="2024-06-09T08:02:39.424" v="208" actId="26606"/>
          <ac:picMkLst>
            <pc:docMk/>
            <pc:sldMk cId="2870192611" sldId="265"/>
            <ac:picMk id="5" creationId="{AEC3C9EB-0404-11B7-D1EC-5B4824DD6579}"/>
          </ac:picMkLst>
        </pc:picChg>
        <pc:picChg chg="add del mod">
          <ac:chgData name="Adel Baabbad" userId="26e22bd1f2320bcb" providerId="LiveId" clId="{020058C7-D2D7-4964-840C-7C09A8939F5F}" dt="2024-06-09T08:01:25.262" v="199" actId="478"/>
          <ac:picMkLst>
            <pc:docMk/>
            <pc:sldMk cId="2870192611" sldId="265"/>
            <ac:picMk id="10242" creationId="{6B0B5D93-7044-475B-512F-863314824AC9}"/>
          </ac:picMkLst>
        </pc:picChg>
      </pc:sldChg>
      <pc:sldChg chg="new del">
        <pc:chgData name="Adel Baabbad" userId="26e22bd1f2320bcb" providerId="LiveId" clId="{020058C7-D2D7-4964-840C-7C09A8939F5F}" dt="2024-06-09T05:55:23.421" v="162" actId="47"/>
        <pc:sldMkLst>
          <pc:docMk/>
          <pc:sldMk cId="316749311" sldId="266"/>
        </pc:sldMkLst>
      </pc:sldChg>
      <pc:sldChg chg="addSp delSp modSp new del">
        <pc:chgData name="Adel Baabbad" userId="26e22bd1f2320bcb" providerId="LiveId" clId="{020058C7-D2D7-4964-840C-7C09A8939F5F}" dt="2024-06-09T05:55:30.888" v="165" actId="47"/>
        <pc:sldMkLst>
          <pc:docMk/>
          <pc:sldMk cId="444653032" sldId="266"/>
        </pc:sldMkLst>
        <pc:spChg chg="del">
          <ac:chgData name="Adel Baabbad" userId="26e22bd1f2320bcb" providerId="LiveId" clId="{020058C7-D2D7-4964-840C-7C09A8939F5F}" dt="2024-06-09T05:55:28.238" v="164"/>
          <ac:spMkLst>
            <pc:docMk/>
            <pc:sldMk cId="444653032" sldId="266"/>
            <ac:spMk id="2" creationId="{56BDDE28-724B-658B-EF8C-62BC38C151EF}"/>
          </ac:spMkLst>
        </pc:spChg>
        <pc:spChg chg="add mod">
          <ac:chgData name="Adel Baabbad" userId="26e22bd1f2320bcb" providerId="LiveId" clId="{020058C7-D2D7-4964-840C-7C09A8939F5F}" dt="2024-06-09T05:55:28.238" v="164"/>
          <ac:spMkLst>
            <pc:docMk/>
            <pc:sldMk cId="444653032" sldId="266"/>
            <ac:spMk id="4" creationId="{03F1769D-BF67-843E-B048-E13541A0D964}"/>
          </ac:spMkLst>
        </pc:spChg>
      </pc:sldChg>
      <pc:sldChg chg="addSp delSp modSp new mod setBg addAnim">
        <pc:chgData name="Adel Baabbad" userId="26e22bd1f2320bcb" providerId="LiveId" clId="{020058C7-D2D7-4964-840C-7C09A8939F5F}" dt="2024-06-09T05:56:55.839" v="174"/>
        <pc:sldMkLst>
          <pc:docMk/>
          <pc:sldMk cId="1212907412" sldId="266"/>
        </pc:sldMkLst>
        <pc:spChg chg="mod">
          <ac:chgData name="Adel Baabbad" userId="26e22bd1f2320bcb" providerId="LiveId" clId="{020058C7-D2D7-4964-840C-7C09A8939F5F}" dt="2024-06-09T05:56:55.834" v="173" actId="26606"/>
          <ac:spMkLst>
            <pc:docMk/>
            <pc:sldMk cId="1212907412" sldId="266"/>
            <ac:spMk id="2" creationId="{617266E1-1085-5D07-C8A7-5400DB5D7158}"/>
          </ac:spMkLst>
        </pc:spChg>
        <pc:spChg chg="add del">
          <ac:chgData name="Adel Baabbad" userId="26e22bd1f2320bcb" providerId="LiveId" clId="{020058C7-D2D7-4964-840C-7C09A8939F5F}" dt="2024-06-09T05:56:55.809" v="172" actId="26606"/>
          <ac:spMkLst>
            <pc:docMk/>
            <pc:sldMk cId="1212907412" sldId="266"/>
            <ac:spMk id="7" creationId="{943CAA20-3569-4189-9E48-239A229A86CA}"/>
          </ac:spMkLst>
        </pc:spChg>
        <pc:spChg chg="add">
          <ac:chgData name="Adel Baabbad" userId="26e22bd1f2320bcb" providerId="LiveId" clId="{020058C7-D2D7-4964-840C-7C09A8939F5F}" dt="2024-06-09T05:56:55.834" v="173" actId="26606"/>
          <ac:spMkLst>
            <pc:docMk/>
            <pc:sldMk cId="1212907412" sldId="266"/>
            <ac:spMk id="8" creationId="{9B7AD9F6-8CE7-4299-8FC6-328F4DCD3FF9}"/>
          </ac:spMkLst>
        </pc:spChg>
        <pc:spChg chg="add del">
          <ac:chgData name="Adel Baabbad" userId="26e22bd1f2320bcb" providerId="LiveId" clId="{020058C7-D2D7-4964-840C-7C09A8939F5F}" dt="2024-06-09T05:56:55.809" v="172" actId="26606"/>
          <ac:spMkLst>
            <pc:docMk/>
            <pc:sldMk cId="1212907412" sldId="266"/>
            <ac:spMk id="9" creationId="{DA542B6D-E775-4832-91DC-2D20F857813A}"/>
          </ac:spMkLst>
        </pc:spChg>
        <pc:spChg chg="add">
          <ac:chgData name="Adel Baabbad" userId="26e22bd1f2320bcb" providerId="LiveId" clId="{020058C7-D2D7-4964-840C-7C09A8939F5F}" dt="2024-06-09T05:56:55.834" v="173" actId="26606"/>
          <ac:spMkLst>
            <pc:docMk/>
            <pc:sldMk cId="1212907412" sldId="266"/>
            <ac:spMk id="10" creationId="{F49775AF-8896-43EE-92C6-83497D6DC56F}"/>
          </ac:spMkLst>
        </pc:spChg>
        <pc:picChg chg="add">
          <ac:chgData name="Adel Baabbad" userId="26e22bd1f2320bcb" providerId="LiveId" clId="{020058C7-D2D7-4964-840C-7C09A8939F5F}" dt="2024-06-09T05:56:55.834" v="173" actId="26606"/>
          <ac:picMkLst>
            <pc:docMk/>
            <pc:sldMk cId="1212907412" sldId="266"/>
            <ac:picMk id="4" creationId="{7EBD3052-7637-6BCB-F631-763596C30B03}"/>
          </ac:picMkLst>
        </pc:picChg>
      </pc:sldChg>
      <pc:sldChg chg="modSp new del mod">
        <pc:chgData name="Adel Baabbad" userId="26e22bd1f2320bcb" providerId="LiveId" clId="{020058C7-D2D7-4964-840C-7C09A8939F5F}" dt="2024-06-09T05:55:59.608" v="168" actId="47"/>
        <pc:sldMkLst>
          <pc:docMk/>
          <pc:sldMk cId="1467836902" sldId="266"/>
        </pc:sldMkLst>
        <pc:spChg chg="mod">
          <ac:chgData name="Adel Baabbad" userId="26e22bd1f2320bcb" providerId="LiveId" clId="{020058C7-D2D7-4964-840C-7C09A8939F5F}" dt="2024-06-09T05:55:41.627" v="167"/>
          <ac:spMkLst>
            <pc:docMk/>
            <pc:sldMk cId="1467836902" sldId="266"/>
            <ac:spMk id="2" creationId="{BA350CBD-FDBA-14C3-2728-1A27E73A7A3F}"/>
          </ac:spMkLst>
        </pc:spChg>
      </pc:sldChg>
      <pc:sldChg chg="addSp delSp modSp new del mod">
        <pc:chgData name="Adel Baabbad" userId="26e22bd1f2320bcb" providerId="LiveId" clId="{020058C7-D2D7-4964-840C-7C09A8939F5F}" dt="2024-06-09T05:55:02.828" v="156" actId="47"/>
        <pc:sldMkLst>
          <pc:docMk/>
          <pc:sldMk cId="3931534225" sldId="266"/>
        </pc:sldMkLst>
        <pc:spChg chg="del">
          <ac:chgData name="Adel Baabbad" userId="26e22bd1f2320bcb" providerId="LiveId" clId="{020058C7-D2D7-4964-840C-7C09A8939F5F}" dt="2024-06-09T05:54:54.731" v="152"/>
          <ac:spMkLst>
            <pc:docMk/>
            <pc:sldMk cId="3931534225" sldId="266"/>
            <ac:spMk id="2" creationId="{92CC9296-7E3A-2EB4-EF4B-072045137764}"/>
          </ac:spMkLst>
        </pc:spChg>
        <pc:spChg chg="add mod">
          <ac:chgData name="Adel Baabbad" userId="26e22bd1f2320bcb" providerId="LiveId" clId="{020058C7-D2D7-4964-840C-7C09A8939F5F}" dt="2024-06-09T05:54:59.041" v="154" actId="5793"/>
          <ac:spMkLst>
            <pc:docMk/>
            <pc:sldMk cId="3931534225" sldId="266"/>
            <ac:spMk id="4" creationId="{22AAE7B3-646E-C231-E2BA-ED5008743096}"/>
          </ac:spMkLst>
        </pc:spChg>
        <pc:spChg chg="add">
          <ac:chgData name="Adel Baabbad" userId="26e22bd1f2320bcb" providerId="LiveId" clId="{020058C7-D2D7-4964-840C-7C09A8939F5F}" dt="2024-06-09T05:55:00.018" v="155"/>
          <ac:spMkLst>
            <pc:docMk/>
            <pc:sldMk cId="3931534225" sldId="266"/>
            <ac:spMk id="5" creationId="{CB367BF5-657E-83DC-79FC-4020BAE6F84C}"/>
          </ac:spMkLst>
        </pc:spChg>
      </pc:sldChg>
      <pc:sldChg chg="addSp delSp modSp new del mod">
        <pc:chgData name="Adel Baabbad" userId="26e22bd1f2320bcb" providerId="LiveId" clId="{020058C7-D2D7-4964-840C-7C09A8939F5F}" dt="2024-06-09T05:55:22.144" v="161" actId="47"/>
        <pc:sldMkLst>
          <pc:docMk/>
          <pc:sldMk cId="4259258483" sldId="267"/>
        </pc:sldMkLst>
        <pc:spChg chg="del">
          <ac:chgData name="Adel Baabbad" userId="26e22bd1f2320bcb" providerId="LiveId" clId="{020058C7-D2D7-4964-840C-7C09A8939F5F}" dt="2024-06-09T05:55:14.312" v="159"/>
          <ac:spMkLst>
            <pc:docMk/>
            <pc:sldMk cId="4259258483" sldId="267"/>
            <ac:spMk id="2" creationId="{4AA1E560-E92C-0F70-3880-1924F5C8AA04}"/>
          </ac:spMkLst>
        </pc:spChg>
        <pc:spChg chg="add mod">
          <ac:chgData name="Adel Baabbad" userId="26e22bd1f2320bcb" providerId="LiveId" clId="{020058C7-D2D7-4964-840C-7C09A8939F5F}" dt="2024-06-09T05:55:18.697" v="160" actId="5793"/>
          <ac:spMkLst>
            <pc:docMk/>
            <pc:sldMk cId="4259258483" sldId="267"/>
            <ac:spMk id="4" creationId="{C2D9931D-E0E8-6259-7792-34632756AAB2}"/>
          </ac:spMkLst>
        </pc:spChg>
      </pc:sldChg>
    </pc:docChg>
  </pc:docChgLst>
  <pc:docChgLst>
    <pc:chgData name="Adel Baabbad" userId="26e22bd1f2320bcb" providerId="LiveId" clId="{02B49B28-7598-4D2F-B732-F17437D6DDFA}"/>
    <pc:docChg chg="undo custSel modSld">
      <pc:chgData name="Adel Baabbad" userId="26e22bd1f2320bcb" providerId="LiveId" clId="{02B49B28-7598-4D2F-B732-F17437D6DDFA}" dt="2024-06-10T07:28:54.284" v="39"/>
      <pc:docMkLst>
        <pc:docMk/>
      </pc:docMkLst>
      <pc:sldChg chg="addSp delSp modSp mod delDesignElem">
        <pc:chgData name="Adel Baabbad" userId="26e22bd1f2320bcb" providerId="LiveId" clId="{02B49B28-7598-4D2F-B732-F17437D6DDFA}" dt="2024-06-10T07:28:54.284" v="39"/>
        <pc:sldMkLst>
          <pc:docMk/>
          <pc:sldMk cId="684006518" sldId="256"/>
        </pc:sldMkLst>
        <pc:spChg chg="mod">
          <ac:chgData name="Adel Baabbad" userId="26e22bd1f2320bcb" providerId="LiveId" clId="{02B49B28-7598-4D2F-B732-F17437D6DDFA}" dt="2024-06-10T07:28:53.241" v="37"/>
          <ac:spMkLst>
            <pc:docMk/>
            <pc:sldMk cId="684006518" sldId="256"/>
            <ac:spMk id="2" creationId="{5FCB6234-D3E0-1CAF-F18B-650D4D4CB6CE}"/>
          </ac:spMkLst>
        </pc:spChg>
        <pc:spChg chg="mod">
          <ac:chgData name="Adel Baabbad" userId="26e22bd1f2320bcb" providerId="LiveId" clId="{02B49B28-7598-4D2F-B732-F17437D6DDFA}" dt="2024-06-10T07:28:54.284" v="39"/>
          <ac:spMkLst>
            <pc:docMk/>
            <pc:sldMk cId="684006518" sldId="256"/>
            <ac:spMk id="3" creationId="{D1463776-27FF-BC22-BB29-0AECAEEB7796}"/>
          </ac:spMkLst>
        </pc:spChg>
        <pc:spChg chg="add del">
          <ac:chgData name="Adel Baabbad" userId="26e22bd1f2320bcb" providerId="LiveId" clId="{02B49B28-7598-4D2F-B732-F17437D6DDFA}" dt="2024-06-10T07:28:54.284" v="39"/>
          <ac:spMkLst>
            <pc:docMk/>
            <pc:sldMk cId="684006518" sldId="256"/>
            <ac:spMk id="14" creationId="{464EC53C-35C4-4E84-AFE2-A7D081852617}"/>
          </ac:spMkLst>
        </pc:spChg>
        <pc:spChg chg="add del">
          <ac:chgData name="Adel Baabbad" userId="26e22bd1f2320bcb" providerId="LiveId" clId="{02B49B28-7598-4D2F-B732-F17437D6DDFA}" dt="2024-06-10T07:28:54.284" v="39"/>
          <ac:spMkLst>
            <pc:docMk/>
            <pc:sldMk cId="684006518" sldId="256"/>
            <ac:spMk id="15" creationId="{C5CB530E-515E-412C-9DF1-5F8FFBD6F383}"/>
          </ac:spMkLst>
        </pc:spChg>
        <pc:spChg chg="add del">
          <ac:chgData name="Adel Baabbad" userId="26e22bd1f2320bcb" providerId="LiveId" clId="{02B49B28-7598-4D2F-B732-F17437D6DDFA}" dt="2024-06-10T07:28:54.284" v="39"/>
          <ac:spMkLst>
            <pc:docMk/>
            <pc:sldMk cId="684006518" sldId="256"/>
            <ac:spMk id="16" creationId="{9A3F5928-D955-456A-97B5-AA390B8CE9D5}"/>
          </ac:spMkLst>
        </pc:spChg>
        <pc:spChg chg="add del">
          <ac:chgData name="Adel Baabbad" userId="26e22bd1f2320bcb" providerId="LiveId" clId="{02B49B28-7598-4D2F-B732-F17437D6DDFA}" dt="2024-06-10T07:28:54.284" v="39"/>
          <ac:spMkLst>
            <pc:docMk/>
            <pc:sldMk cId="684006518" sldId="256"/>
            <ac:spMk id="17" creationId="{712D4376-A578-4FF1-94FC-245E7A6A489F}"/>
          </ac:spMkLst>
        </pc:spChg>
        <pc:spChg chg="add del">
          <ac:chgData name="Adel Baabbad" userId="26e22bd1f2320bcb" providerId="LiveId" clId="{02B49B28-7598-4D2F-B732-F17437D6DDFA}" dt="2024-06-10T07:28:54.284" v="39"/>
          <ac:spMkLst>
            <pc:docMk/>
            <pc:sldMk cId="684006518" sldId="256"/>
            <ac:spMk id="19" creationId="{AEA7509D-F04F-40CB-A0B3-EEF16499CC9F}"/>
          </ac:spMkLst>
        </pc:spChg>
        <pc:cxnChg chg="add del">
          <ac:chgData name="Adel Baabbad" userId="26e22bd1f2320bcb" providerId="LiveId" clId="{02B49B28-7598-4D2F-B732-F17437D6DDFA}" dt="2024-06-10T07:28:54.284" v="39"/>
          <ac:cxnSpMkLst>
            <pc:docMk/>
            <pc:sldMk cId="684006518" sldId="256"/>
            <ac:cxnSpMk id="13" creationId="{56020367-4FD5-4596-8E10-C5F095CD8DBF}"/>
          </ac:cxnSpMkLst>
        </pc:cxnChg>
      </pc:sldChg>
      <pc:sldChg chg="addSp delSp delDesignElem">
        <pc:chgData name="Adel Baabbad" userId="26e22bd1f2320bcb" providerId="LiveId" clId="{02B49B28-7598-4D2F-B732-F17437D6DDFA}" dt="2024-06-10T07:28:54.284" v="39"/>
        <pc:sldMkLst>
          <pc:docMk/>
          <pc:sldMk cId="3476891673" sldId="259"/>
        </pc:sldMkLst>
        <pc:grpChg chg="add del">
          <ac:chgData name="Adel Baabbad" userId="26e22bd1f2320bcb" providerId="LiveId" clId="{02B49B28-7598-4D2F-B732-F17437D6DDFA}" dt="2024-06-10T07:28:54.284" v="39"/>
          <ac:grpSpMkLst>
            <pc:docMk/>
            <pc:sldMk cId="3476891673" sldId="259"/>
            <ac:grpSpMk id="11" creationId="{114ED94A-C85D-4CD3-4205-438D21CE6B38}"/>
          </ac:grpSpMkLst>
        </pc:grpChg>
      </pc:sldChg>
      <pc:sldChg chg="addSp delSp delDesignElem">
        <pc:chgData name="Adel Baabbad" userId="26e22bd1f2320bcb" providerId="LiveId" clId="{02B49B28-7598-4D2F-B732-F17437D6DDFA}" dt="2024-06-10T07:28:54.284" v="39"/>
        <pc:sldMkLst>
          <pc:docMk/>
          <pc:sldMk cId="1539957327" sldId="260"/>
        </pc:sldMkLst>
        <pc:spChg chg="add del">
          <ac:chgData name="Adel Baabbad" userId="26e22bd1f2320bcb" providerId="LiveId" clId="{02B49B28-7598-4D2F-B732-F17437D6DDFA}" dt="2024-06-10T07:28:54.284" v="39"/>
          <ac:spMkLst>
            <pc:docMk/>
            <pc:sldMk cId="1539957327" sldId="260"/>
            <ac:spMk id="10" creationId="{1D63C574-BFD2-41A1-A567-B0C3CC7FDD4F}"/>
          </ac:spMkLst>
        </pc:spChg>
        <pc:spChg chg="add del">
          <ac:chgData name="Adel Baabbad" userId="26e22bd1f2320bcb" providerId="LiveId" clId="{02B49B28-7598-4D2F-B732-F17437D6DDFA}" dt="2024-06-10T07:28:54.284" v="39"/>
          <ac:spMkLst>
            <pc:docMk/>
            <pc:sldMk cId="1539957327" sldId="260"/>
            <ac:spMk id="12" creationId="{E2A46BAB-8C31-42B2-90E8-B26DD3E81D37}"/>
          </ac:spMkLst>
        </pc:spChg>
        <pc:grpChg chg="add del">
          <ac:chgData name="Adel Baabbad" userId="26e22bd1f2320bcb" providerId="LiveId" clId="{02B49B28-7598-4D2F-B732-F17437D6DDFA}" dt="2024-06-10T07:28:54.284" v="39"/>
          <ac:grpSpMkLst>
            <pc:docMk/>
            <pc:sldMk cId="1539957327" sldId="260"/>
            <ac:grpSpMk id="14" creationId="{B3F7A3C7-0737-4E57-B30E-8EEFE638B401}"/>
          </ac:grpSpMkLst>
        </pc:grpChg>
        <pc:grpChg chg="add del">
          <ac:chgData name="Adel Baabbad" userId="26e22bd1f2320bcb" providerId="LiveId" clId="{02B49B28-7598-4D2F-B732-F17437D6DDFA}" dt="2024-06-10T07:28:54.284" v="39"/>
          <ac:grpSpMkLst>
            <pc:docMk/>
            <pc:sldMk cId="1539957327" sldId="260"/>
            <ac:grpSpMk id="18" creationId="{43F5E015-E085-4624-B431-B42414448684}"/>
          </ac:grpSpMkLst>
        </pc:grpChg>
      </pc:sldChg>
      <pc:sldChg chg="addSp delSp delDesignElem">
        <pc:chgData name="Adel Baabbad" userId="26e22bd1f2320bcb" providerId="LiveId" clId="{02B49B28-7598-4D2F-B732-F17437D6DDFA}" dt="2024-06-10T07:28:54.284" v="39"/>
        <pc:sldMkLst>
          <pc:docMk/>
          <pc:sldMk cId="4179674066" sldId="261"/>
        </pc:sldMkLst>
        <pc:spChg chg="add del">
          <ac:chgData name="Adel Baabbad" userId="26e22bd1f2320bcb" providerId="LiveId" clId="{02B49B28-7598-4D2F-B732-F17437D6DDFA}" dt="2024-06-10T07:28:54.284" v="39"/>
          <ac:spMkLst>
            <pc:docMk/>
            <pc:sldMk cId="4179674066" sldId="261"/>
            <ac:spMk id="5129" creationId="{C3420C89-0B09-4632-A4AF-3971D08BF7A8}"/>
          </ac:spMkLst>
        </pc:spChg>
        <pc:spChg chg="add del">
          <ac:chgData name="Adel Baabbad" userId="26e22bd1f2320bcb" providerId="LiveId" clId="{02B49B28-7598-4D2F-B732-F17437D6DDFA}" dt="2024-06-10T07:28:54.284" v="39"/>
          <ac:spMkLst>
            <pc:docMk/>
            <pc:sldMk cId="4179674066" sldId="261"/>
            <ac:spMk id="5131" creationId="{4E5CBA61-BF74-40B4-A3A8-366BBA626CCF}"/>
          </ac:spMkLst>
        </pc:spChg>
        <pc:grpChg chg="add del">
          <ac:chgData name="Adel Baabbad" userId="26e22bd1f2320bcb" providerId="LiveId" clId="{02B49B28-7598-4D2F-B732-F17437D6DDFA}" dt="2024-06-10T07:28:54.284" v="39"/>
          <ac:grpSpMkLst>
            <pc:docMk/>
            <pc:sldMk cId="4179674066" sldId="261"/>
            <ac:grpSpMk id="5133" creationId="{AC27E70C-5470-4262-B9CE-AE52C51CF4C1}"/>
          </ac:grpSpMkLst>
        </pc:grpChg>
        <pc:grpChg chg="add del">
          <ac:chgData name="Adel Baabbad" userId="26e22bd1f2320bcb" providerId="LiveId" clId="{02B49B28-7598-4D2F-B732-F17437D6DDFA}" dt="2024-06-10T07:28:54.284" v="39"/>
          <ac:grpSpMkLst>
            <pc:docMk/>
            <pc:sldMk cId="4179674066" sldId="261"/>
            <ac:grpSpMk id="5137" creationId="{E27AF472-EAE3-4572-AB69-B92BD10DBC6D}"/>
          </ac:grpSpMkLst>
        </pc:grpChg>
      </pc:sldChg>
      <pc:sldChg chg="addSp delSp delDesignElem">
        <pc:chgData name="Adel Baabbad" userId="26e22bd1f2320bcb" providerId="LiveId" clId="{02B49B28-7598-4D2F-B732-F17437D6DDFA}" dt="2024-06-10T07:28:54.284" v="39"/>
        <pc:sldMkLst>
          <pc:docMk/>
          <pc:sldMk cId="2530585657" sldId="262"/>
        </pc:sldMkLst>
        <pc:spChg chg="add del">
          <ac:chgData name="Adel Baabbad" userId="26e22bd1f2320bcb" providerId="LiveId" clId="{02B49B28-7598-4D2F-B732-F17437D6DDFA}" dt="2024-06-10T07:28:54.284" v="39"/>
          <ac:spMkLst>
            <pc:docMk/>
            <pc:sldMk cId="2530585657" sldId="262"/>
            <ac:spMk id="6170" creationId="{C3420C89-0B09-4632-A4AF-3971D08BF7A8}"/>
          </ac:spMkLst>
        </pc:spChg>
        <pc:spChg chg="add del">
          <ac:chgData name="Adel Baabbad" userId="26e22bd1f2320bcb" providerId="LiveId" clId="{02B49B28-7598-4D2F-B732-F17437D6DDFA}" dt="2024-06-10T07:28:54.284" v="39"/>
          <ac:spMkLst>
            <pc:docMk/>
            <pc:sldMk cId="2530585657" sldId="262"/>
            <ac:spMk id="6171" creationId="{4E5CBA61-BF74-40B4-A3A8-366BBA626CCF}"/>
          </ac:spMkLst>
        </pc:spChg>
        <pc:grpChg chg="add del">
          <ac:chgData name="Adel Baabbad" userId="26e22bd1f2320bcb" providerId="LiveId" clId="{02B49B28-7598-4D2F-B732-F17437D6DDFA}" dt="2024-06-10T07:28:54.284" v="39"/>
          <ac:grpSpMkLst>
            <pc:docMk/>
            <pc:sldMk cId="2530585657" sldId="262"/>
            <ac:grpSpMk id="6172" creationId="{AC27E70C-5470-4262-B9CE-AE52C51CF4C1}"/>
          </ac:grpSpMkLst>
        </pc:grpChg>
        <pc:grpChg chg="add del">
          <ac:chgData name="Adel Baabbad" userId="26e22bd1f2320bcb" providerId="LiveId" clId="{02B49B28-7598-4D2F-B732-F17437D6DDFA}" dt="2024-06-10T07:28:54.284" v="39"/>
          <ac:grpSpMkLst>
            <pc:docMk/>
            <pc:sldMk cId="2530585657" sldId="262"/>
            <ac:grpSpMk id="6174" creationId="{E27AF472-EAE3-4572-AB69-B92BD10DBC6D}"/>
          </ac:grpSpMkLst>
        </pc:grpChg>
      </pc:sldChg>
      <pc:sldChg chg="addSp delSp modSp mod delDesignElem">
        <pc:chgData name="Adel Baabbad" userId="26e22bd1f2320bcb" providerId="LiveId" clId="{02B49B28-7598-4D2F-B732-F17437D6DDFA}" dt="2024-06-10T07:28:54.284" v="39"/>
        <pc:sldMkLst>
          <pc:docMk/>
          <pc:sldMk cId="330358460" sldId="263"/>
        </pc:sldMkLst>
        <pc:spChg chg="mod">
          <ac:chgData name="Adel Baabbad" userId="26e22bd1f2320bcb" providerId="LiveId" clId="{02B49B28-7598-4D2F-B732-F17437D6DDFA}" dt="2024-06-10T07:28:54.284" v="39"/>
          <ac:spMkLst>
            <pc:docMk/>
            <pc:sldMk cId="330358460" sldId="263"/>
            <ac:spMk id="2" creationId="{7DCF7187-E23D-CB80-DE81-045BEF8BE580}"/>
          </ac:spMkLst>
        </pc:spChg>
        <pc:spChg chg="mod">
          <ac:chgData name="Adel Baabbad" userId="26e22bd1f2320bcb" providerId="LiveId" clId="{02B49B28-7598-4D2F-B732-F17437D6DDFA}" dt="2024-06-10T07:28:53.241" v="37"/>
          <ac:spMkLst>
            <pc:docMk/>
            <pc:sldMk cId="330358460" sldId="263"/>
            <ac:spMk id="4" creationId="{95EBCDC2-9572-047F-54D3-A6C7C7EAF212}"/>
          </ac:spMkLst>
        </pc:spChg>
        <pc:spChg chg="add del">
          <ac:chgData name="Adel Baabbad" userId="26e22bd1f2320bcb" providerId="LiveId" clId="{02B49B28-7598-4D2F-B732-F17437D6DDFA}" dt="2024-06-10T07:28:54.284" v="39"/>
          <ac:spMkLst>
            <pc:docMk/>
            <pc:sldMk cId="330358460" sldId="263"/>
            <ac:spMk id="8217" creationId="{2B97F24A-32CE-4C1C-A50D-3016B394DCFB}"/>
          </ac:spMkLst>
        </pc:spChg>
        <pc:spChg chg="add del">
          <ac:chgData name="Adel Baabbad" userId="26e22bd1f2320bcb" providerId="LiveId" clId="{02B49B28-7598-4D2F-B732-F17437D6DDFA}" dt="2024-06-10T07:28:54.284" v="39"/>
          <ac:spMkLst>
            <pc:docMk/>
            <pc:sldMk cId="330358460" sldId="263"/>
            <ac:spMk id="8219" creationId="{CD8B4F24-440B-49E9-B85D-733523DC064B}"/>
          </ac:spMkLst>
        </pc:spChg>
      </pc:sldChg>
      <pc:sldChg chg="addSp delSp delDesignElem">
        <pc:chgData name="Adel Baabbad" userId="26e22bd1f2320bcb" providerId="LiveId" clId="{02B49B28-7598-4D2F-B732-F17437D6DDFA}" dt="2024-06-10T07:28:54.284" v="39"/>
        <pc:sldMkLst>
          <pc:docMk/>
          <pc:sldMk cId="1534055648" sldId="264"/>
        </pc:sldMkLst>
        <pc:spChg chg="add del">
          <ac:chgData name="Adel Baabbad" userId="26e22bd1f2320bcb" providerId="LiveId" clId="{02B49B28-7598-4D2F-B732-F17437D6DDFA}" dt="2024-06-10T07:28:54.284" v="39"/>
          <ac:spMkLst>
            <pc:docMk/>
            <pc:sldMk cId="1534055648" sldId="264"/>
            <ac:spMk id="10" creationId="{E51BA4DF-2BD4-4EC2-B1DB-B27C8AC71864}"/>
          </ac:spMkLst>
        </pc:spChg>
      </pc:sldChg>
      <pc:sldChg chg="addSp delSp modSp mod delDesignElem">
        <pc:chgData name="Adel Baabbad" userId="26e22bd1f2320bcb" providerId="LiveId" clId="{02B49B28-7598-4D2F-B732-F17437D6DDFA}" dt="2024-06-10T07:28:54.284" v="39"/>
        <pc:sldMkLst>
          <pc:docMk/>
          <pc:sldMk cId="2870192611" sldId="265"/>
        </pc:sldMkLst>
        <pc:grpChg chg="del">
          <ac:chgData name="Adel Baabbad" userId="26e22bd1f2320bcb" providerId="LiveId" clId="{02B49B28-7598-4D2F-B732-F17437D6DDFA}" dt="2024-06-10T07:27:57.227" v="20" actId="26606"/>
          <ac:grpSpMkLst>
            <pc:docMk/>
            <pc:sldMk cId="2870192611" sldId="265"/>
            <ac:grpSpMk id="10254" creationId="{6258F736-B256-8039-9DC6-F4E49A5C5AD5}"/>
          </ac:grpSpMkLst>
        </pc:grpChg>
        <pc:grpChg chg="add del">
          <ac:chgData name="Adel Baabbad" userId="26e22bd1f2320bcb" providerId="LiveId" clId="{02B49B28-7598-4D2F-B732-F17437D6DDFA}" dt="2024-06-10T07:28:54.284" v="39"/>
          <ac:grpSpMkLst>
            <pc:docMk/>
            <pc:sldMk cId="2870192611" sldId="265"/>
            <ac:grpSpMk id="10261" creationId="{6258F736-B256-8039-9DC6-F4E49A5C5AD5}"/>
          </ac:grpSpMkLst>
        </pc:grpChg>
        <pc:picChg chg="del">
          <ac:chgData name="Adel Baabbad" userId="26e22bd1f2320bcb" providerId="LiveId" clId="{02B49B28-7598-4D2F-B732-F17437D6DDFA}" dt="2024-06-10T07:27:14.900" v="11" actId="478"/>
          <ac:picMkLst>
            <pc:docMk/>
            <pc:sldMk cId="2870192611" sldId="265"/>
            <ac:picMk id="5" creationId="{AEC3C9EB-0404-11B7-D1EC-5B4824DD6579}"/>
          </ac:picMkLst>
        </pc:picChg>
        <pc:picChg chg="add mod">
          <ac:chgData name="Adel Baabbad" userId="26e22bd1f2320bcb" providerId="LiveId" clId="{02B49B28-7598-4D2F-B732-F17437D6DDFA}" dt="2024-06-10T07:27:57.227" v="20" actId="26606"/>
          <ac:picMkLst>
            <pc:docMk/>
            <pc:sldMk cId="2870192611" sldId="265"/>
            <ac:picMk id="6" creationId="{F873BBBF-DF67-5F6E-082F-791BBC8FE668}"/>
          </ac:picMkLst>
        </pc:picChg>
      </pc:sldChg>
      <pc:sldChg chg="addSp delSp modSp mod delDesignElem">
        <pc:chgData name="Adel Baabbad" userId="26e22bd1f2320bcb" providerId="LiveId" clId="{02B49B28-7598-4D2F-B732-F17437D6DDFA}" dt="2024-06-10T07:28:54.284" v="39"/>
        <pc:sldMkLst>
          <pc:docMk/>
          <pc:sldMk cId="1212907412" sldId="266"/>
        </pc:sldMkLst>
        <pc:spChg chg="add del">
          <ac:chgData name="Adel Baabbad" userId="26e22bd1f2320bcb" providerId="LiveId" clId="{02B49B28-7598-4D2F-B732-F17437D6DDFA}" dt="2024-06-10T07:28:54.284" v="39"/>
          <ac:spMkLst>
            <pc:docMk/>
            <pc:sldMk cId="1212907412" sldId="266"/>
            <ac:spMk id="8" creationId="{9B7AD9F6-8CE7-4299-8FC6-328F4DCD3FF9}"/>
          </ac:spMkLst>
        </pc:spChg>
        <pc:spChg chg="add del">
          <ac:chgData name="Adel Baabbad" userId="26e22bd1f2320bcb" providerId="LiveId" clId="{02B49B28-7598-4D2F-B732-F17437D6DDFA}" dt="2024-06-10T07:28:54.284" v="39"/>
          <ac:spMkLst>
            <pc:docMk/>
            <pc:sldMk cId="1212907412" sldId="266"/>
            <ac:spMk id="10" creationId="{F49775AF-8896-43EE-92C6-83497D6DC56F}"/>
          </ac:spMkLst>
        </pc:spChg>
        <pc:picChg chg="add del mod">
          <ac:chgData name="Adel Baabbad" userId="26e22bd1f2320bcb" providerId="LiveId" clId="{02B49B28-7598-4D2F-B732-F17437D6DDFA}" dt="2024-06-10T07:23:13.889" v="10" actId="478"/>
          <ac:picMkLst>
            <pc:docMk/>
            <pc:sldMk cId="1212907412" sldId="266"/>
            <ac:picMk id="5" creationId="{939C4522-4CA9-8091-E1B0-E292127938B4}"/>
          </ac:picMkLst>
        </pc:picChg>
        <pc:picChg chg="add del mod">
          <ac:chgData name="Adel Baabbad" userId="26e22bd1f2320bcb" providerId="LiveId" clId="{02B49B28-7598-4D2F-B732-F17437D6DDFA}" dt="2024-06-10T07:11:20.457" v="2" actId="478"/>
          <ac:picMkLst>
            <pc:docMk/>
            <pc:sldMk cId="1212907412" sldId="266"/>
            <ac:picMk id="1026" creationId="{A31C64C8-9A21-9C20-09EE-0E0CB9C7EEF8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67A3C7-F3BB-4063-B2A9-8FA9CF21758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FCD9823-2AA0-4B70-B7EB-22461B0C7DA7}">
      <dgm:prSet/>
      <dgm:spPr/>
      <dgm:t>
        <a:bodyPr/>
        <a:lstStyle/>
        <a:p>
          <a:pPr>
            <a:defRPr cap="all"/>
          </a:pPr>
          <a:r>
            <a:rPr lang="en-US" b="0" i="0" baseline="0"/>
            <a:t>Understanding Data Structure and Contents</a:t>
          </a:r>
          <a:endParaRPr lang="en-US"/>
        </a:p>
      </dgm:t>
    </dgm:pt>
    <dgm:pt modelId="{00D1CECB-DE7F-4D5B-85F8-9EA1DDDFAD18}" type="parTrans" cxnId="{C3D6CD38-16C0-4574-94B3-1AA7877C73EF}">
      <dgm:prSet/>
      <dgm:spPr/>
      <dgm:t>
        <a:bodyPr/>
        <a:lstStyle/>
        <a:p>
          <a:endParaRPr lang="en-US"/>
        </a:p>
      </dgm:t>
    </dgm:pt>
    <dgm:pt modelId="{4861750B-F5CC-4654-B1F8-ACBA9132C119}" type="sibTrans" cxnId="{C3D6CD38-16C0-4574-94B3-1AA7877C73EF}">
      <dgm:prSet/>
      <dgm:spPr/>
      <dgm:t>
        <a:bodyPr/>
        <a:lstStyle/>
        <a:p>
          <a:endParaRPr lang="en-US"/>
        </a:p>
      </dgm:t>
    </dgm:pt>
    <dgm:pt modelId="{5EEBDED1-0F94-4CFD-BF88-43DEE9AC84E7}">
      <dgm:prSet/>
      <dgm:spPr/>
      <dgm:t>
        <a:bodyPr/>
        <a:lstStyle/>
        <a:p>
          <a:pPr>
            <a:defRPr cap="all"/>
          </a:pPr>
          <a:r>
            <a:rPr lang="en-US" b="0" i="0" baseline="0"/>
            <a:t>Identifying Data Quality Issues</a:t>
          </a:r>
          <a:endParaRPr lang="en-US"/>
        </a:p>
      </dgm:t>
    </dgm:pt>
    <dgm:pt modelId="{3732EE33-B995-461D-8520-63E4712A0267}" type="parTrans" cxnId="{F79DE16F-6730-468A-8796-C0EA3C46650A}">
      <dgm:prSet/>
      <dgm:spPr/>
      <dgm:t>
        <a:bodyPr/>
        <a:lstStyle/>
        <a:p>
          <a:endParaRPr lang="en-US"/>
        </a:p>
      </dgm:t>
    </dgm:pt>
    <dgm:pt modelId="{E2D4F2DB-00EC-477F-8FD8-F0950A860F99}" type="sibTrans" cxnId="{F79DE16F-6730-468A-8796-C0EA3C46650A}">
      <dgm:prSet/>
      <dgm:spPr/>
      <dgm:t>
        <a:bodyPr/>
        <a:lstStyle/>
        <a:p>
          <a:endParaRPr lang="en-US"/>
        </a:p>
      </dgm:t>
    </dgm:pt>
    <dgm:pt modelId="{462E2BF3-4E52-417C-B933-6AED92BF17A9}">
      <dgm:prSet/>
      <dgm:spPr/>
      <dgm:t>
        <a:bodyPr/>
        <a:lstStyle/>
        <a:p>
          <a:pPr>
            <a:defRPr cap="all"/>
          </a:pPr>
          <a:r>
            <a:rPr lang="en-US" b="0" i="0" baseline="0"/>
            <a:t>Summarizing Key Characteristics</a:t>
          </a:r>
          <a:endParaRPr lang="en-US"/>
        </a:p>
      </dgm:t>
    </dgm:pt>
    <dgm:pt modelId="{F71BD640-CB51-4630-869F-CF49E0E628DD}" type="parTrans" cxnId="{0056851A-B7D7-446F-A4EA-EB718E9B0A80}">
      <dgm:prSet/>
      <dgm:spPr/>
      <dgm:t>
        <a:bodyPr/>
        <a:lstStyle/>
        <a:p>
          <a:endParaRPr lang="en-US"/>
        </a:p>
      </dgm:t>
    </dgm:pt>
    <dgm:pt modelId="{71F83F54-6B93-4A3A-A892-0875402B131B}" type="sibTrans" cxnId="{0056851A-B7D7-446F-A4EA-EB718E9B0A80}">
      <dgm:prSet/>
      <dgm:spPr/>
      <dgm:t>
        <a:bodyPr/>
        <a:lstStyle/>
        <a:p>
          <a:endParaRPr lang="en-US"/>
        </a:p>
      </dgm:t>
    </dgm:pt>
    <dgm:pt modelId="{6F69F282-F885-42D5-89DA-FAAB037F2CE4}">
      <dgm:prSet/>
      <dgm:spPr/>
      <dgm:t>
        <a:bodyPr/>
        <a:lstStyle/>
        <a:p>
          <a:pPr>
            <a:defRPr cap="all"/>
          </a:pPr>
          <a:r>
            <a:rPr lang="en-US" b="0" i="0" baseline="0"/>
            <a:t>Detecting and Understanding Relationships </a:t>
          </a:r>
          <a:endParaRPr lang="en-US"/>
        </a:p>
      </dgm:t>
    </dgm:pt>
    <dgm:pt modelId="{8C4DE35B-B004-4AFC-9A29-CA6904D99ECD}" type="parTrans" cxnId="{433FDEC6-1967-4A63-9F46-887FD12D4D23}">
      <dgm:prSet/>
      <dgm:spPr/>
      <dgm:t>
        <a:bodyPr/>
        <a:lstStyle/>
        <a:p>
          <a:endParaRPr lang="en-US"/>
        </a:p>
      </dgm:t>
    </dgm:pt>
    <dgm:pt modelId="{1B4F3E18-3A9C-4A2C-AAFA-D489D618BEAA}" type="sibTrans" cxnId="{433FDEC6-1967-4A63-9F46-887FD12D4D23}">
      <dgm:prSet/>
      <dgm:spPr/>
      <dgm:t>
        <a:bodyPr/>
        <a:lstStyle/>
        <a:p>
          <a:endParaRPr lang="en-US"/>
        </a:p>
      </dgm:t>
    </dgm:pt>
    <dgm:pt modelId="{6E1CDBD2-C74E-435B-AF07-0469BB08714A}" type="pres">
      <dgm:prSet presAssocID="{9267A3C7-F3BB-4063-B2A9-8FA9CF217584}" presName="root" presStyleCnt="0">
        <dgm:presLayoutVars>
          <dgm:dir/>
          <dgm:resizeHandles val="exact"/>
        </dgm:presLayoutVars>
      </dgm:prSet>
      <dgm:spPr/>
    </dgm:pt>
    <dgm:pt modelId="{E8E96495-B9C4-4222-8348-D05A22A0EE0B}" type="pres">
      <dgm:prSet presAssocID="{DFCD9823-2AA0-4B70-B7EB-22461B0C7DA7}" presName="compNode" presStyleCnt="0"/>
      <dgm:spPr/>
    </dgm:pt>
    <dgm:pt modelId="{76DACE19-D230-4027-B5D8-22E70E0DF6B8}" type="pres">
      <dgm:prSet presAssocID="{DFCD9823-2AA0-4B70-B7EB-22461B0C7DA7}" presName="iconBgRect" presStyleLbl="bgShp" presStyleIdx="0" presStyleCnt="4"/>
      <dgm:spPr/>
    </dgm:pt>
    <dgm:pt modelId="{4E1DA7B0-52BD-4DB5-A9EC-DAF4A8F69FFB}" type="pres">
      <dgm:prSet presAssocID="{DFCD9823-2AA0-4B70-B7EB-22461B0C7DA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AAA18C4-9EE8-460D-BD5A-A7B8730EC4C3}" type="pres">
      <dgm:prSet presAssocID="{DFCD9823-2AA0-4B70-B7EB-22461B0C7DA7}" presName="spaceRect" presStyleCnt="0"/>
      <dgm:spPr/>
    </dgm:pt>
    <dgm:pt modelId="{C38EA43A-B652-409F-B9FF-5394DFC350DF}" type="pres">
      <dgm:prSet presAssocID="{DFCD9823-2AA0-4B70-B7EB-22461B0C7DA7}" presName="textRect" presStyleLbl="revTx" presStyleIdx="0" presStyleCnt="4">
        <dgm:presLayoutVars>
          <dgm:chMax val="1"/>
          <dgm:chPref val="1"/>
        </dgm:presLayoutVars>
      </dgm:prSet>
      <dgm:spPr/>
    </dgm:pt>
    <dgm:pt modelId="{FAFD574B-50B1-4BA8-BAFE-762493CACB56}" type="pres">
      <dgm:prSet presAssocID="{4861750B-F5CC-4654-B1F8-ACBA9132C119}" presName="sibTrans" presStyleCnt="0"/>
      <dgm:spPr/>
    </dgm:pt>
    <dgm:pt modelId="{CE99DDB2-A556-4B4F-94C7-2955F7ABD4F5}" type="pres">
      <dgm:prSet presAssocID="{5EEBDED1-0F94-4CFD-BF88-43DEE9AC84E7}" presName="compNode" presStyleCnt="0"/>
      <dgm:spPr/>
    </dgm:pt>
    <dgm:pt modelId="{962862DA-0A5F-4D1A-8A70-9ADB655763EB}" type="pres">
      <dgm:prSet presAssocID="{5EEBDED1-0F94-4CFD-BF88-43DEE9AC84E7}" presName="iconBgRect" presStyleLbl="bgShp" presStyleIdx="1" presStyleCnt="4"/>
      <dgm:spPr/>
    </dgm:pt>
    <dgm:pt modelId="{C5ECEB2D-C394-4AD8-A586-80E022981BFA}" type="pres">
      <dgm:prSet presAssocID="{5EEBDED1-0F94-4CFD-BF88-43DEE9AC84E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F1B099B-1587-4E9B-B090-E47A9EC6253E}" type="pres">
      <dgm:prSet presAssocID="{5EEBDED1-0F94-4CFD-BF88-43DEE9AC84E7}" presName="spaceRect" presStyleCnt="0"/>
      <dgm:spPr/>
    </dgm:pt>
    <dgm:pt modelId="{7BD09231-5925-4617-979E-810720265364}" type="pres">
      <dgm:prSet presAssocID="{5EEBDED1-0F94-4CFD-BF88-43DEE9AC84E7}" presName="textRect" presStyleLbl="revTx" presStyleIdx="1" presStyleCnt="4">
        <dgm:presLayoutVars>
          <dgm:chMax val="1"/>
          <dgm:chPref val="1"/>
        </dgm:presLayoutVars>
      </dgm:prSet>
      <dgm:spPr/>
    </dgm:pt>
    <dgm:pt modelId="{82C1B1D9-4B2D-447F-BAC2-7E2213D2739B}" type="pres">
      <dgm:prSet presAssocID="{E2D4F2DB-00EC-477F-8FD8-F0950A860F99}" presName="sibTrans" presStyleCnt="0"/>
      <dgm:spPr/>
    </dgm:pt>
    <dgm:pt modelId="{9A944F1D-C9C2-4814-843A-FFC0C193E508}" type="pres">
      <dgm:prSet presAssocID="{462E2BF3-4E52-417C-B933-6AED92BF17A9}" presName="compNode" presStyleCnt="0"/>
      <dgm:spPr/>
    </dgm:pt>
    <dgm:pt modelId="{56E50E4C-314C-4DAA-BDE8-1B8B3BAF493F}" type="pres">
      <dgm:prSet presAssocID="{462E2BF3-4E52-417C-B933-6AED92BF17A9}" presName="iconBgRect" presStyleLbl="bgShp" presStyleIdx="2" presStyleCnt="4"/>
      <dgm:spPr/>
    </dgm:pt>
    <dgm:pt modelId="{76B98A69-14B3-4B33-8A4E-CFADCF726015}" type="pres">
      <dgm:prSet presAssocID="{462E2BF3-4E52-417C-B933-6AED92BF17A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5F0E9CD-9DBE-41FC-84C9-ABEC9B605201}" type="pres">
      <dgm:prSet presAssocID="{462E2BF3-4E52-417C-B933-6AED92BF17A9}" presName="spaceRect" presStyleCnt="0"/>
      <dgm:spPr/>
    </dgm:pt>
    <dgm:pt modelId="{E501196C-8420-4E6F-B046-C6CCD5913DCA}" type="pres">
      <dgm:prSet presAssocID="{462E2BF3-4E52-417C-B933-6AED92BF17A9}" presName="textRect" presStyleLbl="revTx" presStyleIdx="2" presStyleCnt="4">
        <dgm:presLayoutVars>
          <dgm:chMax val="1"/>
          <dgm:chPref val="1"/>
        </dgm:presLayoutVars>
      </dgm:prSet>
      <dgm:spPr/>
    </dgm:pt>
    <dgm:pt modelId="{11D67820-FD8F-4C3B-BCE9-AA51F218EB9A}" type="pres">
      <dgm:prSet presAssocID="{71F83F54-6B93-4A3A-A892-0875402B131B}" presName="sibTrans" presStyleCnt="0"/>
      <dgm:spPr/>
    </dgm:pt>
    <dgm:pt modelId="{0B3831D6-89C9-47A8-BB26-5E90CF0E762F}" type="pres">
      <dgm:prSet presAssocID="{6F69F282-F885-42D5-89DA-FAAB037F2CE4}" presName="compNode" presStyleCnt="0"/>
      <dgm:spPr/>
    </dgm:pt>
    <dgm:pt modelId="{A05BDDFF-2173-49E9-81EE-5C058DE43321}" type="pres">
      <dgm:prSet presAssocID="{6F69F282-F885-42D5-89DA-FAAB037F2CE4}" presName="iconBgRect" presStyleLbl="bgShp" presStyleIdx="3" presStyleCnt="4"/>
      <dgm:spPr/>
    </dgm:pt>
    <dgm:pt modelId="{DF6826B6-0703-47C6-B7E2-264720AAE044}" type="pres">
      <dgm:prSet presAssocID="{6F69F282-F885-42D5-89DA-FAAB037F2CE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85337B9F-267E-4D8E-9069-BC1AAF541F42}" type="pres">
      <dgm:prSet presAssocID="{6F69F282-F885-42D5-89DA-FAAB037F2CE4}" presName="spaceRect" presStyleCnt="0"/>
      <dgm:spPr/>
    </dgm:pt>
    <dgm:pt modelId="{870ED108-F8A4-4F77-A074-E71CDC89E12C}" type="pres">
      <dgm:prSet presAssocID="{6F69F282-F885-42D5-89DA-FAAB037F2CE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764630C-334E-431A-9C61-21A37A32ADB3}" type="presOf" srcId="{DFCD9823-2AA0-4B70-B7EB-22461B0C7DA7}" destId="{C38EA43A-B652-409F-B9FF-5394DFC350DF}" srcOrd="0" destOrd="0" presId="urn:microsoft.com/office/officeart/2018/5/layout/IconCircleLabelList"/>
    <dgm:cxn modelId="{49BFF211-2570-4721-B100-570595093123}" type="presOf" srcId="{6F69F282-F885-42D5-89DA-FAAB037F2CE4}" destId="{870ED108-F8A4-4F77-A074-E71CDC89E12C}" srcOrd="0" destOrd="0" presId="urn:microsoft.com/office/officeart/2018/5/layout/IconCircleLabelList"/>
    <dgm:cxn modelId="{0056851A-B7D7-446F-A4EA-EB718E9B0A80}" srcId="{9267A3C7-F3BB-4063-B2A9-8FA9CF217584}" destId="{462E2BF3-4E52-417C-B933-6AED92BF17A9}" srcOrd="2" destOrd="0" parTransId="{F71BD640-CB51-4630-869F-CF49E0E628DD}" sibTransId="{71F83F54-6B93-4A3A-A892-0875402B131B}"/>
    <dgm:cxn modelId="{C3D6CD38-16C0-4574-94B3-1AA7877C73EF}" srcId="{9267A3C7-F3BB-4063-B2A9-8FA9CF217584}" destId="{DFCD9823-2AA0-4B70-B7EB-22461B0C7DA7}" srcOrd="0" destOrd="0" parTransId="{00D1CECB-DE7F-4D5B-85F8-9EA1DDDFAD18}" sibTransId="{4861750B-F5CC-4654-B1F8-ACBA9132C119}"/>
    <dgm:cxn modelId="{F79DE16F-6730-468A-8796-C0EA3C46650A}" srcId="{9267A3C7-F3BB-4063-B2A9-8FA9CF217584}" destId="{5EEBDED1-0F94-4CFD-BF88-43DEE9AC84E7}" srcOrd="1" destOrd="0" parTransId="{3732EE33-B995-461D-8520-63E4712A0267}" sibTransId="{E2D4F2DB-00EC-477F-8FD8-F0950A860F99}"/>
    <dgm:cxn modelId="{98828F7A-4CA4-4573-B984-D7E979031219}" type="presOf" srcId="{5EEBDED1-0F94-4CFD-BF88-43DEE9AC84E7}" destId="{7BD09231-5925-4617-979E-810720265364}" srcOrd="0" destOrd="0" presId="urn:microsoft.com/office/officeart/2018/5/layout/IconCircleLabelList"/>
    <dgm:cxn modelId="{47E4747F-136F-4B70-B2CD-18983E6EB0EA}" type="presOf" srcId="{462E2BF3-4E52-417C-B933-6AED92BF17A9}" destId="{E501196C-8420-4E6F-B046-C6CCD5913DCA}" srcOrd="0" destOrd="0" presId="urn:microsoft.com/office/officeart/2018/5/layout/IconCircleLabelList"/>
    <dgm:cxn modelId="{9692F5B2-33C2-4621-B5AA-FFCBBA6502F6}" type="presOf" srcId="{9267A3C7-F3BB-4063-B2A9-8FA9CF217584}" destId="{6E1CDBD2-C74E-435B-AF07-0469BB08714A}" srcOrd="0" destOrd="0" presId="urn:microsoft.com/office/officeart/2018/5/layout/IconCircleLabelList"/>
    <dgm:cxn modelId="{433FDEC6-1967-4A63-9F46-887FD12D4D23}" srcId="{9267A3C7-F3BB-4063-B2A9-8FA9CF217584}" destId="{6F69F282-F885-42D5-89DA-FAAB037F2CE4}" srcOrd="3" destOrd="0" parTransId="{8C4DE35B-B004-4AFC-9A29-CA6904D99ECD}" sibTransId="{1B4F3E18-3A9C-4A2C-AAFA-D489D618BEAA}"/>
    <dgm:cxn modelId="{CE8AA669-04C2-428F-9114-6F241ED52880}" type="presParOf" srcId="{6E1CDBD2-C74E-435B-AF07-0469BB08714A}" destId="{E8E96495-B9C4-4222-8348-D05A22A0EE0B}" srcOrd="0" destOrd="0" presId="urn:microsoft.com/office/officeart/2018/5/layout/IconCircleLabelList"/>
    <dgm:cxn modelId="{03A4C9AE-309E-402E-897B-622819324A9D}" type="presParOf" srcId="{E8E96495-B9C4-4222-8348-D05A22A0EE0B}" destId="{76DACE19-D230-4027-B5D8-22E70E0DF6B8}" srcOrd="0" destOrd="0" presId="urn:microsoft.com/office/officeart/2018/5/layout/IconCircleLabelList"/>
    <dgm:cxn modelId="{D6592F00-AA39-4A88-AEF2-5B2D21AC8788}" type="presParOf" srcId="{E8E96495-B9C4-4222-8348-D05A22A0EE0B}" destId="{4E1DA7B0-52BD-4DB5-A9EC-DAF4A8F69FFB}" srcOrd="1" destOrd="0" presId="urn:microsoft.com/office/officeart/2018/5/layout/IconCircleLabelList"/>
    <dgm:cxn modelId="{D36CC435-8CB7-4657-81F8-B848D0B7200C}" type="presParOf" srcId="{E8E96495-B9C4-4222-8348-D05A22A0EE0B}" destId="{5AAA18C4-9EE8-460D-BD5A-A7B8730EC4C3}" srcOrd="2" destOrd="0" presId="urn:microsoft.com/office/officeart/2018/5/layout/IconCircleLabelList"/>
    <dgm:cxn modelId="{B6A0E82A-C20E-4CF8-8B45-A870EA5E7F4E}" type="presParOf" srcId="{E8E96495-B9C4-4222-8348-D05A22A0EE0B}" destId="{C38EA43A-B652-409F-B9FF-5394DFC350DF}" srcOrd="3" destOrd="0" presId="urn:microsoft.com/office/officeart/2018/5/layout/IconCircleLabelList"/>
    <dgm:cxn modelId="{F72F9D0A-13EF-4AAA-B178-4EE8701DC912}" type="presParOf" srcId="{6E1CDBD2-C74E-435B-AF07-0469BB08714A}" destId="{FAFD574B-50B1-4BA8-BAFE-762493CACB56}" srcOrd="1" destOrd="0" presId="urn:microsoft.com/office/officeart/2018/5/layout/IconCircleLabelList"/>
    <dgm:cxn modelId="{3ECC6F77-6D6D-424F-8888-B61AFA57EE1F}" type="presParOf" srcId="{6E1CDBD2-C74E-435B-AF07-0469BB08714A}" destId="{CE99DDB2-A556-4B4F-94C7-2955F7ABD4F5}" srcOrd="2" destOrd="0" presId="urn:microsoft.com/office/officeart/2018/5/layout/IconCircleLabelList"/>
    <dgm:cxn modelId="{E58B96AF-98A4-4913-9B58-7D251DDD4CA9}" type="presParOf" srcId="{CE99DDB2-A556-4B4F-94C7-2955F7ABD4F5}" destId="{962862DA-0A5F-4D1A-8A70-9ADB655763EB}" srcOrd="0" destOrd="0" presId="urn:microsoft.com/office/officeart/2018/5/layout/IconCircleLabelList"/>
    <dgm:cxn modelId="{1941E249-FB42-476A-A1EF-47AACDAE4BBA}" type="presParOf" srcId="{CE99DDB2-A556-4B4F-94C7-2955F7ABD4F5}" destId="{C5ECEB2D-C394-4AD8-A586-80E022981BFA}" srcOrd="1" destOrd="0" presId="urn:microsoft.com/office/officeart/2018/5/layout/IconCircleLabelList"/>
    <dgm:cxn modelId="{DDA1D115-A486-4C18-B1E0-D607CC73453C}" type="presParOf" srcId="{CE99DDB2-A556-4B4F-94C7-2955F7ABD4F5}" destId="{4F1B099B-1587-4E9B-B090-E47A9EC6253E}" srcOrd="2" destOrd="0" presId="urn:microsoft.com/office/officeart/2018/5/layout/IconCircleLabelList"/>
    <dgm:cxn modelId="{BAAAB071-75F3-427E-B440-64B5ADF39D85}" type="presParOf" srcId="{CE99DDB2-A556-4B4F-94C7-2955F7ABD4F5}" destId="{7BD09231-5925-4617-979E-810720265364}" srcOrd="3" destOrd="0" presId="urn:microsoft.com/office/officeart/2018/5/layout/IconCircleLabelList"/>
    <dgm:cxn modelId="{016060C7-594D-413A-9A7F-5092C2513B0D}" type="presParOf" srcId="{6E1CDBD2-C74E-435B-AF07-0469BB08714A}" destId="{82C1B1D9-4B2D-447F-BAC2-7E2213D2739B}" srcOrd="3" destOrd="0" presId="urn:microsoft.com/office/officeart/2018/5/layout/IconCircleLabelList"/>
    <dgm:cxn modelId="{2BD62938-ECD3-4764-BD53-09B703A6B334}" type="presParOf" srcId="{6E1CDBD2-C74E-435B-AF07-0469BB08714A}" destId="{9A944F1D-C9C2-4814-843A-FFC0C193E508}" srcOrd="4" destOrd="0" presId="urn:microsoft.com/office/officeart/2018/5/layout/IconCircleLabelList"/>
    <dgm:cxn modelId="{97596C0D-2C4A-48E6-8317-4BB8AE72380D}" type="presParOf" srcId="{9A944F1D-C9C2-4814-843A-FFC0C193E508}" destId="{56E50E4C-314C-4DAA-BDE8-1B8B3BAF493F}" srcOrd="0" destOrd="0" presId="urn:microsoft.com/office/officeart/2018/5/layout/IconCircleLabelList"/>
    <dgm:cxn modelId="{C11072C3-AA3B-4EE4-90E5-53ECF1C90041}" type="presParOf" srcId="{9A944F1D-C9C2-4814-843A-FFC0C193E508}" destId="{76B98A69-14B3-4B33-8A4E-CFADCF726015}" srcOrd="1" destOrd="0" presId="urn:microsoft.com/office/officeart/2018/5/layout/IconCircleLabelList"/>
    <dgm:cxn modelId="{EE2D5CDE-BBED-4A4B-81DD-88897A0E5FD3}" type="presParOf" srcId="{9A944F1D-C9C2-4814-843A-FFC0C193E508}" destId="{65F0E9CD-9DBE-41FC-84C9-ABEC9B605201}" srcOrd="2" destOrd="0" presId="urn:microsoft.com/office/officeart/2018/5/layout/IconCircleLabelList"/>
    <dgm:cxn modelId="{DE4FF830-72DA-4B7F-95C1-5E82C25766C1}" type="presParOf" srcId="{9A944F1D-C9C2-4814-843A-FFC0C193E508}" destId="{E501196C-8420-4E6F-B046-C6CCD5913DCA}" srcOrd="3" destOrd="0" presId="urn:microsoft.com/office/officeart/2018/5/layout/IconCircleLabelList"/>
    <dgm:cxn modelId="{820F296A-495A-4258-AB9C-5FD1D25734FA}" type="presParOf" srcId="{6E1CDBD2-C74E-435B-AF07-0469BB08714A}" destId="{11D67820-FD8F-4C3B-BCE9-AA51F218EB9A}" srcOrd="5" destOrd="0" presId="urn:microsoft.com/office/officeart/2018/5/layout/IconCircleLabelList"/>
    <dgm:cxn modelId="{6ADA9D44-D1E3-477D-9A77-7FC489FE5DDA}" type="presParOf" srcId="{6E1CDBD2-C74E-435B-AF07-0469BB08714A}" destId="{0B3831D6-89C9-47A8-BB26-5E90CF0E762F}" srcOrd="6" destOrd="0" presId="urn:microsoft.com/office/officeart/2018/5/layout/IconCircleLabelList"/>
    <dgm:cxn modelId="{D3CBE215-AA4D-4AFC-BFA7-1003BB7AC8FC}" type="presParOf" srcId="{0B3831D6-89C9-47A8-BB26-5E90CF0E762F}" destId="{A05BDDFF-2173-49E9-81EE-5C058DE43321}" srcOrd="0" destOrd="0" presId="urn:microsoft.com/office/officeart/2018/5/layout/IconCircleLabelList"/>
    <dgm:cxn modelId="{766AEF4E-2491-4911-9D44-906F8D345E82}" type="presParOf" srcId="{0B3831D6-89C9-47A8-BB26-5E90CF0E762F}" destId="{DF6826B6-0703-47C6-B7E2-264720AAE044}" srcOrd="1" destOrd="0" presId="urn:microsoft.com/office/officeart/2018/5/layout/IconCircleLabelList"/>
    <dgm:cxn modelId="{54931F42-DA4A-4991-9034-6EC27141E89D}" type="presParOf" srcId="{0B3831D6-89C9-47A8-BB26-5E90CF0E762F}" destId="{85337B9F-267E-4D8E-9069-BC1AAF541F42}" srcOrd="2" destOrd="0" presId="urn:microsoft.com/office/officeart/2018/5/layout/IconCircleLabelList"/>
    <dgm:cxn modelId="{FEAFDBB4-8D48-467F-8093-D1041FDC3CD0}" type="presParOf" srcId="{0B3831D6-89C9-47A8-BB26-5E90CF0E762F}" destId="{870ED108-F8A4-4F77-A074-E71CDC89E12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DACE19-D230-4027-B5D8-22E70E0DF6B8}">
      <dsp:nvSpPr>
        <dsp:cNvPr id="0" name=""/>
        <dsp:cNvSpPr/>
      </dsp:nvSpPr>
      <dsp:spPr>
        <a:xfrm>
          <a:off x="813044" y="25559"/>
          <a:ext cx="1620455" cy="162045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1DA7B0-52BD-4DB5-A9EC-DAF4A8F69FFB}">
      <dsp:nvSpPr>
        <dsp:cNvPr id="0" name=""/>
        <dsp:cNvSpPr/>
      </dsp:nvSpPr>
      <dsp:spPr>
        <a:xfrm>
          <a:off x="1158387" y="370901"/>
          <a:ext cx="929769" cy="929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EA43A-B652-409F-B9FF-5394DFC350DF}">
      <dsp:nvSpPr>
        <dsp:cNvPr id="0" name=""/>
        <dsp:cNvSpPr/>
      </dsp:nvSpPr>
      <dsp:spPr>
        <a:xfrm>
          <a:off x="295030" y="2150746"/>
          <a:ext cx="26564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 baseline="0"/>
            <a:t>Understanding Data Structure and Contents</a:t>
          </a:r>
          <a:endParaRPr lang="en-US" sz="1700" kern="1200"/>
        </a:p>
      </dsp:txBody>
      <dsp:txXfrm>
        <a:off x="295030" y="2150746"/>
        <a:ext cx="2656483" cy="720000"/>
      </dsp:txXfrm>
    </dsp:sp>
    <dsp:sp modelId="{962862DA-0A5F-4D1A-8A70-9ADB655763EB}">
      <dsp:nvSpPr>
        <dsp:cNvPr id="0" name=""/>
        <dsp:cNvSpPr/>
      </dsp:nvSpPr>
      <dsp:spPr>
        <a:xfrm>
          <a:off x="3934413" y="25559"/>
          <a:ext cx="1620455" cy="162045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ECEB2D-C394-4AD8-A586-80E022981BFA}">
      <dsp:nvSpPr>
        <dsp:cNvPr id="0" name=""/>
        <dsp:cNvSpPr/>
      </dsp:nvSpPr>
      <dsp:spPr>
        <a:xfrm>
          <a:off x="4279756" y="370901"/>
          <a:ext cx="929769" cy="929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D09231-5925-4617-979E-810720265364}">
      <dsp:nvSpPr>
        <dsp:cNvPr id="0" name=""/>
        <dsp:cNvSpPr/>
      </dsp:nvSpPr>
      <dsp:spPr>
        <a:xfrm>
          <a:off x="3416398" y="2150746"/>
          <a:ext cx="26564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 baseline="0"/>
            <a:t>Identifying Data Quality Issues</a:t>
          </a:r>
          <a:endParaRPr lang="en-US" sz="1700" kern="1200"/>
        </a:p>
      </dsp:txBody>
      <dsp:txXfrm>
        <a:off x="3416398" y="2150746"/>
        <a:ext cx="2656483" cy="720000"/>
      </dsp:txXfrm>
    </dsp:sp>
    <dsp:sp modelId="{56E50E4C-314C-4DAA-BDE8-1B8B3BAF493F}">
      <dsp:nvSpPr>
        <dsp:cNvPr id="0" name=""/>
        <dsp:cNvSpPr/>
      </dsp:nvSpPr>
      <dsp:spPr>
        <a:xfrm>
          <a:off x="813044" y="3534866"/>
          <a:ext cx="1620455" cy="162045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98A69-14B3-4B33-8A4E-CFADCF726015}">
      <dsp:nvSpPr>
        <dsp:cNvPr id="0" name=""/>
        <dsp:cNvSpPr/>
      </dsp:nvSpPr>
      <dsp:spPr>
        <a:xfrm>
          <a:off x="1158387" y="3880209"/>
          <a:ext cx="929769" cy="929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1196C-8420-4E6F-B046-C6CCD5913DCA}">
      <dsp:nvSpPr>
        <dsp:cNvPr id="0" name=""/>
        <dsp:cNvSpPr/>
      </dsp:nvSpPr>
      <dsp:spPr>
        <a:xfrm>
          <a:off x="295030" y="5660053"/>
          <a:ext cx="26564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 baseline="0"/>
            <a:t>Summarizing Key Characteristics</a:t>
          </a:r>
          <a:endParaRPr lang="en-US" sz="1700" kern="1200"/>
        </a:p>
      </dsp:txBody>
      <dsp:txXfrm>
        <a:off x="295030" y="5660053"/>
        <a:ext cx="2656483" cy="720000"/>
      </dsp:txXfrm>
    </dsp:sp>
    <dsp:sp modelId="{A05BDDFF-2173-49E9-81EE-5C058DE43321}">
      <dsp:nvSpPr>
        <dsp:cNvPr id="0" name=""/>
        <dsp:cNvSpPr/>
      </dsp:nvSpPr>
      <dsp:spPr>
        <a:xfrm>
          <a:off x="3934413" y="3534866"/>
          <a:ext cx="1620455" cy="162045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6826B6-0703-47C6-B7E2-264720AAE044}">
      <dsp:nvSpPr>
        <dsp:cNvPr id="0" name=""/>
        <dsp:cNvSpPr/>
      </dsp:nvSpPr>
      <dsp:spPr>
        <a:xfrm>
          <a:off x="4279756" y="3880209"/>
          <a:ext cx="929769" cy="9297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0ED108-F8A4-4F77-A074-E71CDC89E12C}">
      <dsp:nvSpPr>
        <dsp:cNvPr id="0" name=""/>
        <dsp:cNvSpPr/>
      </dsp:nvSpPr>
      <dsp:spPr>
        <a:xfrm>
          <a:off x="3416398" y="5660053"/>
          <a:ext cx="26564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 baseline="0"/>
            <a:t>Detecting and Understanding Relationships </a:t>
          </a:r>
          <a:endParaRPr lang="en-US" sz="1700" kern="1200"/>
        </a:p>
      </dsp:txBody>
      <dsp:txXfrm>
        <a:off x="3416398" y="5660053"/>
        <a:ext cx="265648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0588A-A3F5-6898-4AC3-6268FABA5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6F90E-B56E-7097-C1C6-AC7B29A12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4257B-2235-D2B2-F2F6-5B766462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3031-F46E-4341-BA67-5CE64D73596C}" type="datetimeFigureOut">
              <a:rPr lang="en-CA" smtClean="0"/>
              <a:t>2024-06-10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3E82D-0D32-8052-D0D8-081408F3B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A2DCE-6BC0-E4E6-3DE4-07A85F8E6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2AF-0CFB-4E3F-998E-F638F44A70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482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25B3-522C-5F10-256B-E8759466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0AB7C-A91A-9732-D46B-620D8A736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0CFFB-AB03-19E5-B9CE-BC047F8C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3031-F46E-4341-BA67-5CE64D73596C}" type="datetimeFigureOut">
              <a:rPr lang="en-CA" smtClean="0"/>
              <a:t>2024-06-10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4713C-AAB0-38EC-F6AE-EFABF71A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0102F-576D-84A7-E45D-B49F42E0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2AF-0CFB-4E3F-998E-F638F44A70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291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D74C0D-7489-E1F1-5CF1-82A75D96A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F4AD5-144C-3385-3E38-1797AFF48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C22CB-5A6F-0F06-6F81-D57FB91D0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3031-F46E-4341-BA67-5CE64D73596C}" type="datetimeFigureOut">
              <a:rPr lang="en-CA" smtClean="0"/>
              <a:t>2024-06-10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D775C-AD88-1DD5-B810-D8A1F845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7636A-CFB7-721D-13EA-20CC6483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2AF-0CFB-4E3F-998E-F638F44A70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336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2D3A9-67FE-A0FE-D7BD-C7E6CBF4B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E3F23-7379-7065-8BC8-EBC590960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FB23D-71CF-DC74-1A72-E2D4E4561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3031-F46E-4341-BA67-5CE64D73596C}" type="datetimeFigureOut">
              <a:rPr lang="en-CA" smtClean="0"/>
              <a:t>2024-06-10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F35E-2826-4796-E71D-1404B625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F57C6-7CEA-4F9D-F2CD-12AB6898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2AF-0CFB-4E3F-998E-F638F44A70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705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3E971-D2FB-1AA6-DAEB-465905840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A66D5-2F4A-44C8-E8C6-6061BA8A1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04D0E-0E36-314B-2C9C-22F9EDD5F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3031-F46E-4341-BA67-5CE64D73596C}" type="datetimeFigureOut">
              <a:rPr lang="en-CA" smtClean="0"/>
              <a:t>2024-06-10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DBB20-5E75-BAF2-CAB8-EDF58FCB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E9BA8-0C30-6104-8AE1-7CB0E96A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2AF-0CFB-4E3F-998E-F638F44A70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854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6BC2-8B0E-7074-9C6D-68264410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B2AEE-408E-6080-235E-82D6738F3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10FC4-BE36-6820-D97A-6F5DDAD78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38C67-62A0-268D-35D1-00A92774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3031-F46E-4341-BA67-5CE64D73596C}" type="datetimeFigureOut">
              <a:rPr lang="en-CA" smtClean="0"/>
              <a:t>2024-06-10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A0EAD-898A-0ABA-D970-A7C4AF74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6334C-9B03-9943-0E15-C3D1C4FA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2AF-0CFB-4E3F-998E-F638F44A70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570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E611-A65D-B4D0-0012-B18EAC87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06247-D780-037C-17E5-5441CF547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81F67-EA89-F72D-9BA9-68DA35527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6C104-00EB-78B9-0712-B579CECAF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FCB8CA-54FF-286A-BBCC-E2278A1E8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1A5B6E-C74E-3DEC-6A66-7E6EA7989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3031-F46E-4341-BA67-5CE64D73596C}" type="datetimeFigureOut">
              <a:rPr lang="en-CA" smtClean="0"/>
              <a:t>2024-06-10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643617-FE72-A921-59FE-1070325C6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28C8AE-A409-E410-B994-108F841D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2AF-0CFB-4E3F-998E-F638F44A70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345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C6F4-C47E-E2B0-6B24-129374E2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12E813-51FB-7075-4828-C351D803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3031-F46E-4341-BA67-5CE64D73596C}" type="datetimeFigureOut">
              <a:rPr lang="en-CA" smtClean="0"/>
              <a:t>2024-06-10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533AD-29F0-4C1E-B820-C19552FB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3E0872-F2E4-5C76-B1B4-429CB3F1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2AF-0CFB-4E3F-998E-F638F44A70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621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6EA5F-D32B-1EBD-40D7-914769EA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3031-F46E-4341-BA67-5CE64D73596C}" type="datetimeFigureOut">
              <a:rPr lang="en-CA" smtClean="0"/>
              <a:t>2024-06-10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28014-F606-26EA-3050-104F420BE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2F68E-6682-B7A3-381D-7B173FB49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2AF-0CFB-4E3F-998E-F638F44A70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5545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FC90-1A9D-0913-3AC5-962B301C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07B16-234F-19C2-33B8-50912137C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FE4AD-4C09-B614-6751-7BC78CB01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69C46-094F-5FAD-78A1-8C19550C2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3031-F46E-4341-BA67-5CE64D73596C}" type="datetimeFigureOut">
              <a:rPr lang="en-CA" smtClean="0"/>
              <a:t>2024-06-10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5CA77-29B3-3E63-98BD-A1B2C796A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97306-E648-D8C3-6D5A-48407475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2AF-0CFB-4E3F-998E-F638F44A70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589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B047A-0B88-ADC6-C509-353064B3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067E7D-AA35-E91D-E48D-328A9EA44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5CD2A-1C21-CD2E-5AEB-5175DA422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1CA08-ED6C-6B8B-1E1D-C4C345C4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3031-F46E-4341-BA67-5CE64D73596C}" type="datetimeFigureOut">
              <a:rPr lang="en-CA" smtClean="0"/>
              <a:t>2024-06-10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8E253-3A62-C5F1-AC28-61F93FDB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8657B-3122-3A41-57F5-C950C501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2AF-0CFB-4E3F-998E-F638F44A70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766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6FDBF-A8BF-86CC-C3B6-D52250EDC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E5E84-CDC4-0519-969A-54678BA3E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0BB19-FA1F-06FC-BB01-5FD2112AB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483031-F46E-4341-BA67-5CE64D73596C}" type="datetimeFigureOut">
              <a:rPr lang="en-CA" smtClean="0"/>
              <a:t>2024-06-10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E4367-FC64-D45E-1D9C-9E0BC9A74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44284-29B4-C3B4-FFA6-E73C65983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E002AF-0CFB-4E3F-998E-F638F44A70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600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64EC53C-35C4-4E84-AFE2-A7D081852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 descr="Plants in a field">
            <a:extLst>
              <a:ext uri="{FF2B5EF4-FFF2-40B4-BE49-F238E27FC236}">
                <a16:creationId xmlns:a16="http://schemas.microsoft.com/office/drawing/2014/main" id="{1E913E04-D1D5-9EAF-2934-B34697FB6C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730"/>
          <a:stretch/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CB6234-D3E0-1CAF-F18B-650D4D4CB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pPr algn="l"/>
            <a:r>
              <a:rPr lang="en-US" sz="8000">
                <a:solidFill>
                  <a:srgbClr val="FFFFFF"/>
                </a:solidFill>
              </a:rPr>
              <a:t>Crop Yield Analysis and Clustering</a:t>
            </a:r>
            <a:endParaRPr lang="en-CA" sz="8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63776-27FF-BC22-BB29-0AECAEEB7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pPr algn="l"/>
            <a:endParaRPr lang="en-US" sz="500">
              <a:solidFill>
                <a:srgbClr val="FFFFFF"/>
              </a:solidFill>
            </a:endParaRPr>
          </a:p>
          <a:p>
            <a:pPr algn="l"/>
            <a:r>
              <a:rPr lang="en-US" sz="500">
                <a:solidFill>
                  <a:srgbClr val="FFFFFF"/>
                </a:solidFill>
              </a:rPr>
              <a:t>Data Analysis and Clustering for Rural Municipalities</a:t>
            </a:r>
          </a:p>
          <a:p>
            <a:pPr algn="l"/>
            <a:endParaRPr lang="en-US" sz="500">
              <a:solidFill>
                <a:srgbClr val="FFFFFF"/>
              </a:solidFill>
            </a:endParaRPr>
          </a:p>
          <a:p>
            <a:pPr algn="l"/>
            <a:r>
              <a:rPr lang="en-US" sz="500">
                <a:solidFill>
                  <a:srgbClr val="FFFFFF"/>
                </a:solidFill>
              </a:rPr>
              <a:t>Adel Baabbad</a:t>
            </a:r>
            <a:endParaRPr lang="en-CA" sz="5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400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1937C7-6D0D-C09B-D7E8-FBFE6A72A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Collection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A5667C2-794D-9BD7-32C0-888ADEF6E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484" y="2459116"/>
            <a:ext cx="3702579" cy="352482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fontAlgn="base">
              <a:spcBef>
                <a:spcPct val="0"/>
              </a:spcBef>
              <a:spcAft>
                <a:spcPts val="600"/>
              </a:spcAft>
            </a:pPr>
            <a:endParaRPr lang="en-US" altLang="en-US" sz="2000">
              <a:solidFill>
                <a:srgbClr val="FFFFFF"/>
              </a:solidFill>
            </a:endParaRPr>
          </a:p>
          <a:p>
            <a:pPr marL="0" fontAlgn="base">
              <a:spcBef>
                <a:spcPct val="0"/>
              </a:spcBef>
              <a:spcAft>
                <a:spcPts val="600"/>
              </a:spcAft>
            </a:pPr>
            <a:r>
              <a:rPr lang="en-US" altLang="en-US" sz="2000">
                <a:solidFill>
                  <a:srgbClr val="FFFFFF"/>
                </a:solidFill>
              </a:rPr>
              <a:t>RM Shape File GeoHub</a:t>
            </a:r>
          </a:p>
          <a:p>
            <a:pPr marL="0" fontAlgn="base">
              <a:spcBef>
                <a:spcPct val="0"/>
              </a:spcBef>
              <a:spcAft>
                <a:spcPts val="600"/>
              </a:spcAft>
            </a:pPr>
            <a:endParaRPr lang="en-US" altLang="en-US" sz="2000">
              <a:solidFill>
                <a:srgbClr val="FFFFFF"/>
              </a:solidFill>
            </a:endParaRPr>
          </a:p>
          <a:p>
            <a:pPr marL="0" fontAlgn="base">
              <a:spcBef>
                <a:spcPct val="0"/>
              </a:spcBef>
              <a:spcAft>
                <a:spcPts val="600"/>
              </a:spcAft>
            </a:pPr>
            <a:r>
              <a:rPr lang="en-US" altLang="en-US" sz="2000">
                <a:solidFill>
                  <a:srgbClr val="FFFFFF"/>
                </a:solidFill>
              </a:rPr>
              <a:t>Crop Yields by Rural Municipality (R.M.)</a:t>
            </a:r>
          </a:p>
          <a:p>
            <a:pPr marL="0" fontAlgn="base">
              <a:spcBef>
                <a:spcPct val="0"/>
              </a:spcBef>
              <a:spcAft>
                <a:spcPts val="600"/>
              </a:spcAft>
            </a:pPr>
            <a:endParaRPr lang="en-US" altLang="en-US" sz="200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F1680C-CB34-7582-09A4-F8A185421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919" y="787114"/>
            <a:ext cx="5283771" cy="528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91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1A86AEE-946F-CE4C-A1CF-9AE183F8A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CA" sz="4800">
                <a:solidFill>
                  <a:schemeClr val="bg1"/>
                </a:solidFill>
              </a:rPr>
              <a:t>Exploratory Data Analysis (EDA)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BC0FC269-D00E-9B69-353E-BA9A5FB113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418996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995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1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33" name="Group 5132">
            <a:extLst>
              <a:ext uri="{FF2B5EF4-FFF2-40B4-BE49-F238E27FC236}">
                <a16:creationId xmlns:a16="http://schemas.microsoft.com/office/drawing/2014/main" id="{AC27E70C-5470-4262-B9CE-AE52C51CF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5134" name="Color">
              <a:extLst>
                <a:ext uri="{FF2B5EF4-FFF2-40B4-BE49-F238E27FC236}">
                  <a16:creationId xmlns:a16="http://schemas.microsoft.com/office/drawing/2014/main" id="{B5C7D35F-738C-47DF-AD6E-859806E46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35" name="Color">
              <a:extLst>
                <a:ext uri="{FF2B5EF4-FFF2-40B4-BE49-F238E27FC236}">
                  <a16:creationId xmlns:a16="http://schemas.microsoft.com/office/drawing/2014/main" id="{740F8C8B-E52F-46CF-89C7-51C6A037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124" name="Picture 4">
            <a:extLst>
              <a:ext uri="{FF2B5EF4-FFF2-40B4-BE49-F238E27FC236}">
                <a16:creationId xmlns:a16="http://schemas.microsoft.com/office/drawing/2014/main" id="{A23AB7D6-8F71-224C-D0E8-404B1E641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3647" y="1779338"/>
            <a:ext cx="4730214" cy="329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37" name="Group 5136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5138" name="Freeform: Shape 5137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39" name="Freeform: Shape 5138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40" name="Freeform: Shape 5139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41" name="Freeform: Shape 5140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42" name="Freeform: Shape 5141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43" name="Freeform: Shape 5142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44" name="Freeform: Shape 5143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76B05D-181A-CAA0-FAD8-F751B3A0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841249"/>
            <a:ext cx="5692953" cy="2587131"/>
          </a:xfrm>
        </p:spPr>
        <p:txBody>
          <a:bodyPr anchor="b">
            <a:normAutofit/>
          </a:bodyPr>
          <a:lstStyle/>
          <a:p>
            <a:r>
              <a:rPr lang="en-CA" sz="4800">
                <a:solidFill>
                  <a:schemeClr val="bg1"/>
                </a:solidFill>
              </a:rPr>
              <a:t>Yield Distribution Through 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344BC-6372-692F-80AC-81B600184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3" y="3566810"/>
            <a:ext cx="5692953" cy="2651110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This plot shows the distribution of Canola yields across different Rural Municipalities.</a:t>
            </a:r>
          </a:p>
          <a:p>
            <a:endParaRPr lang="en-CA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674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70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71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72" name="Group 6171">
            <a:extLst>
              <a:ext uri="{FF2B5EF4-FFF2-40B4-BE49-F238E27FC236}">
                <a16:creationId xmlns:a16="http://schemas.microsoft.com/office/drawing/2014/main" id="{AC27E70C-5470-4262-B9CE-AE52C51CF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6156" name="Color">
              <a:extLst>
                <a:ext uri="{FF2B5EF4-FFF2-40B4-BE49-F238E27FC236}">
                  <a16:creationId xmlns:a16="http://schemas.microsoft.com/office/drawing/2014/main" id="{B5C7D35F-738C-47DF-AD6E-859806E46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73" name="Color">
              <a:extLst>
                <a:ext uri="{FF2B5EF4-FFF2-40B4-BE49-F238E27FC236}">
                  <a16:creationId xmlns:a16="http://schemas.microsoft.com/office/drawing/2014/main" id="{740F8C8B-E52F-46CF-89C7-51C6A037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146" name="Picture 2">
            <a:extLst>
              <a:ext uri="{FF2B5EF4-FFF2-40B4-BE49-F238E27FC236}">
                <a16:creationId xmlns:a16="http://schemas.microsoft.com/office/drawing/2014/main" id="{1A034802-F39F-0C3D-34C2-57B4643E1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9280" y="2390523"/>
            <a:ext cx="5817315" cy="449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74" name="Group 6173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6160" name="Freeform: Shape 6159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75" name="Freeform: Shape 6174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76" name="Freeform: Shape 6175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77" name="Freeform: Shape 6176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78" name="Freeform: Shape 6177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79" name="Freeform: Shape 6178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80" name="Freeform: Shape 6179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D5B8EC-11EB-54FB-5C06-A85CE4CBF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841249"/>
            <a:ext cx="5692953" cy="2587131"/>
          </a:xfrm>
        </p:spPr>
        <p:txBody>
          <a:bodyPr anchor="b">
            <a:normAutofit/>
          </a:bodyPr>
          <a:lstStyle/>
          <a:p>
            <a:r>
              <a:rPr lang="en-CA" sz="4800">
                <a:solidFill>
                  <a:schemeClr val="bg1"/>
                </a:solidFill>
              </a:rPr>
              <a:t>Correlations Between Crop Yields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8D7E3-9EEC-6AB3-0774-010236885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3" y="3566810"/>
            <a:ext cx="5692953" cy="2651110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This heatmap visualizes the correlations between different crop yields, helping us understand interdependencies.</a:t>
            </a:r>
            <a:endParaRPr lang="en-CA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585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17" name="Rectangle 82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CF7187-E23D-CB80-DE81-045BEF8BE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CA" sz="5400"/>
              <a:t>Clustering Analysis</a:t>
            </a:r>
          </a:p>
        </p:txBody>
      </p:sp>
      <p:sp>
        <p:nvSpPr>
          <p:cNvPr id="82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EBCDC2-9572-047F-54D3-A6C7C7EAF2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0936" y="2807208"/>
            <a:ext cx="3429000" cy="34107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Identification of Homogeneous Regions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Targeted Agricultural Practices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Predicting Crop Yields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Climate Impact Analysis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Breeding and Research </a:t>
            </a:r>
          </a:p>
        </p:txBody>
      </p:sp>
      <p:pic>
        <p:nvPicPr>
          <p:cNvPr id="8197" name="Picture 5">
            <a:extLst>
              <a:ext uri="{FF2B5EF4-FFF2-40B4-BE49-F238E27FC236}">
                <a16:creationId xmlns:a16="http://schemas.microsoft.com/office/drawing/2014/main" id="{149088A7-2D22-200F-10FC-163A9127E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52"/>
          <a:stretch/>
        </p:blipFill>
        <p:spPr bwMode="auto">
          <a:xfrm>
            <a:off x="4654296" y="980818"/>
            <a:ext cx="6903720" cy="489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5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FAFA2-BDB7-34C0-E035-B95D45F90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CA" sz="4000"/>
              <a:t>Canola Yield Clusters</a:t>
            </a:r>
          </a:p>
        </p:txBody>
      </p:sp>
      <p:pic>
        <p:nvPicPr>
          <p:cNvPr id="6" name="Picture 5" descr="Three combines harvesting wheat">
            <a:extLst>
              <a:ext uri="{FF2B5EF4-FFF2-40B4-BE49-F238E27FC236}">
                <a16:creationId xmlns:a16="http://schemas.microsoft.com/office/drawing/2014/main" id="{4C8B62C5-E84A-265D-53A8-FCFA79B5F8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02" r="11388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077FF90F-DEB6-9171-681D-5141381835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53734" y="2409830"/>
            <a:ext cx="6798539" cy="370521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Cluster 0: 21.06 Bu/ac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Cluster 1: 27.43 Bu/ac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Cluster 2: 28.37 Bu/ac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Cluster 3: 32.22 Bu/ac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Cluster 4: 34.18 Bu/ac </a:t>
            </a:r>
          </a:p>
        </p:txBody>
      </p:sp>
    </p:spTree>
    <p:extLst>
      <p:ext uri="{BB962C8B-B14F-4D97-AF65-F5344CB8AC3E}">
        <p14:creationId xmlns:p14="http://schemas.microsoft.com/office/powerpoint/2010/main" val="1534055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BF51C-08B6-B4FC-9381-F9B2FCEAD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Average Yield Trend for Each Cluster</a:t>
            </a:r>
            <a:endParaRPr lang="en-CA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9928F-81C5-374D-89F1-5CE4EA563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r>
              <a:rPr lang="en-US" sz="2000"/>
              <a:t>This chart shows the average yield trends for each identified cluster.</a:t>
            </a:r>
          </a:p>
          <a:p>
            <a:endParaRPr lang="en-CA" sz="2000"/>
          </a:p>
        </p:txBody>
      </p:sp>
      <p:pic>
        <p:nvPicPr>
          <p:cNvPr id="6" name="Picture 5" descr="A graph of a graph">
            <a:extLst>
              <a:ext uri="{FF2B5EF4-FFF2-40B4-BE49-F238E27FC236}">
                <a16:creationId xmlns:a16="http://schemas.microsoft.com/office/drawing/2014/main" id="{F873BBBF-DF67-5F6E-082F-791BBC8FE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72" y="1173425"/>
            <a:ext cx="6389346" cy="4520460"/>
          </a:xfrm>
          <a:prstGeom prst="rect">
            <a:avLst/>
          </a:prstGeom>
        </p:spPr>
      </p:pic>
      <p:grpSp>
        <p:nvGrpSpPr>
          <p:cNvPr id="10261" name="Group 10260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262" name="Rectangle 10261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63" name="Rectangle 10262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0192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266E1-1085-5D07-C8A7-5400DB5D7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640080"/>
            <a:ext cx="625111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BD3052-7637-6BCB-F631-763596C30B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49" r="26387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0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181</TotalTime>
  <Words>164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Crop Yield Analysis and Clustering</vt:lpstr>
      <vt:lpstr>Data Collection</vt:lpstr>
      <vt:lpstr>Exploratory Data Analysis (EDA)</vt:lpstr>
      <vt:lpstr>Yield Distribution Through RMs</vt:lpstr>
      <vt:lpstr>Correlations Between Crop Yields</vt:lpstr>
      <vt:lpstr>Clustering Analysis</vt:lpstr>
      <vt:lpstr>Canola Yield Clusters</vt:lpstr>
      <vt:lpstr>Average Yield Trend for Each Cluster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6q7ggz</dc:creator>
  <cp:lastModifiedBy>Adel Baabbad</cp:lastModifiedBy>
  <cp:revision>1</cp:revision>
  <dcterms:created xsi:type="dcterms:W3CDTF">2024-06-09T05:04:22Z</dcterms:created>
  <dcterms:modified xsi:type="dcterms:W3CDTF">2024-06-10T07:28:55Z</dcterms:modified>
</cp:coreProperties>
</file>