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57" r:id="rId3"/>
    <p:sldId id="258" r:id="rId4"/>
    <p:sldId id="347" r:id="rId5"/>
    <p:sldId id="348" r:id="rId6"/>
    <p:sldId id="349" r:id="rId7"/>
  </p:sldIdLst>
  <p:sldSz cx="9144000" cy="5143500" type="screen16x9"/>
  <p:notesSz cx="6858000" cy="9144000"/>
  <p:embeddedFontLst>
    <p:embeddedFont>
      <p:font typeface="Vidaloka" panose="020B0604020202020204" charset="0"/>
      <p:regular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5A3D6-77A0-472F-B9DD-46BB1C2B4EA2}">
  <a:tblStyle styleId="{A105A3D6-77A0-472F-B9DD-46BB1C2B4E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31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5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11622" y="1735625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Introduction to Databases Checkpoint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7862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MongoDB vs SQL - Comparison Slides</a:t>
            </a:r>
            <a:endParaRPr lang="en-US" b="1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 smtClean="0"/>
              <a:t>Introduction: </a:t>
            </a:r>
          </a:p>
          <a:p>
            <a:pPr marL="114300" indent="0">
              <a:buNone/>
            </a:pPr>
            <a:endParaRPr lang="en-US" sz="2400" b="1" dirty="0"/>
          </a:p>
          <a:p>
            <a:r>
              <a:rPr lang="en-US" sz="2400" dirty="0"/>
              <a:t>MongoDB is a popular NoSQL database, while SQL is a relational database management system (RDBMS</a:t>
            </a:r>
            <a:r>
              <a:rPr lang="en-US" sz="2400" dirty="0" smtClean="0"/>
              <a:t>)</a:t>
            </a:r>
          </a:p>
          <a:p>
            <a:endParaRPr lang="fr-FR" sz="2400" dirty="0"/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Key differences between the two include data model, querying, scalability, and use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89;p60"/>
          <p:cNvSpPr txBox="1">
            <a:spLocks/>
          </p:cNvSpPr>
          <p:nvPr/>
        </p:nvSpPr>
        <p:spPr>
          <a:xfrm>
            <a:off x="585659" y="27346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3600" b="1" dirty="0"/>
              <a:t>Data </a:t>
            </a:r>
            <a:r>
              <a:rPr lang="en-US" sz="3600" b="1" dirty="0" smtClean="0"/>
              <a:t>Model: </a:t>
            </a:r>
          </a:p>
          <a:p>
            <a:pPr marL="114300" indent="0"/>
            <a:endParaRPr lang="en-US" sz="3600" b="1" dirty="0" smtClean="0"/>
          </a:p>
          <a:p>
            <a:r>
              <a:rPr lang="en-US" sz="3600" b="1" dirty="0" smtClean="0"/>
              <a:t>MongoDB</a:t>
            </a:r>
            <a:r>
              <a:rPr lang="en-US" sz="3600" dirty="0"/>
              <a:t>: Document-oriented, stores data in flexible, JSON-like documents</a:t>
            </a:r>
          </a:p>
          <a:p>
            <a:r>
              <a:rPr lang="en-US" sz="3600" b="1" dirty="0"/>
              <a:t>SQL</a:t>
            </a:r>
            <a:r>
              <a:rPr lang="en-US" sz="3600" dirty="0"/>
              <a:t>: Structured, tabular data with predefined schemas and relationships between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89;p60"/>
          <p:cNvSpPr txBox="1">
            <a:spLocks/>
          </p:cNvSpPr>
          <p:nvPr/>
        </p:nvSpPr>
        <p:spPr>
          <a:xfrm>
            <a:off x="585659" y="27346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3600" b="1" dirty="0"/>
              <a:t>Querying </a:t>
            </a:r>
            <a:r>
              <a:rPr lang="en-US" sz="3600" b="1" dirty="0" smtClean="0"/>
              <a:t>: </a:t>
            </a:r>
          </a:p>
          <a:p>
            <a:pPr marL="114300" indent="0"/>
            <a:endParaRPr lang="en-US" sz="3600" b="1" dirty="0" smtClean="0"/>
          </a:p>
          <a:p>
            <a:r>
              <a:rPr lang="en-US" sz="3200" b="1" dirty="0" smtClean="0"/>
              <a:t>MongoDB</a:t>
            </a:r>
            <a:r>
              <a:rPr lang="en-US" sz="3200" dirty="0"/>
              <a:t>: Uses a flexible, JSON-based query language for ad-hoc queries, indexing, and </a:t>
            </a:r>
            <a:r>
              <a:rPr lang="en-US" sz="3200" dirty="0" smtClean="0"/>
              <a:t>aggregation</a:t>
            </a:r>
          </a:p>
          <a:p>
            <a:endParaRPr lang="en-US" sz="3200" dirty="0"/>
          </a:p>
          <a:p>
            <a:r>
              <a:rPr lang="en-US" sz="3200" b="1" dirty="0"/>
              <a:t>SQL</a:t>
            </a:r>
            <a:r>
              <a:rPr lang="en-US" sz="3200" dirty="0"/>
              <a:t>: Utilizes the Structured Query Language (SQL) for data manipulation and retrieval</a:t>
            </a:r>
          </a:p>
        </p:txBody>
      </p:sp>
    </p:spTree>
    <p:extLst>
      <p:ext uri="{BB962C8B-B14F-4D97-AF65-F5344CB8AC3E}">
        <p14:creationId xmlns:p14="http://schemas.microsoft.com/office/powerpoint/2010/main" val="39381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89;p60"/>
          <p:cNvSpPr txBox="1">
            <a:spLocks/>
          </p:cNvSpPr>
          <p:nvPr/>
        </p:nvSpPr>
        <p:spPr>
          <a:xfrm>
            <a:off x="585659" y="27346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3600" b="1" dirty="0"/>
              <a:t>Scalability</a:t>
            </a:r>
            <a:r>
              <a:rPr lang="en-US" sz="3600" b="1" dirty="0" smtClean="0"/>
              <a:t> : </a:t>
            </a:r>
          </a:p>
          <a:p>
            <a:pPr marL="114300" indent="0"/>
            <a:endParaRPr lang="en-US" sz="3600" b="1" dirty="0" smtClean="0"/>
          </a:p>
          <a:p>
            <a:r>
              <a:rPr lang="en-US" sz="3600" b="1" dirty="0" smtClean="0"/>
              <a:t>MongoDB</a:t>
            </a:r>
            <a:r>
              <a:rPr lang="en-US" sz="3600" dirty="0"/>
              <a:t>: Designed for horizontal scaling, can easily add more servers to handle increased </a:t>
            </a:r>
            <a:r>
              <a:rPr lang="en-US" sz="3600" dirty="0" smtClean="0"/>
              <a:t>loads</a:t>
            </a:r>
            <a:endParaRPr lang="en-US" sz="3600" dirty="0"/>
          </a:p>
          <a:p>
            <a:r>
              <a:rPr lang="en-US" sz="3600" b="1" dirty="0"/>
              <a:t>SQL</a:t>
            </a:r>
            <a:r>
              <a:rPr lang="en-US" sz="3600" dirty="0"/>
              <a:t>: Typically scales vertically by adding more resources (CPU, RAM) to a single server</a:t>
            </a:r>
          </a:p>
        </p:txBody>
      </p:sp>
    </p:spTree>
    <p:extLst>
      <p:ext uri="{BB962C8B-B14F-4D97-AF65-F5344CB8AC3E}">
        <p14:creationId xmlns:p14="http://schemas.microsoft.com/office/powerpoint/2010/main" val="121058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89;p60"/>
          <p:cNvSpPr txBox="1">
            <a:spLocks/>
          </p:cNvSpPr>
          <p:nvPr/>
        </p:nvSpPr>
        <p:spPr>
          <a:xfrm>
            <a:off x="585659" y="273465"/>
            <a:ext cx="804089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3600" b="1" dirty="0"/>
              <a:t>Use </a:t>
            </a:r>
            <a:r>
              <a:rPr lang="en-US" sz="3600" b="1" dirty="0" smtClean="0"/>
              <a:t>Cases : </a:t>
            </a:r>
          </a:p>
          <a:p>
            <a:r>
              <a:rPr lang="en-US" sz="3200" b="1" dirty="0" smtClean="0"/>
              <a:t>MongoDB</a:t>
            </a:r>
            <a:r>
              <a:rPr lang="en-US" sz="3200" dirty="0"/>
              <a:t>: Suitable for unstructured data, real-time analytics, content management, and other applications that require flexible </a:t>
            </a:r>
            <a:r>
              <a:rPr lang="en-US" sz="3200" dirty="0" smtClean="0"/>
              <a:t>schemas</a:t>
            </a:r>
            <a:endParaRPr lang="en-US" sz="3200" dirty="0"/>
          </a:p>
          <a:p>
            <a:r>
              <a:rPr lang="en-US" sz="3200" b="1" dirty="0"/>
              <a:t>SQL</a:t>
            </a:r>
            <a:r>
              <a:rPr lang="en-US" sz="3200" dirty="0"/>
              <a:t>: Ideal for applications with complex relationships, transactions, and a need for strong data integrity, such as accounting, banking, and e-commerce</a:t>
            </a:r>
          </a:p>
        </p:txBody>
      </p:sp>
    </p:spTree>
    <p:extLst>
      <p:ext uri="{BB962C8B-B14F-4D97-AF65-F5344CB8AC3E}">
        <p14:creationId xmlns:p14="http://schemas.microsoft.com/office/powerpoint/2010/main" val="34198365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Affichage à l'écran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Vidaloka</vt:lpstr>
      <vt:lpstr>Arial</vt:lpstr>
      <vt:lpstr>Lato</vt:lpstr>
      <vt:lpstr>Montserrat</vt:lpstr>
      <vt:lpstr>Minimalist Business Slides XL by Slidesgo</vt:lpstr>
      <vt:lpstr>Introduction to Databases Checkpoint</vt:lpstr>
      <vt:lpstr>MongoDB vs SQL - Comparison Slides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Checkpoint</dc:title>
  <cp:lastModifiedBy>MRAIDI Adel</cp:lastModifiedBy>
  <cp:revision>1</cp:revision>
  <dcterms:modified xsi:type="dcterms:W3CDTF">2024-06-06T19:19:57Z</dcterms:modified>
</cp:coreProperties>
</file>