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3" Type="http://schemas.openxmlformats.org/officeDocument/2006/relationships/extended-properties" Target="docProps/app.xml"/>
  <Relationship Id="rId2" Type="http://schemas.openxmlformats.org/package/2006/relationships/metadata/core-properties" Target="docProps/core.xml"/>
 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presProps" Target="presProps.xml"/>
  <Relationship Id="rId8" Type="http://schemas.openxmlformats.org/officeDocument/2006/relationships/viewProps" Target="viewProps.xml"/>
  <Relationship Id="rId9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1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44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37768" y="0"/>
          <a:ext cx="7006232" cy="6877050"/>
          <a:chOff x="2137768" y="0"/>
          <a:chExt cx="700623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137768" y="0"/>
            <a:ext cx="4868465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37768" y="0"/>
          <a:ext cx="7006232" cy="6877050"/>
          <a:chOff x="2137768" y="0"/>
          <a:chExt cx="700623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137768" y="0"/>
            <a:ext cx="4868465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37768" y="0"/>
          <a:ext cx="7006232" cy="6877050"/>
          <a:chOff x="2137768" y="0"/>
          <a:chExt cx="700623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137768" y="0"/>
            <a:ext cx="4868465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37768" y="0"/>
          <a:ext cx="7006232" cy="6877050"/>
          <a:chOff x="2137768" y="0"/>
          <a:chExt cx="700623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137768" y="0"/>
            <a:ext cx="4868465" cy="687705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4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2018-12-07T17:56:39Z</dcterms:created>
  <dcterms:modified xsi:type="dcterms:W3CDTF">2018-12-07T17:56:39Z</dcterms:modified>
  <dc:title>Untitled Presentation</dc:title>
  <dc:description/>
  <dc:subject/>
  <cp:keywords/>
  <cp:category/>
</cp:coreProperties>
</file>