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FE11B3-8031-4CEA-A99F-5CED44D41A3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A2F7F0-FF0F-4E1D-9300-0C96D85A6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Презентация по предмету: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Science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725144"/>
            <a:ext cx="6400800" cy="1752600"/>
          </a:xfrm>
        </p:spPr>
        <p:txBody>
          <a:bodyPr/>
          <a:lstStyle/>
          <a:p>
            <a:pPr algn="r"/>
            <a:r>
              <a:rPr lang="ru-RU" sz="2400" dirty="0" smtClean="0"/>
              <a:t>Подготовили ученики 10и1 класса</a:t>
            </a:r>
          </a:p>
          <a:p>
            <a:pPr algn="r"/>
            <a:r>
              <a:rPr lang="ru-RU" sz="2400" dirty="0" smtClean="0"/>
              <a:t>Гончаренко Фёдор </a:t>
            </a:r>
            <a:br>
              <a:rPr lang="ru-RU" sz="2400" dirty="0" smtClean="0"/>
            </a:br>
            <a:r>
              <a:rPr lang="ru-RU" sz="2400" dirty="0" err="1" smtClean="0"/>
              <a:t>Подставкин</a:t>
            </a:r>
            <a:r>
              <a:rPr lang="ru-RU" sz="2400" dirty="0" smtClean="0"/>
              <a:t> Дмитрий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данной работе были исследованы данные, с категориальными и некатегориальными признаками, но к счастью без пропусков, как позже оказалось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Обрабатывали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датафрейм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только через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качестве признаков взяли колонку всё кроме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 type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», в качестве ответов колонку 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 type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Мы оценили различные модели и пришли к выводу что наилучшая модель оказалась: дерево решений, которое показало 100% результат(что вообще удивительно), потому что: «разработчики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красавы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		@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Димон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(тот кто это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запрогал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32656"/>
            <a:ext cx="7772400" cy="14700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ataframe</a:t>
            </a:r>
            <a:r>
              <a:rPr lang="ru-RU" sz="3600" dirty="0" smtClean="0"/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3600" dirty="0" smtClean="0"/>
              <a:t>6class.csv</a:t>
            </a:r>
            <a:endParaRPr lang="en-US" sz="36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4149080"/>
            <a:ext cx="7772400" cy="1470025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ru-RU" sz="3600" dirty="0">
                <a:latin typeface="Times New Roman" pitchFamily="18" charset="0"/>
                <a:ea typeface="+mj-ea"/>
                <a:cs typeface="Times New Roman" pitchFamily="18" charset="0"/>
              </a:rPr>
              <a:t>1) исследование данных</a:t>
            </a:r>
          </a:p>
          <a:p>
            <a:pPr>
              <a:spcBef>
                <a:spcPct val="0"/>
              </a:spcBef>
            </a:pPr>
            <a:r>
              <a:rPr lang="ru-RU" sz="3600" dirty="0">
                <a:latin typeface="Times New Roman" pitchFamily="18" charset="0"/>
                <a:ea typeface="+mj-ea"/>
                <a:cs typeface="Times New Roman" pitchFamily="18" charset="0"/>
              </a:rPr>
              <a:t>2) обработка данных</a:t>
            </a:r>
          </a:p>
          <a:p>
            <a:pPr>
              <a:spcBef>
                <a:spcPct val="0"/>
              </a:spcBef>
            </a:pPr>
            <a:r>
              <a:rPr lang="ru-RU" sz="3600" dirty="0">
                <a:latin typeface="Times New Roman" pitchFamily="18" charset="0"/>
                <a:ea typeface="+mj-ea"/>
                <a:cs typeface="Times New Roman" pitchFamily="18" charset="0"/>
              </a:rPr>
              <a:t>3) подбор лучшего метода</a:t>
            </a:r>
          </a:p>
          <a:p>
            <a:pPr>
              <a:spcBef>
                <a:spcPct val="0"/>
              </a:spcBef>
            </a:pPr>
            <a:r>
              <a:rPr lang="ru-RU" sz="3600" dirty="0">
                <a:latin typeface="Times New Roman" pitchFamily="18" charset="0"/>
                <a:ea typeface="+mj-ea"/>
                <a:cs typeface="Times New Roman" pitchFamily="18" charset="0"/>
              </a:rPr>
              <a:t>4) вывод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11560" y="1628800"/>
            <a:ext cx="7772400" cy="1470025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Цель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работы: показать </a:t>
            </a:r>
            <a:r>
              <a:rPr lang="ru-RU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применение полученных знаний и продемонстрировать процесс  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работы над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а так же методы используемые в нём.</a:t>
            </a:r>
            <a:endParaRPr lang="en-US" sz="36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3068960"/>
            <a:ext cx="7772400" cy="14700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Аннотация:</a:t>
            </a:r>
            <a:endParaRPr lang="en-US" sz="36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Исследование данных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467600" cy="316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авая фигурная скобка 5"/>
          <p:cNvSpPr/>
          <p:nvPr/>
        </p:nvSpPr>
        <p:spPr>
          <a:xfrm rot="5400000">
            <a:off x="3671899" y="2456893"/>
            <a:ext cx="720080" cy="4680520"/>
          </a:xfrm>
          <a:prstGeom prst="rightBrace">
            <a:avLst>
              <a:gd name="adj1" fmla="val 45682"/>
              <a:gd name="adj2" fmla="val 4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Некатегориальные признаки</a:t>
            </a:r>
            <a:endParaRPr lang="ru-RU" dirty="0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6876254" y="4005067"/>
            <a:ext cx="648073" cy="1512166"/>
          </a:xfrm>
          <a:prstGeom prst="rightBrace">
            <a:avLst>
              <a:gd name="adj1" fmla="val 45682"/>
              <a:gd name="adj2" fmla="val 4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Категориальные признаки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1547664" y="4653136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648" y="55172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 столбцов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539552" y="4581128"/>
            <a:ext cx="36004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373216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240 строк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1143000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Обработка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435280" cy="5616624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Мы используем: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часть библиотеки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используется для преобразования категориальных или текстовых данных в числа, которые наши предсказательные модели понимают лучше.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fit_transform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()- означает выполнить некоторые вычисления, а затем выполнить преобразование (скажем, вычислить средние значения столбцов из некоторых данных, а затем заменить отсутствующие значения)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- отбрасывает нужный столбец или строку из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возвращает новый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без этого столбца или строки.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Axis =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1 – удалить столбец,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axis = 0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строку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делит данные5 на тренировочные и тестовые.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sz="1600" i="1" dirty="0" smtClean="0"/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 (нормализация) - преобразование объектов. Масштабирует каждый объект до заданного диапазона так, чтобы он находился в заданном диапазоне обучающего набора, например, между нулем и единицей.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StandartScaler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стандартизация)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он преобразует данные таким образом, что его распределение будет иметь среднее значение 0 и стандартное отклонение 1. Учитывая распределение данных, каждое значение в наборе данных будет вычтено из среднего значения выборки, а затем разделено по стандартному отклонению всего набора данных.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147248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8) fit() –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заполняет модель данными.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9) '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':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Рассчитайте показатели для каждого ярлыка и найдите их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невзвешенное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среднее. (используем, ибо не выдаёт одинаковые показатели)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LogisticRegression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Логистическая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регрессия или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логит-модель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— это статистическая модель, используемая для прогнозирования вероятности возникновения некоторого события путём его сравнения 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логистической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кривой. Эта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регреcсия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выдаёт ответ в виде вероятности бинарного события.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позволяет нам предсказывать метки значений данных на основе обученной модели.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ccuracy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_score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измеряет количество верно классифицированных объектов относительно общего количества всех объектов. Это доля правильных ответов.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13)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ecall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_score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(полнота) - Сколько объектов наша модель смогла правильно классифицировать с позитивной меткой из всего множества позитивных (т.е. как много объектов класса 1 находит наш классификатор).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recision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_score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(точность) - Можно интерпретировать как долю объектов, названных классификатором положительными и при этом действительно являющимися положительными. Насколько мы можем доверять нашему классификатору.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15)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f1_score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(F мера) - Сочетание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дает некоторый компромисс между ними двумя, оценка F1 достигает своего наилучшего значения в 1 и худшее в 0.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1143000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Обработка данных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Обработка данных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147248" cy="5472608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16)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mean()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вычисляет среднее арифметическое значений элементов массива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17)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confusion_matrix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Вычислить матрицу неточностей, чтобы оценить точность классификации.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18)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cross 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val_score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возвращает оценку тестового сгиба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19)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cross_val_predict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возвращает предсказанные значения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для тестового сгиба.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KNeighborsClassifier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Алгоритм K-ближайших соседей (KNN) — это тип управляемого алгоритма ML, который может использоваться как для классификации, так и для задач прогнозирования регрессии.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21)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DecisionTreeClassifier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Классификатор дерева решений.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22)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SVC()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Класс, способный выполнять двоичную 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мультиклассовую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классификацию набора данных.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1143000"/>
          </a:xfrm>
        </p:spPr>
        <p:txBody>
          <a:bodyPr/>
          <a:lstStyle/>
          <a:p>
            <a:r>
              <a:rPr lang="ru-RU" dirty="0" smtClean="0"/>
              <a:t>Подбор лучшего метода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147248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преобразовали  категориальные признаки с помощью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LabelEncoder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 (почему бы и нет, так у нас было 2 столбца и вернулись 2 столбца, с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get_dummies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 нас было бы явно больше чем 2)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 при перед каждом алгоритмом классификации 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нормализовывали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стандартизировали данные для нахождения наилучшей оценки.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3) в результате: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логистической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регрессии лучше использовать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стандартизованые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данные, они показали лучший результат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Б) при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 важно какие данные использовать результаты не меняются, они отличные, но при стандартизированной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логистической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регрессии лучше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В) для дерева решений вообще не нужно изменять данные, она и без них показывает наилучший результат среди всех других алгоритмов классификации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Г) при методе опорных векторов лучше использовать нормализованные данные, они показали лучше результат (но не на много)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499992" cy="40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449999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1" y="1196752"/>
            <a:ext cx="4644009" cy="386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395</TotalTime>
  <Words>526</Words>
  <Application>Microsoft Office PowerPoint</Application>
  <PresentationFormat>Экран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Презентация по предмету: Data Science</vt:lpstr>
      <vt:lpstr>Слайд 2</vt:lpstr>
      <vt:lpstr>Исследование данных</vt:lpstr>
      <vt:lpstr>Обработка данных</vt:lpstr>
      <vt:lpstr>Обработка данных</vt:lpstr>
      <vt:lpstr>Обработка данных</vt:lpstr>
      <vt:lpstr>Подбор лучшего метода</vt:lpstr>
      <vt:lpstr>Слайд 8</vt:lpstr>
      <vt:lpstr>Слайд 9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предмету: Data Science</dc:title>
  <dc:creator>proakkord1@gmail.com</dc:creator>
  <cp:lastModifiedBy>proakkord1@gmail.com</cp:lastModifiedBy>
  <cp:revision>36</cp:revision>
  <dcterms:created xsi:type="dcterms:W3CDTF">2021-02-24T10:46:30Z</dcterms:created>
  <dcterms:modified xsi:type="dcterms:W3CDTF">2021-03-04T14:08:38Z</dcterms:modified>
</cp:coreProperties>
</file>