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9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A5A5A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1BF24-C4AF-40D9-B2C2-2E2815FA67A8}" v="72" dt="2021-04-01T13:49:33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42" d="100"/>
          <a:sy n="42" d="100"/>
        </p:scale>
        <p:origin x="1044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CF870-9F7A-472A-8C54-57ACBDEF2A8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62D9F-6383-4BDF-94B6-B16C70C2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62D9F-6383-4BDF-94B6-B16C70C2F8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4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435CC-C65C-42FD-B364-02BE4A065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33C005-CD2F-4C26-8424-4A0F3DB86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7ED11-7DA8-4A15-9C55-CC7BEE0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625C1-DEEE-4E5D-8664-146DF8B9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C7B7B-CF1F-403C-AF09-C4A705BB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54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5B777-9A55-429D-9826-96F6604D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589C88-2EC5-4E91-8276-63C803611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CDB2EF-E1D8-45B2-8634-9D8B428A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4D1945-E6D7-42E1-802A-63B47BC0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37ED05-D2C5-4986-99E1-B8B54BC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726892-02BE-444E-8673-DE37875F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80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CF9A-DC07-4B91-A802-E8859C31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175B54-8593-4A91-9B5D-5D8B45DC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D01C76-8704-4B8E-8283-008EC52F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21C93-DCBC-4E46-9670-87BEC83E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27F6A-710B-433B-88B8-4EDFB99F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9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00B9C6-C667-4F26-A2B2-83BCC2C3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CCDC4F-2B68-4969-9A26-17D53F54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D736E2-36E3-4146-BC29-B6384142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87022-137C-40D6-B5C1-6D5CCCF2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21E8B-4B93-43EC-9D88-5A7C1F66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12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6A933-7252-4ECA-A541-6900ECE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D449D-6293-4D7A-850E-2C96D17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F7F96-8554-4A78-9568-BC7E3139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7740D8-E8BA-44AF-9B30-5EBCD753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E82A7-66C5-4F8B-9384-311AC101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61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26627BE-A4F0-432B-B6F6-EB8A9D4AA13F}"/>
              </a:ext>
            </a:extLst>
          </p:cNvPr>
          <p:cNvSpPr/>
          <p:nvPr userDrawn="1"/>
        </p:nvSpPr>
        <p:spPr>
          <a:xfrm>
            <a:off x="1104599" y="-462012"/>
            <a:ext cx="1639303" cy="73922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8990E9-4134-48B2-AD85-8E71C4DB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7623E2-8773-4852-B398-F46EB957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796522-651E-4FCB-A72F-8CC44584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5565C8B-8B54-49D2-8319-F591451AB3BB}"/>
              </a:ext>
            </a:extLst>
          </p:cNvPr>
          <p:cNvSpPr/>
          <p:nvPr userDrawn="1"/>
        </p:nvSpPr>
        <p:spPr>
          <a:xfrm>
            <a:off x="-529389" y="344270"/>
            <a:ext cx="13109608" cy="9625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6FE0E7-0BFD-4D84-B24B-D53EB598ADE2}"/>
              </a:ext>
            </a:extLst>
          </p:cNvPr>
          <p:cNvSpPr/>
          <p:nvPr userDrawn="1"/>
        </p:nvSpPr>
        <p:spPr>
          <a:xfrm>
            <a:off x="704649" y="788516"/>
            <a:ext cx="5524901" cy="112615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015A10-C01D-465F-A728-05A50A24A6AC}"/>
              </a:ext>
            </a:extLst>
          </p:cNvPr>
          <p:cNvSpPr/>
          <p:nvPr userDrawn="1"/>
        </p:nvSpPr>
        <p:spPr>
          <a:xfrm>
            <a:off x="6968691" y="-192945"/>
            <a:ext cx="4729613" cy="229454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7731D59-1B87-4F40-A29B-CFAAFD58E353}"/>
              </a:ext>
            </a:extLst>
          </p:cNvPr>
          <p:cNvSpPr/>
          <p:nvPr userDrawn="1"/>
        </p:nvSpPr>
        <p:spPr>
          <a:xfrm>
            <a:off x="493696" y="2275566"/>
            <a:ext cx="11204608" cy="413566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1B16FE09-EB4A-4C65-900E-3C55DF802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976" y="894394"/>
            <a:ext cx="5257800" cy="914400"/>
          </a:xfrm>
        </p:spPr>
        <p:txBody>
          <a:bodyPr/>
          <a:lstStyle>
            <a:lvl1pPr marL="0" indent="0">
              <a:buNone/>
              <a:defRPr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7DFDCFDC-D684-4370-8464-EF5CF450BB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1243" y="113277"/>
            <a:ext cx="4424507" cy="1931296"/>
          </a:xfrm>
        </p:spPr>
        <p:txBody>
          <a:bodyPr/>
          <a:lstStyle>
            <a:lvl1pPr marL="0" indent="0">
              <a:buNone/>
              <a:defRPr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281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DE22E-44D7-4B15-B373-FA2A79EE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DC542F-0FF0-4F36-B8DB-ED4449A5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A738E-88C3-40EC-ACE2-A051B199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ECA74B-6EF9-42ED-A2DF-09FEAED9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AA5EB-05D3-4B3C-BDB0-F9AA5E22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35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399A1-8AC9-4BBD-83BD-0EE71280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576C7-A0A5-4FC8-AF73-59D110D5D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D25068-ED95-4D35-B025-743F6CEC7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496DAE-48D8-4B2C-A650-CBD2C07F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6C56B9-F66E-4586-BFA3-F8733F54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7987B5-7280-4E3A-927A-D5C8114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56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018AC-C443-4D15-BC7A-79E2AD9F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5D5D1-E65F-4525-9645-BA870292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126DD9-8CC6-4B48-BEBA-629DE59D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A9853B-19B1-465E-BDF7-971D266E9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6189D2-4F4C-4432-88E3-527FBB2C3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6061F4-0F57-4894-AF1F-5D644C08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551915-C9AA-4024-BFA9-D6F754A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E515A2-72B6-4722-BE6A-00D031AB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3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DDE9A-BA56-40A2-A357-9A28903C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12202F-E492-49CB-A3E2-F52185B0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27E7BE-1CFB-4694-8A15-F51D1DFE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C2FD8B-DA1F-4DB3-93D5-0DF2D6B5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17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C9830D-092F-47FA-8909-4A025DC5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091AC1-EBE3-41BA-A81B-5E72F6A2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0CC135-1F5D-4B99-837D-0C00A9FE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8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6720-73C4-4380-AA3E-B50FC6C5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D6BE6-B0E5-4552-A5CA-A47A5BC1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9B8AB9-517A-4193-BD0B-61D6D08F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674EF9-3D54-4929-A6EB-65D4DB57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2D2950-35D6-4306-988B-3209F89F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B17278-A444-425C-9AEB-CE77A33B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41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65BCA-6B85-4B69-BC93-2D3E5F78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C43BB0-0E1E-4045-B86D-A665455D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EFF2B1-8C11-416D-B620-B502668F7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0A9F-709E-4527-8A18-AA2973FE906F}" type="datetimeFigureOut">
              <a:rPr lang="ru-RU" smtClean="0"/>
              <a:t>30.04.2021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C2FE1-8697-4A70-934F-64F9E24D7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33E58-4EF4-44F5-8F44-B3C906FDB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E406-470D-4DEC-8870-AC07170689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7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08E4-D6D2-49A3-9973-58902A6A9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49502"/>
            <a:ext cx="3880539" cy="77451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600" b="0" dirty="0">
                <a:effectLst/>
                <a:latin typeface="Courier New" panose="02070309020205020404" pitchFamily="49" charset="0"/>
              </a:rPr>
              <a:t>income_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evaluation.csv</a:t>
            </a:r>
            <a:b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A332C0-7D21-44E8-9BB5-2075EDF49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35" y="5121240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Трофимова Мария</a:t>
            </a:r>
          </a:p>
          <a:p>
            <a:pPr algn="l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Бакланов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31968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66C3FA5-40E1-4322-B1EB-F628AA6EE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69546"/>
            <a:ext cx="5257800" cy="926285"/>
          </a:xfrm>
        </p:spPr>
        <p:txBody>
          <a:bodyPr numCol="1" anchor="ctr"/>
          <a:lstStyle/>
          <a:p>
            <a:pPr algn="ctr"/>
            <a:r>
              <a:rPr lang="ru-RU" dirty="0"/>
              <a:t>Загрузка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88B84-4157-4E32-86B0-859CA3296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2CF5A-B8DF-4A94-B0F3-A55BB8557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" t="33605" b="16190"/>
          <a:stretch/>
        </p:blipFill>
        <p:spPr>
          <a:xfrm>
            <a:off x="724061" y="2717893"/>
            <a:ext cx="10743878" cy="31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B424C62-DBA3-47F2-A411-1DDC2FE41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Анализируем данные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59A87A-23F6-4BA4-946B-3ADC11E216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3AB68-54B7-4719-8254-35B15FF77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" t="24721" r="26926" b="19727"/>
          <a:stretch/>
        </p:blipFill>
        <p:spPr>
          <a:xfrm>
            <a:off x="1723781" y="2403476"/>
            <a:ext cx="8725989" cy="39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31B723-6054-44FA-9FEE-4B70CED61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Обрабатываем данные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85B01C-67B7-4E29-A3BE-4E7D29064F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437709-D4FB-462F-B2D5-3CC112E3A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0" t="26254" b="16599"/>
          <a:stretch/>
        </p:blipFill>
        <p:spPr>
          <a:xfrm>
            <a:off x="1021702" y="2360022"/>
            <a:ext cx="10148596" cy="39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1316E9A-3FE4-4D7A-86F8-C9868E760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ru-RU" dirty="0"/>
              <a:t>Подготавливаем данные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118603-B0E1-40F5-AD65-A5F1C7ACA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13520-470C-4B0A-A025-098F40CD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32245" r="15033" b="32653"/>
          <a:stretch/>
        </p:blipFill>
        <p:spPr>
          <a:xfrm>
            <a:off x="1089402" y="2725160"/>
            <a:ext cx="10013196" cy="31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A78F5AC-CF75-4333-AEC1-4004EA8D64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Реализация метода ближайших соседей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44A20A-D489-484E-8461-CCE761977F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33B513-7F47-4D38-82C0-617C8CF00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8" t="28362" r="1071" b="13469"/>
          <a:stretch/>
        </p:blipFill>
        <p:spPr>
          <a:xfrm>
            <a:off x="1109314" y="2406039"/>
            <a:ext cx="9954923" cy="39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8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E4E230-4A7E-4C89-96C1-2EE18BB43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Реализация логистической регрессии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5AD6F8-E170-428A-ADE6-7FC8A3D87B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DC42D9-BDB2-4D28-BD10-051F87F92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8" t="29567" r="18996" b="40093"/>
          <a:stretch/>
        </p:blipFill>
        <p:spPr>
          <a:xfrm>
            <a:off x="791916" y="2871416"/>
            <a:ext cx="10589719" cy="28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D510E74-317E-4775-A49D-E82DB4F98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Реализация дерева решений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7BCC68-1142-41B8-8E35-1DB9557D9E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D261D5-FAEA-415B-9801-26C3486D6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4" t="31973" r="17169" b="38231"/>
          <a:stretch/>
        </p:blipFill>
        <p:spPr>
          <a:xfrm>
            <a:off x="785003" y="2944010"/>
            <a:ext cx="10603545" cy="27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A2210C6-3F72-4DBF-9E71-522F07A0B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Реализация метода опорных векторов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064C83-0698-42FD-92F3-5F04E5BBC1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3AE68A-2D56-4E00-94DF-7C4A14BD4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3" t="43122" r="22870" b="31436"/>
          <a:stretch/>
        </p:blipFill>
        <p:spPr>
          <a:xfrm>
            <a:off x="725254" y="2987285"/>
            <a:ext cx="10723043" cy="257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7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</Words>
  <Application>Microsoft Office PowerPoint</Application>
  <PresentationFormat>Широкоэкранный</PresentationFormat>
  <Paragraphs>14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Microsoft JhengHei Light</vt:lpstr>
      <vt:lpstr>Arial</vt:lpstr>
      <vt:lpstr>Calibri</vt:lpstr>
      <vt:lpstr>Calibri Light</vt:lpstr>
      <vt:lpstr>Courier New</vt:lpstr>
      <vt:lpstr>Тема Office</vt:lpstr>
      <vt:lpstr>income_evaluation.csv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 Trofimova</dc:creator>
  <cp:lastModifiedBy>Maria Trofimova</cp:lastModifiedBy>
  <cp:revision>3</cp:revision>
  <dcterms:created xsi:type="dcterms:W3CDTF">2021-03-04T13:44:01Z</dcterms:created>
  <dcterms:modified xsi:type="dcterms:W3CDTF">2021-04-30T16:59:21Z</dcterms:modified>
</cp:coreProperties>
</file>