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6FACE-2B19-43D6-93F2-F2C09710E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105AF9-63D1-4516-9779-9A57DD001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6867C-CAB5-4CD9-844D-BCDC0A7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7682D0-DB16-4ECE-B4F1-24BCF0D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D0CE94-17B4-42B9-96B8-9E1E1F6A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4C667-4784-4ADB-A7DC-CF8DCF6B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3078E6-B7C6-4AB7-B766-C3CDB6F8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F40AD-294B-4A36-B0F2-79FB3F49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0F73BC-50D8-417B-9FB5-38F44648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3FCDB-44FC-4B79-BE4F-C9A055E4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64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097DB19-20BB-4677-BA04-B44C34C85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72BC34-C42A-48AC-8507-AE8E41E52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0C050-75F5-4799-99A8-9DBA40E9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2A3AD2-C257-44AE-B322-D1EC7B91F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DE3D3-164C-46F0-8A2D-6CDFF9A1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1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932E9-62D5-4475-A3E4-44F76462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ADFB6-F1BF-4A4A-9F63-5389767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0E9FE-F23F-4E1C-B6F9-AFDDC620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3DEA6-57D4-4B57-8466-43357E88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4348E8-9C98-4E42-98F7-7253D513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B9C79-4CC9-4379-8539-598D544B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876AF-382E-4392-87CD-12E1BEA67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F53B77-CF85-40F0-A265-ADAC8745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AE886-EA13-4455-AB2E-0BCEBA05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91DF1-09C1-4FE4-92B8-07364B80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9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7C09E-BDA2-438C-9801-A36B937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6BB13-3AEC-4A6F-9822-82E4DFA10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A2805-C5E9-42E6-ACA2-C0278DC0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A426F2-1E3F-42C6-B307-769B6085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E13F4A-C118-423A-A935-6E2BF1C6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AFAE45-0307-4269-A8FA-6C4CDA07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6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75E0E-F7DE-4605-9A24-0F45BD0D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41FE3E-3160-45AE-9776-3C8A72BF4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BCE121-809B-4D2E-8E03-E679C1168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E7F079-D608-481A-87BA-404D7667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879401-797B-4D4A-8DCA-F210CE66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CBC828-70FC-4BB2-BAE1-BF58AFF7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524601-ABE7-458F-B836-035F0D81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7982AD-DF68-4627-ABB3-DE76E167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9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DA0F1-5B2B-4CC3-A6E5-E50995EE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5EC409-B6FB-476A-A517-6864EE617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DF76AB-A28A-4780-913D-4DD7103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238EF1-6F15-4BF8-9969-FE7154B9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568983-40B8-4145-8E1F-E7EB7B48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6C4E0B-0DF2-4700-972E-A5CA3C3B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BFEC2A-C3E1-403F-A2C4-3364E47F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2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36768-B2D3-478D-AF7E-F87B6290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90610-C241-4D68-86E1-ACE7BAF1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EEAE6-699A-4B0D-BE43-B3D253DCE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99B49B-7102-4FBF-9CDB-54769F75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030AD-3A64-48F1-BD7E-800A1AEB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DAB3D-CF7F-4230-B663-DAB2976C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72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57352-2A66-4289-BE05-C2C8A198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EBF79-0B63-4C39-A74A-ED69EFA87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2EAD96-F580-4223-8CA7-A6E73CE4B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999E62-DC58-4DC1-A60A-D10C89C8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EE8CA-9EFB-49F3-8D51-0426F1AF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78A93-5434-43EF-87F3-C520D593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23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2AC64-B280-4686-87C8-B297430E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C539EF-0397-4428-A2BF-DF54AE363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D74A0-322A-4DAA-8210-7686D208C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3912D-8660-42EB-A706-077B738BFF3E}" type="datetimeFigureOut">
              <a:rPr lang="ru-RU" smtClean="0"/>
              <a:t>01.06.2023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F804DC-B5F4-445E-8C30-B04F2B5A8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77F96-7C66-4655-A17A-F85997FF3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C5043-90AE-4383-B775-D15307DECA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6A690-9474-455A-BBA4-67B0F2F80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Mining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9D4346-ECC1-4CB0-B117-B83B12A9F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журнале событий </a:t>
            </a:r>
            <a:r>
              <a:rPr lang="en-US" dirty="0"/>
              <a:t>Rabobank Group ICT</a:t>
            </a:r>
            <a:endParaRPr lang="ru-RU" dirty="0"/>
          </a:p>
          <a:p>
            <a:r>
              <a:rPr lang="ru-RU" dirty="0"/>
              <a:t>(</a:t>
            </a:r>
            <a:r>
              <a:rPr lang="en-US" dirty="0"/>
              <a:t>BPI Challenge 2014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501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E8E37-F1E4-44CF-A539-D0651C19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467309-769C-44EF-B01F-9CBDD299F6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1" y="1507958"/>
            <a:ext cx="10872536" cy="45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0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7D4AA-9EB6-43D0-ACAB-CBB3ECBE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входных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33B91-2CF8-4BFF-8606-58A6A123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Добавление 1 секунды к времени события «</a:t>
            </a:r>
            <a:r>
              <a:rPr lang="en-US" sz="3200" dirty="0"/>
              <a:t>Closed</a:t>
            </a:r>
            <a:r>
              <a:rPr lang="ru-RU" sz="3200" dirty="0"/>
              <a:t>», поскольку события «</a:t>
            </a:r>
            <a:r>
              <a:rPr lang="en-US" sz="3200" dirty="0"/>
              <a:t>Closed</a:t>
            </a:r>
            <a:r>
              <a:rPr lang="ru-RU" sz="3200" dirty="0"/>
              <a:t>» и «</a:t>
            </a:r>
            <a:r>
              <a:rPr lang="en-US" sz="3200" dirty="0"/>
              <a:t>Caused By CI</a:t>
            </a:r>
            <a:r>
              <a:rPr lang="ru-RU" sz="3200" dirty="0"/>
              <a:t>» часто происходили в одно и то же время.</a:t>
            </a:r>
          </a:p>
          <a:p>
            <a:r>
              <a:rPr lang="ru-RU" sz="3200" dirty="0"/>
              <a:t>Исключение не завершенных цепочек. (Без события «</a:t>
            </a:r>
            <a:r>
              <a:rPr lang="en-US" sz="3200" dirty="0"/>
              <a:t>Closed</a:t>
            </a:r>
            <a:r>
              <a:rPr lang="ru-RU" sz="3200" dirty="0"/>
              <a:t>» )</a:t>
            </a:r>
          </a:p>
        </p:txBody>
      </p:sp>
    </p:spTree>
    <p:extLst>
      <p:ext uri="{BB962C8B-B14F-4D97-AF65-F5344CB8AC3E}">
        <p14:creationId xmlns:p14="http://schemas.microsoft.com/office/powerpoint/2010/main" val="276032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40DAB-BC02-4E57-99E9-6448F15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041"/>
            <a:ext cx="10515600" cy="1325563"/>
          </a:xfrm>
        </p:spPr>
        <p:txBody>
          <a:bodyPr/>
          <a:lstStyle/>
          <a:p>
            <a:r>
              <a:rPr lang="ru-RU" dirty="0"/>
              <a:t>Частотные признаки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5830D-6D71-429F-AB55-BA6A9D1B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810" y="1658604"/>
            <a:ext cx="3415214" cy="46019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16D9D3-109D-4DB2-A3B1-7C1130126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25" y="1658604"/>
            <a:ext cx="3415213" cy="43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1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EA003-DA09-482D-8975-76B5BF3B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изучаемом журнале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0DB67-43B6-465D-A6E3-489F8D4E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31725 различных вариантов путей</a:t>
            </a:r>
          </a:p>
          <a:p>
            <a:pPr lvl="0"/>
            <a:r>
              <a:rPr lang="ru-RU" dirty="0"/>
              <a:t>Минимальное количество событий в одном случае: 1</a:t>
            </a:r>
          </a:p>
          <a:p>
            <a:r>
              <a:rPr lang="ru-RU" dirty="0"/>
              <a:t>Максимальное количество событий в одном случае: 178</a:t>
            </a:r>
          </a:p>
          <a:p>
            <a:r>
              <a:rPr lang="ru-RU" dirty="0"/>
              <a:t>Команда, потратившие больше всего времени: IM0005897 </a:t>
            </a:r>
          </a:p>
          <a:p>
            <a:pPr marL="0" indent="0">
              <a:buNone/>
            </a:pPr>
            <a:r>
              <a:rPr lang="ru-RU" dirty="0"/>
              <a:t>(103626 </a:t>
            </a:r>
            <a:r>
              <a:rPr lang="ru-RU" dirty="0" err="1"/>
              <a:t>days</a:t>
            </a:r>
            <a:r>
              <a:rPr lang="ru-RU" dirty="0"/>
              <a:t> 03:37:45)</a:t>
            </a:r>
          </a:p>
          <a:p>
            <a:r>
              <a:rPr lang="ru-RU" dirty="0"/>
              <a:t>Команда, потратившие меньше всего времени: IM0000006</a:t>
            </a:r>
          </a:p>
          <a:p>
            <a:pPr marL="0" lvl="0" indent="0">
              <a:buNone/>
            </a:pPr>
            <a:r>
              <a:rPr lang="ru-RU" dirty="0"/>
              <a:t>(0 </a:t>
            </a:r>
            <a:r>
              <a:rPr lang="ru-RU" dirty="0" err="1"/>
              <a:t>days</a:t>
            </a:r>
            <a:r>
              <a:rPr lang="ru-RU" dirty="0"/>
              <a:t> 00:00:00)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58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12BA2E-9354-41FA-94A6-C154F9368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16850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Самые часто встречающиеся цепочки событий:</a:t>
            </a:r>
          </a:p>
          <a:p>
            <a:pPr lvl="0"/>
            <a:r>
              <a:rPr lang="en-US" dirty="0"/>
              <a:t>('Open', 'Closed', 'Caused By CI')</a:t>
            </a:r>
            <a:endParaRPr lang="ru-RU" dirty="0"/>
          </a:p>
          <a:p>
            <a:pPr lvl="0"/>
            <a:r>
              <a:rPr lang="en-US" dirty="0"/>
              <a:t>('Open', 'Status Change', 'Assignment' , 'Caused By CI', 'Closed')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EBE389-2AE7-4085-855A-0A560E94C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0689"/>
            <a:ext cx="7339130" cy="3560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CFFC93-4259-4E7E-8111-31E7227ED51C}"/>
              </a:ext>
            </a:extLst>
          </p:cNvPr>
          <p:cNvSpPr txBox="1"/>
          <p:nvPr/>
        </p:nvSpPr>
        <p:spPr>
          <a:xfrm>
            <a:off x="8486274" y="317633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этом:</a:t>
            </a:r>
          </a:p>
          <a:p>
            <a:pPr lvl="0"/>
            <a:r>
              <a:rPr lang="ru-RU" dirty="0"/>
              <a:t>команд 242</a:t>
            </a:r>
          </a:p>
          <a:p>
            <a:pPr lvl="0"/>
            <a:r>
              <a:rPr lang="ru-RU" dirty="0"/>
              <a:t>Событий 466737</a:t>
            </a:r>
          </a:p>
          <a:p>
            <a:r>
              <a:rPr lang="ru-RU" dirty="0"/>
              <a:t>Таким образом 5 команд делают 32% инцидентов</a:t>
            </a:r>
          </a:p>
        </p:txBody>
      </p:sp>
    </p:spTree>
    <p:extLst>
      <p:ext uri="{BB962C8B-B14F-4D97-AF65-F5344CB8AC3E}">
        <p14:creationId xmlns:p14="http://schemas.microsoft.com/office/powerpoint/2010/main" val="18664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3C362-CCCE-40B2-9834-E5AED2C7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CD3C19-262B-4753-B328-23C11603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620" y="2027573"/>
            <a:ext cx="11393380" cy="31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5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3864DE-4CD6-4CE5-BD09-41AD160D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766218"/>
            <a:ext cx="2049379" cy="1325563"/>
          </a:xfrm>
        </p:spPr>
        <p:txBody>
          <a:bodyPr/>
          <a:lstStyle/>
          <a:p>
            <a:r>
              <a:rPr lang="en-US" dirty="0"/>
              <a:t>Alpha</a:t>
            </a:r>
            <a:r>
              <a:rPr lang="ru-RU" dirty="0"/>
              <a:t> </a:t>
            </a:r>
            <a:r>
              <a:rPr lang="en-US" dirty="0"/>
              <a:t>miner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8D8EC76-6087-49F7-943B-2069BB88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26889" y="-909914"/>
            <a:ext cx="5515354" cy="8648540"/>
          </a:xfrm>
        </p:spPr>
      </p:pic>
    </p:spTree>
    <p:extLst>
      <p:ext uri="{BB962C8B-B14F-4D97-AF65-F5344CB8AC3E}">
        <p14:creationId xmlns:p14="http://schemas.microsoft.com/office/powerpoint/2010/main" val="1859799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9FE74-8541-47A6-85F3-2A6C413AA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04" y="911309"/>
            <a:ext cx="1745979" cy="4992938"/>
          </a:xfrm>
        </p:spPr>
        <p:txBody>
          <a:bodyPr>
            <a:normAutofit/>
          </a:bodyPr>
          <a:lstStyle/>
          <a:p>
            <a:r>
              <a:rPr lang="en-US" dirty="0"/>
              <a:t>inductive miner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AB6268-728A-48AB-AAF0-A37A97CBC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83" y="625642"/>
            <a:ext cx="9756613" cy="5278605"/>
          </a:xfrm>
        </p:spPr>
      </p:pic>
    </p:spTree>
    <p:extLst>
      <p:ext uri="{BB962C8B-B14F-4D97-AF65-F5344CB8AC3E}">
        <p14:creationId xmlns:p14="http://schemas.microsoft.com/office/powerpoint/2010/main" val="23811517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159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Process Mining</vt:lpstr>
      <vt:lpstr>Данные</vt:lpstr>
      <vt:lpstr>Обработка входных данных</vt:lpstr>
      <vt:lpstr>Частотные признаки</vt:lpstr>
      <vt:lpstr>В изучаемом журнале</vt:lpstr>
      <vt:lpstr>Презентация PowerPoint</vt:lpstr>
      <vt:lpstr>Метрики</vt:lpstr>
      <vt:lpstr>Alpha miner</vt:lpstr>
      <vt:lpstr>inductive miner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Mining</dc:title>
  <dc:creator>Никита Селезнев</dc:creator>
  <cp:lastModifiedBy>Никита Селезнев</cp:lastModifiedBy>
  <cp:revision>6</cp:revision>
  <dcterms:created xsi:type="dcterms:W3CDTF">2023-05-31T23:43:36Z</dcterms:created>
  <dcterms:modified xsi:type="dcterms:W3CDTF">2023-06-01T07:10:19Z</dcterms:modified>
</cp:coreProperties>
</file>