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329" r:id="rId3"/>
    <p:sldId id="328" r:id="rId4"/>
    <p:sldId id="331" r:id="rId5"/>
    <p:sldId id="332" r:id="rId6"/>
    <p:sldId id="282" r:id="rId7"/>
    <p:sldId id="294" r:id="rId8"/>
    <p:sldId id="333" r:id="rId9"/>
    <p:sldId id="277" r:id="rId10"/>
    <p:sldId id="305" r:id="rId11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3"/>
      <p:bold r:id="rId14"/>
      <p:italic r:id="rId15"/>
      <p:boldItalic r:id="rId16"/>
    </p:embeddedFont>
    <p:embeddedFont>
      <p:font typeface="Montserrat SemiBold" panose="00000700000000000000" pitchFamily="2" charset="-52"/>
      <p:regular r:id="rId17"/>
      <p:bold r:id="rId18"/>
      <p:italic r:id="rId19"/>
      <p:boldItalic r:id="rId20"/>
    </p:embeddedFont>
    <p:embeddedFont>
      <p:font typeface="Nunito" pitchFamily="2" charset="-52"/>
      <p:regular r:id="rId21"/>
      <p:bold r:id="rId22"/>
      <p:italic r:id="rId23"/>
      <p:boldItalic r:id="rId24"/>
    </p:embeddedFont>
    <p:embeddedFont>
      <p:font typeface="Raleway" pitchFamily="2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11137A-B8BC-4C9F-BC8E-F00E095E18BF}">
  <a:tblStyle styleId="{D211137A-B8BC-4C9F-BC8E-F00E095E18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g102a91880b2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0" name="Google Shape;3350;g102a91880b2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48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a953684262_0_15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a953684262_0_15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3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027f207a46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1027f207a46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90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027f207a46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1027f207a46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56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1020203d15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1020203d15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102a91880b2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102a91880b2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102a91880b2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102a91880b2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15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1027f207a46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1027f207a46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3650" y="369450"/>
            <a:ext cx="8255825" cy="4333200"/>
            <a:chOff x="193650" y="369450"/>
            <a:chExt cx="8255825" cy="43332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86863" y="4123575"/>
              <a:ext cx="685225" cy="579075"/>
              <a:chOff x="457200" y="1099375"/>
              <a:chExt cx="685225" cy="5790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5470500" y="461263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7075" y="415300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67800" y="369450"/>
              <a:ext cx="421200" cy="405175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3650" y="3476600"/>
              <a:ext cx="187850" cy="18785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2"/>
            <p:cNvGrpSpPr/>
            <p:nvPr/>
          </p:nvGrpSpPr>
          <p:grpSpPr>
            <a:xfrm>
              <a:off x="5565275" y="3416638"/>
              <a:ext cx="975125" cy="98825"/>
              <a:chOff x="7649075" y="1411438"/>
              <a:chExt cx="975125" cy="9882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571300" y="4206925"/>
              <a:ext cx="571550" cy="354225"/>
              <a:chOff x="7571300" y="4206925"/>
              <a:chExt cx="571550" cy="3542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282675" y="3109788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8142850" y="658200"/>
              <a:ext cx="306625" cy="306325"/>
              <a:chOff x="8142850" y="658200"/>
              <a:chExt cx="306625" cy="306325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50" extrusionOk="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>
              <a:off x="3997363" y="4305588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865800" y="1473600"/>
            <a:ext cx="4465800" cy="17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865800" y="3262200"/>
            <a:ext cx="44658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_1"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2"/>
          <p:cNvGrpSpPr/>
          <p:nvPr/>
        </p:nvGrpSpPr>
        <p:grpSpPr>
          <a:xfrm>
            <a:off x="-579687" y="-154604"/>
            <a:ext cx="10291863" cy="5200454"/>
            <a:chOff x="-579687" y="-154604"/>
            <a:chExt cx="10291863" cy="5200454"/>
          </a:xfrm>
        </p:grpSpPr>
        <p:sp>
          <p:nvSpPr>
            <p:cNvPr id="992" name="Google Shape;992;p32"/>
            <p:cNvSpPr/>
            <p:nvPr/>
          </p:nvSpPr>
          <p:spPr>
            <a:xfrm>
              <a:off x="-467325" y="125675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3" name="Google Shape;993;p32"/>
            <p:cNvGrpSpPr/>
            <p:nvPr/>
          </p:nvGrpSpPr>
          <p:grpSpPr>
            <a:xfrm>
              <a:off x="-579687" y="3685950"/>
              <a:ext cx="975125" cy="98825"/>
              <a:chOff x="7649075" y="1411438"/>
              <a:chExt cx="975125" cy="98825"/>
            </a:xfrm>
          </p:grpSpPr>
          <p:sp>
            <p:nvSpPr>
              <p:cNvPr id="994" name="Google Shape;994;p32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2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32"/>
            <p:cNvGrpSpPr/>
            <p:nvPr/>
          </p:nvGrpSpPr>
          <p:grpSpPr>
            <a:xfrm>
              <a:off x="7933013" y="-154604"/>
              <a:ext cx="685225" cy="579075"/>
              <a:chOff x="457200" y="1099375"/>
              <a:chExt cx="685225" cy="579075"/>
            </a:xfrm>
          </p:grpSpPr>
          <p:sp>
            <p:nvSpPr>
              <p:cNvPr id="997" name="Google Shape;997;p32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2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2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2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2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2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9" name="Google Shape;1009;p32"/>
            <p:cNvGrpSpPr/>
            <p:nvPr/>
          </p:nvGrpSpPr>
          <p:grpSpPr>
            <a:xfrm>
              <a:off x="637200" y="4691625"/>
              <a:ext cx="571550" cy="354225"/>
              <a:chOff x="7571300" y="4206925"/>
              <a:chExt cx="571550" cy="354225"/>
            </a:xfrm>
          </p:grpSpPr>
          <p:sp>
            <p:nvSpPr>
              <p:cNvPr id="1010" name="Google Shape;1010;p32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3" name="Google Shape;1013;p32"/>
            <p:cNvSpPr/>
            <p:nvPr/>
          </p:nvSpPr>
          <p:spPr>
            <a:xfrm>
              <a:off x="6270400" y="4846413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4" name="Google Shape;1014;p32"/>
            <p:cNvGrpSpPr/>
            <p:nvPr/>
          </p:nvGrpSpPr>
          <p:grpSpPr>
            <a:xfrm>
              <a:off x="8480875" y="4563175"/>
              <a:ext cx="306625" cy="306325"/>
              <a:chOff x="8142850" y="658200"/>
              <a:chExt cx="306625" cy="306325"/>
            </a:xfrm>
          </p:grpSpPr>
          <p:sp>
            <p:nvSpPr>
              <p:cNvPr id="1015" name="Google Shape;1015;p32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50" extrusionOk="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7" name="Google Shape;1017;p32"/>
            <p:cNvSpPr/>
            <p:nvPr/>
          </p:nvSpPr>
          <p:spPr>
            <a:xfrm rot="10800000">
              <a:off x="8774375" y="682738"/>
              <a:ext cx="187850" cy="18785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 rot="10800000">
              <a:off x="8717075" y="1039800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 rot="10800000">
              <a:off x="8618250" y="940950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8815900" y="2106550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155875" y="264777"/>
            <a:ext cx="8592538" cy="5047393"/>
            <a:chOff x="155875" y="264777"/>
            <a:chExt cx="8592538" cy="5047393"/>
          </a:xfrm>
        </p:grpSpPr>
        <p:sp>
          <p:nvSpPr>
            <p:cNvPr id="43" name="Google Shape;43;p3"/>
            <p:cNvSpPr/>
            <p:nvPr/>
          </p:nvSpPr>
          <p:spPr>
            <a:xfrm flipH="1">
              <a:off x="2911100" y="1134425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293080" y="264777"/>
              <a:ext cx="447146" cy="430134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3"/>
            <p:cNvGrpSpPr/>
            <p:nvPr/>
          </p:nvGrpSpPr>
          <p:grpSpPr>
            <a:xfrm flipH="1">
              <a:off x="6064658" y="453345"/>
              <a:ext cx="354581" cy="354234"/>
              <a:chOff x="8142850" y="658200"/>
              <a:chExt cx="306625" cy="306325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50" extrusionOk="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3"/>
            <p:cNvSpPr/>
            <p:nvPr/>
          </p:nvSpPr>
          <p:spPr>
            <a:xfrm flipH="1">
              <a:off x="868400" y="304698"/>
              <a:ext cx="175151" cy="175151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49;p3"/>
            <p:cNvGrpSpPr/>
            <p:nvPr/>
          </p:nvGrpSpPr>
          <p:grpSpPr>
            <a:xfrm>
              <a:off x="8063188" y="426350"/>
              <a:ext cx="685225" cy="579075"/>
              <a:chOff x="457200" y="1099375"/>
              <a:chExt cx="685225" cy="579075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3"/>
            <p:cNvSpPr/>
            <p:nvPr/>
          </p:nvSpPr>
          <p:spPr>
            <a:xfrm>
              <a:off x="7975100" y="4191650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3"/>
            <p:cNvGrpSpPr/>
            <p:nvPr/>
          </p:nvGrpSpPr>
          <p:grpSpPr>
            <a:xfrm>
              <a:off x="5424225" y="4331775"/>
              <a:ext cx="571550" cy="354225"/>
              <a:chOff x="2378875" y="567700"/>
              <a:chExt cx="571550" cy="354225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3"/>
            <p:cNvSpPr/>
            <p:nvPr/>
          </p:nvSpPr>
          <p:spPr>
            <a:xfrm flipH="1">
              <a:off x="155875" y="4603800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3095863" y="4733095"/>
              <a:ext cx="685225" cy="579075"/>
              <a:chOff x="457200" y="1099375"/>
              <a:chExt cx="685225" cy="5790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093250" y="1651150"/>
            <a:ext cx="42765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subTitle" idx="1"/>
          </p:nvPr>
        </p:nvSpPr>
        <p:spPr>
          <a:xfrm>
            <a:off x="1093250" y="3674450"/>
            <a:ext cx="29850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1093250" y="722950"/>
            <a:ext cx="14073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 b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6"/>
          <p:cNvGrpSpPr/>
          <p:nvPr/>
        </p:nvGrpSpPr>
        <p:grpSpPr>
          <a:xfrm>
            <a:off x="334313" y="4742608"/>
            <a:ext cx="685225" cy="579075"/>
            <a:chOff x="457200" y="1099375"/>
            <a:chExt cx="685225" cy="579075"/>
          </a:xfrm>
        </p:grpSpPr>
        <p:sp>
          <p:nvSpPr>
            <p:cNvPr id="155" name="Google Shape;155;p6"/>
            <p:cNvSpPr/>
            <p:nvPr/>
          </p:nvSpPr>
          <p:spPr>
            <a:xfrm>
              <a:off x="457200" y="1575025"/>
              <a:ext cx="107175" cy="92100"/>
            </a:xfrm>
            <a:custGeom>
              <a:avLst/>
              <a:gdLst/>
              <a:ahLst/>
              <a:cxnLst/>
              <a:rect l="l" t="t" r="r" b="b"/>
              <a:pathLst>
                <a:path w="4287" h="3684" extrusionOk="0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57200" y="1337200"/>
              <a:ext cx="107175" cy="91875"/>
            </a:xfrm>
            <a:custGeom>
              <a:avLst/>
              <a:gdLst/>
              <a:ahLst/>
              <a:cxnLst/>
              <a:rect l="l" t="t" r="r" b="b"/>
              <a:pathLst>
                <a:path w="4287" h="3675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57200" y="1099375"/>
              <a:ext cx="107175" cy="91800"/>
            </a:xfrm>
            <a:custGeom>
              <a:avLst/>
              <a:gdLst/>
              <a:ahLst/>
              <a:cxnLst/>
              <a:rect l="l" t="t" r="r" b="b"/>
              <a:pathLst>
                <a:path w="4287" h="3672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49775" y="1578900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49775" y="1341075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49775" y="110295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2350" y="1582775"/>
              <a:ext cx="107475" cy="91850"/>
            </a:xfrm>
            <a:custGeom>
              <a:avLst/>
              <a:gdLst/>
              <a:ahLst/>
              <a:cxnLst/>
              <a:rect l="l" t="t" r="r" b="b"/>
              <a:pathLst>
                <a:path w="4299" h="3674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42350" y="1344950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42350" y="1106825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034950" y="1586625"/>
              <a:ext cx="107475" cy="91825"/>
            </a:xfrm>
            <a:custGeom>
              <a:avLst/>
              <a:gdLst/>
              <a:ahLst/>
              <a:cxnLst/>
              <a:rect l="l" t="t" r="r" b="b"/>
              <a:pathLst>
                <a:path w="4299" h="3673" extrusionOk="0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034950" y="134850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035025" y="1110975"/>
              <a:ext cx="107400" cy="91800"/>
            </a:xfrm>
            <a:custGeom>
              <a:avLst/>
              <a:gdLst/>
              <a:ahLst/>
              <a:cxnLst/>
              <a:rect l="l" t="t" r="r" b="b"/>
              <a:pathLst>
                <a:path w="4296" h="3672" extrusionOk="0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6"/>
          <p:cNvSpPr/>
          <p:nvPr/>
        </p:nvSpPr>
        <p:spPr>
          <a:xfrm>
            <a:off x="-318075" y="2106550"/>
            <a:ext cx="896275" cy="156875"/>
          </a:xfrm>
          <a:custGeom>
            <a:avLst/>
            <a:gdLst/>
            <a:ahLst/>
            <a:cxnLst/>
            <a:rect l="l" t="t" r="r" b="b"/>
            <a:pathLst>
              <a:path w="35851" h="6275" extrusionOk="0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8660075" y="125675"/>
            <a:ext cx="750400" cy="722000"/>
          </a:xfrm>
          <a:custGeom>
            <a:avLst/>
            <a:gdLst/>
            <a:ahLst/>
            <a:cxnLst/>
            <a:rect l="l" t="t" r="r" b="b"/>
            <a:pathLst>
              <a:path w="30016" h="28880" extrusionOk="0">
                <a:moveTo>
                  <a:pt x="15586" y="4364"/>
                </a:moveTo>
                <a:cubicBezTo>
                  <a:pt x="21146" y="4376"/>
                  <a:pt x="25658" y="8877"/>
                  <a:pt x="25670" y="14449"/>
                </a:cubicBezTo>
                <a:cubicBezTo>
                  <a:pt x="25658" y="18521"/>
                  <a:pt x="23206" y="22200"/>
                  <a:pt x="19443" y="23760"/>
                </a:cubicBezTo>
                <a:cubicBezTo>
                  <a:pt x="18192" y="24277"/>
                  <a:pt x="16879" y="24528"/>
                  <a:pt x="15577" y="24528"/>
                </a:cubicBezTo>
                <a:cubicBezTo>
                  <a:pt x="12954" y="24528"/>
                  <a:pt x="10380" y="23507"/>
                  <a:pt x="8454" y="21581"/>
                </a:cubicBezTo>
                <a:cubicBezTo>
                  <a:pt x="5572" y="18688"/>
                  <a:pt x="4703" y="14354"/>
                  <a:pt x="6263" y="10591"/>
                </a:cubicBezTo>
                <a:cubicBezTo>
                  <a:pt x="7835" y="6817"/>
                  <a:pt x="11502" y="4364"/>
                  <a:pt x="15586" y="4364"/>
                </a:cubicBezTo>
                <a:close/>
                <a:moveTo>
                  <a:pt x="15576" y="1"/>
                </a:moveTo>
                <a:cubicBezTo>
                  <a:pt x="11819" y="1"/>
                  <a:pt x="8126" y="1470"/>
                  <a:pt x="5370" y="4233"/>
                </a:cubicBezTo>
                <a:cubicBezTo>
                  <a:pt x="1239" y="8365"/>
                  <a:pt x="0" y="14580"/>
                  <a:pt x="2239" y="19973"/>
                </a:cubicBezTo>
                <a:cubicBezTo>
                  <a:pt x="4477" y="25367"/>
                  <a:pt x="9740" y="28879"/>
                  <a:pt x="15586" y="28879"/>
                </a:cubicBezTo>
                <a:cubicBezTo>
                  <a:pt x="23551" y="28867"/>
                  <a:pt x="30004" y="22414"/>
                  <a:pt x="30016" y="14449"/>
                </a:cubicBezTo>
                <a:cubicBezTo>
                  <a:pt x="30016" y="8603"/>
                  <a:pt x="26492" y="3340"/>
                  <a:pt x="21098" y="1102"/>
                </a:cubicBezTo>
                <a:cubicBezTo>
                  <a:pt x="19312" y="361"/>
                  <a:pt x="17436" y="1"/>
                  <a:pt x="155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430600" y="4324650"/>
            <a:ext cx="421200" cy="405175"/>
          </a:xfrm>
          <a:custGeom>
            <a:avLst/>
            <a:gdLst/>
            <a:ahLst/>
            <a:cxnLst/>
            <a:rect l="l" t="t" r="r" b="b"/>
            <a:pathLst>
              <a:path w="16848" h="16207" extrusionOk="0">
                <a:moveTo>
                  <a:pt x="8740" y="788"/>
                </a:moveTo>
                <a:cubicBezTo>
                  <a:pt x="12776" y="800"/>
                  <a:pt x="16050" y="4062"/>
                  <a:pt x="16050" y="8110"/>
                </a:cubicBezTo>
                <a:cubicBezTo>
                  <a:pt x="16050" y="11063"/>
                  <a:pt x="14264" y="13730"/>
                  <a:pt x="11538" y="14861"/>
                </a:cubicBezTo>
                <a:cubicBezTo>
                  <a:pt x="10632" y="15235"/>
                  <a:pt x="9683" y="15416"/>
                  <a:pt x="8742" y="15416"/>
                </a:cubicBezTo>
                <a:cubicBezTo>
                  <a:pt x="6836" y="15416"/>
                  <a:pt x="4963" y="14672"/>
                  <a:pt x="3560" y="13278"/>
                </a:cubicBezTo>
                <a:cubicBezTo>
                  <a:pt x="1477" y="11182"/>
                  <a:pt x="846" y="8039"/>
                  <a:pt x="1977" y="5300"/>
                </a:cubicBezTo>
                <a:cubicBezTo>
                  <a:pt x="3108" y="2574"/>
                  <a:pt x="5775" y="788"/>
                  <a:pt x="8740" y="788"/>
                </a:cubicBezTo>
                <a:close/>
                <a:moveTo>
                  <a:pt x="8737" y="1"/>
                </a:moveTo>
                <a:cubicBezTo>
                  <a:pt x="6630" y="1"/>
                  <a:pt x="4558" y="827"/>
                  <a:pt x="3013" y="2371"/>
                </a:cubicBezTo>
                <a:cubicBezTo>
                  <a:pt x="691" y="4693"/>
                  <a:pt x="0" y="8182"/>
                  <a:pt x="1251" y="11206"/>
                </a:cubicBezTo>
                <a:cubicBezTo>
                  <a:pt x="2501" y="14230"/>
                  <a:pt x="5453" y="16207"/>
                  <a:pt x="8740" y="16207"/>
                </a:cubicBezTo>
                <a:cubicBezTo>
                  <a:pt x="13216" y="16207"/>
                  <a:pt x="16836" y="12575"/>
                  <a:pt x="16848" y="8110"/>
                </a:cubicBezTo>
                <a:cubicBezTo>
                  <a:pt x="16836" y="4824"/>
                  <a:pt x="14871" y="1871"/>
                  <a:pt x="11835" y="621"/>
                </a:cubicBezTo>
                <a:cubicBezTo>
                  <a:pt x="10834" y="203"/>
                  <a:pt x="9781" y="1"/>
                  <a:pt x="87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126525" y="3108250"/>
            <a:ext cx="306628" cy="306628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6"/>
          <p:cNvGrpSpPr/>
          <p:nvPr/>
        </p:nvGrpSpPr>
        <p:grpSpPr>
          <a:xfrm>
            <a:off x="8547713" y="3685950"/>
            <a:ext cx="975125" cy="98825"/>
            <a:chOff x="7649075" y="1411438"/>
            <a:chExt cx="975125" cy="98825"/>
          </a:xfrm>
        </p:grpSpPr>
        <p:sp>
          <p:nvSpPr>
            <p:cNvPr id="172" name="Google Shape;172;p6"/>
            <p:cNvSpPr/>
            <p:nvPr/>
          </p:nvSpPr>
          <p:spPr>
            <a:xfrm>
              <a:off x="7649075" y="1421400"/>
              <a:ext cx="800400" cy="78900"/>
            </a:xfrm>
            <a:custGeom>
              <a:avLst/>
              <a:gdLst/>
              <a:ahLst/>
              <a:cxnLst/>
              <a:rect l="l" t="t" r="r" b="b"/>
              <a:pathLst>
                <a:path w="32016" h="3156" extrusionOk="0">
                  <a:moveTo>
                    <a:pt x="0" y="0"/>
                  </a:moveTo>
                  <a:lnTo>
                    <a:pt x="0" y="3155"/>
                  </a:lnTo>
                  <a:lnTo>
                    <a:pt x="32016" y="3155"/>
                  </a:lnTo>
                  <a:lnTo>
                    <a:pt x="320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8525375" y="1411438"/>
              <a:ext cx="98825" cy="98825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0" y="0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6"/>
          <p:cNvGrpSpPr/>
          <p:nvPr/>
        </p:nvGrpSpPr>
        <p:grpSpPr>
          <a:xfrm>
            <a:off x="528300" y="223950"/>
            <a:ext cx="571550" cy="354225"/>
            <a:chOff x="2378875" y="567700"/>
            <a:chExt cx="571550" cy="354225"/>
          </a:xfrm>
        </p:grpSpPr>
        <p:sp>
          <p:nvSpPr>
            <p:cNvPr id="175" name="Google Shape;175;p6"/>
            <p:cNvSpPr/>
            <p:nvPr/>
          </p:nvSpPr>
          <p:spPr>
            <a:xfrm>
              <a:off x="2378875" y="793325"/>
              <a:ext cx="128600" cy="128600"/>
            </a:xfrm>
            <a:custGeom>
              <a:avLst/>
              <a:gdLst/>
              <a:ahLst/>
              <a:cxnLst/>
              <a:rect l="l" t="t" r="r" b="b"/>
              <a:pathLst>
                <a:path w="5144" h="5144" extrusionOk="0">
                  <a:moveTo>
                    <a:pt x="0" y="0"/>
                  </a:moveTo>
                  <a:lnTo>
                    <a:pt x="0" y="5144"/>
                  </a:lnTo>
                  <a:lnTo>
                    <a:pt x="5144" y="5144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851600" y="666550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535525" y="567700"/>
              <a:ext cx="98850" cy="98850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3" y="3954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6"/>
          <p:cNvSpPr/>
          <p:nvPr/>
        </p:nvSpPr>
        <p:spPr>
          <a:xfrm>
            <a:off x="334325" y="3685925"/>
            <a:ext cx="98825" cy="98850"/>
          </a:xfrm>
          <a:custGeom>
            <a:avLst/>
            <a:gdLst/>
            <a:ahLst/>
            <a:cxnLst/>
            <a:rect l="l" t="t" r="r" b="b"/>
            <a:pathLst>
              <a:path w="3953" h="3954" extrusionOk="0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8206725" y="4729813"/>
            <a:ext cx="223880" cy="223880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9"/>
          <p:cNvSpPr/>
          <p:nvPr/>
        </p:nvSpPr>
        <p:spPr>
          <a:xfrm>
            <a:off x="-467325" y="125675"/>
            <a:ext cx="750400" cy="722000"/>
          </a:xfrm>
          <a:custGeom>
            <a:avLst/>
            <a:gdLst/>
            <a:ahLst/>
            <a:cxnLst/>
            <a:rect l="l" t="t" r="r" b="b"/>
            <a:pathLst>
              <a:path w="30016" h="28880" extrusionOk="0">
                <a:moveTo>
                  <a:pt x="15586" y="4364"/>
                </a:moveTo>
                <a:cubicBezTo>
                  <a:pt x="21146" y="4376"/>
                  <a:pt x="25658" y="8877"/>
                  <a:pt x="25670" y="14449"/>
                </a:cubicBezTo>
                <a:cubicBezTo>
                  <a:pt x="25658" y="18521"/>
                  <a:pt x="23206" y="22200"/>
                  <a:pt x="19443" y="23760"/>
                </a:cubicBezTo>
                <a:cubicBezTo>
                  <a:pt x="18192" y="24277"/>
                  <a:pt x="16879" y="24528"/>
                  <a:pt x="15577" y="24528"/>
                </a:cubicBezTo>
                <a:cubicBezTo>
                  <a:pt x="12954" y="24528"/>
                  <a:pt x="10380" y="23507"/>
                  <a:pt x="8454" y="21581"/>
                </a:cubicBezTo>
                <a:cubicBezTo>
                  <a:pt x="5572" y="18688"/>
                  <a:pt x="4703" y="14354"/>
                  <a:pt x="6263" y="10591"/>
                </a:cubicBezTo>
                <a:cubicBezTo>
                  <a:pt x="7835" y="6817"/>
                  <a:pt x="11502" y="4364"/>
                  <a:pt x="15586" y="4364"/>
                </a:cubicBezTo>
                <a:close/>
                <a:moveTo>
                  <a:pt x="15576" y="1"/>
                </a:moveTo>
                <a:cubicBezTo>
                  <a:pt x="11819" y="1"/>
                  <a:pt x="8126" y="1470"/>
                  <a:pt x="5370" y="4233"/>
                </a:cubicBezTo>
                <a:cubicBezTo>
                  <a:pt x="1239" y="8365"/>
                  <a:pt x="0" y="14580"/>
                  <a:pt x="2239" y="19973"/>
                </a:cubicBezTo>
                <a:cubicBezTo>
                  <a:pt x="4477" y="25367"/>
                  <a:pt x="9740" y="28879"/>
                  <a:pt x="15586" y="28879"/>
                </a:cubicBezTo>
                <a:cubicBezTo>
                  <a:pt x="23551" y="28867"/>
                  <a:pt x="30004" y="22414"/>
                  <a:pt x="30016" y="14449"/>
                </a:cubicBezTo>
                <a:cubicBezTo>
                  <a:pt x="30016" y="8603"/>
                  <a:pt x="26492" y="3340"/>
                  <a:pt x="21098" y="1102"/>
                </a:cubicBezTo>
                <a:cubicBezTo>
                  <a:pt x="19312" y="361"/>
                  <a:pt x="17436" y="1"/>
                  <a:pt x="155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19"/>
          <p:cNvGrpSpPr/>
          <p:nvPr/>
        </p:nvGrpSpPr>
        <p:grpSpPr>
          <a:xfrm>
            <a:off x="-579687" y="3685950"/>
            <a:ext cx="975125" cy="98825"/>
            <a:chOff x="7649075" y="1411438"/>
            <a:chExt cx="975125" cy="98825"/>
          </a:xfrm>
        </p:grpSpPr>
        <p:sp>
          <p:nvSpPr>
            <p:cNvPr id="589" name="Google Shape;589;p19"/>
            <p:cNvSpPr/>
            <p:nvPr/>
          </p:nvSpPr>
          <p:spPr>
            <a:xfrm>
              <a:off x="7649075" y="1421400"/>
              <a:ext cx="800400" cy="78900"/>
            </a:xfrm>
            <a:custGeom>
              <a:avLst/>
              <a:gdLst/>
              <a:ahLst/>
              <a:cxnLst/>
              <a:rect l="l" t="t" r="r" b="b"/>
              <a:pathLst>
                <a:path w="32016" h="3156" extrusionOk="0">
                  <a:moveTo>
                    <a:pt x="0" y="0"/>
                  </a:moveTo>
                  <a:lnTo>
                    <a:pt x="0" y="3155"/>
                  </a:lnTo>
                  <a:lnTo>
                    <a:pt x="32016" y="3155"/>
                  </a:lnTo>
                  <a:lnTo>
                    <a:pt x="320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8525375" y="1411438"/>
              <a:ext cx="98825" cy="98825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0" y="0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19"/>
          <p:cNvGrpSpPr/>
          <p:nvPr/>
        </p:nvGrpSpPr>
        <p:grpSpPr>
          <a:xfrm>
            <a:off x="7933013" y="-154604"/>
            <a:ext cx="685225" cy="579075"/>
            <a:chOff x="457200" y="1099375"/>
            <a:chExt cx="685225" cy="579075"/>
          </a:xfrm>
        </p:grpSpPr>
        <p:sp>
          <p:nvSpPr>
            <p:cNvPr id="592" name="Google Shape;592;p19"/>
            <p:cNvSpPr/>
            <p:nvPr/>
          </p:nvSpPr>
          <p:spPr>
            <a:xfrm>
              <a:off x="457200" y="1575025"/>
              <a:ext cx="107175" cy="92100"/>
            </a:xfrm>
            <a:custGeom>
              <a:avLst/>
              <a:gdLst/>
              <a:ahLst/>
              <a:cxnLst/>
              <a:rect l="l" t="t" r="r" b="b"/>
              <a:pathLst>
                <a:path w="4287" h="3684" extrusionOk="0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57200" y="1337200"/>
              <a:ext cx="107175" cy="91875"/>
            </a:xfrm>
            <a:custGeom>
              <a:avLst/>
              <a:gdLst/>
              <a:ahLst/>
              <a:cxnLst/>
              <a:rect l="l" t="t" r="r" b="b"/>
              <a:pathLst>
                <a:path w="4287" h="3675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57200" y="1099375"/>
              <a:ext cx="107175" cy="91800"/>
            </a:xfrm>
            <a:custGeom>
              <a:avLst/>
              <a:gdLst/>
              <a:ahLst/>
              <a:cxnLst/>
              <a:rect l="l" t="t" r="r" b="b"/>
              <a:pathLst>
                <a:path w="4287" h="3672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649775" y="1578900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649775" y="1341075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649775" y="110295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842350" y="1582775"/>
              <a:ext cx="107475" cy="91850"/>
            </a:xfrm>
            <a:custGeom>
              <a:avLst/>
              <a:gdLst/>
              <a:ahLst/>
              <a:cxnLst/>
              <a:rect l="l" t="t" r="r" b="b"/>
              <a:pathLst>
                <a:path w="4299" h="3674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842350" y="1344950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842350" y="1106825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1034950" y="1586625"/>
              <a:ext cx="107475" cy="91825"/>
            </a:xfrm>
            <a:custGeom>
              <a:avLst/>
              <a:gdLst/>
              <a:ahLst/>
              <a:cxnLst/>
              <a:rect l="l" t="t" r="r" b="b"/>
              <a:pathLst>
                <a:path w="4299" h="3673" extrusionOk="0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1034950" y="134850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1035025" y="1110975"/>
              <a:ext cx="107400" cy="91800"/>
            </a:xfrm>
            <a:custGeom>
              <a:avLst/>
              <a:gdLst/>
              <a:ahLst/>
              <a:cxnLst/>
              <a:rect l="l" t="t" r="r" b="b"/>
              <a:pathLst>
                <a:path w="4296" h="3672" extrusionOk="0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9"/>
          <p:cNvGrpSpPr/>
          <p:nvPr/>
        </p:nvGrpSpPr>
        <p:grpSpPr>
          <a:xfrm>
            <a:off x="637200" y="4691625"/>
            <a:ext cx="571550" cy="354225"/>
            <a:chOff x="7571300" y="4206925"/>
            <a:chExt cx="571550" cy="354225"/>
          </a:xfrm>
        </p:grpSpPr>
        <p:sp>
          <p:nvSpPr>
            <p:cNvPr id="605" name="Google Shape;605;p19"/>
            <p:cNvSpPr/>
            <p:nvPr/>
          </p:nvSpPr>
          <p:spPr>
            <a:xfrm>
              <a:off x="7571300" y="4432550"/>
              <a:ext cx="128600" cy="128600"/>
            </a:xfrm>
            <a:custGeom>
              <a:avLst/>
              <a:gdLst/>
              <a:ahLst/>
              <a:cxnLst/>
              <a:rect l="l" t="t" r="r" b="b"/>
              <a:pathLst>
                <a:path w="5144" h="5144" extrusionOk="0">
                  <a:moveTo>
                    <a:pt x="0" y="0"/>
                  </a:moveTo>
                  <a:lnTo>
                    <a:pt x="0" y="5144"/>
                  </a:lnTo>
                  <a:lnTo>
                    <a:pt x="5144" y="5144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8044025" y="4305775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7727950" y="4206925"/>
              <a:ext cx="98850" cy="98850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3" y="3954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19"/>
          <p:cNvSpPr/>
          <p:nvPr/>
        </p:nvSpPr>
        <p:spPr>
          <a:xfrm>
            <a:off x="6270400" y="4846413"/>
            <a:ext cx="896275" cy="156875"/>
          </a:xfrm>
          <a:custGeom>
            <a:avLst/>
            <a:gdLst/>
            <a:ahLst/>
            <a:cxnLst/>
            <a:rect l="l" t="t" r="r" b="b"/>
            <a:pathLst>
              <a:path w="35851" h="6275" extrusionOk="0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9"/>
          <p:cNvGrpSpPr/>
          <p:nvPr/>
        </p:nvGrpSpPr>
        <p:grpSpPr>
          <a:xfrm>
            <a:off x="8480875" y="4563175"/>
            <a:ext cx="306625" cy="306325"/>
            <a:chOff x="8142850" y="658200"/>
            <a:chExt cx="306625" cy="306325"/>
          </a:xfrm>
        </p:grpSpPr>
        <p:sp>
          <p:nvSpPr>
            <p:cNvPr id="610" name="Google Shape;610;p19"/>
            <p:cNvSpPr/>
            <p:nvPr/>
          </p:nvSpPr>
          <p:spPr>
            <a:xfrm>
              <a:off x="8294375" y="658200"/>
              <a:ext cx="155100" cy="155100"/>
            </a:xfrm>
            <a:custGeom>
              <a:avLst/>
              <a:gdLst/>
              <a:ahLst/>
              <a:cxnLst/>
              <a:rect l="l" t="t" r="r" b="b"/>
              <a:pathLst>
                <a:path w="6204" h="6204" extrusionOk="0">
                  <a:moveTo>
                    <a:pt x="0" y="1"/>
                  </a:moveTo>
                  <a:lnTo>
                    <a:pt x="0" y="6204"/>
                  </a:lnTo>
                  <a:lnTo>
                    <a:pt x="6203" y="6204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8142850" y="813275"/>
              <a:ext cx="151250" cy="151250"/>
            </a:xfrm>
            <a:custGeom>
              <a:avLst/>
              <a:gdLst/>
              <a:ahLst/>
              <a:cxnLst/>
              <a:rect l="l" t="t" r="r" b="b"/>
              <a:pathLst>
                <a:path w="6050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6049" y="6049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19"/>
          <p:cNvSpPr/>
          <p:nvPr/>
        </p:nvSpPr>
        <p:spPr>
          <a:xfrm rot="10800000">
            <a:off x="8774375" y="682738"/>
            <a:ext cx="187850" cy="187850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9"/>
          <p:cNvSpPr/>
          <p:nvPr/>
        </p:nvSpPr>
        <p:spPr>
          <a:xfrm rot="10800000">
            <a:off x="8717075" y="1039800"/>
            <a:ext cx="98825" cy="98850"/>
          </a:xfrm>
          <a:custGeom>
            <a:avLst/>
            <a:gdLst/>
            <a:ahLst/>
            <a:cxnLst/>
            <a:rect l="l" t="t" r="r" b="b"/>
            <a:pathLst>
              <a:path w="3953" h="3954" extrusionOk="0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9"/>
          <p:cNvSpPr/>
          <p:nvPr/>
        </p:nvSpPr>
        <p:spPr>
          <a:xfrm rot="10800000">
            <a:off x="8618250" y="940950"/>
            <a:ext cx="98825" cy="98850"/>
          </a:xfrm>
          <a:custGeom>
            <a:avLst/>
            <a:gdLst/>
            <a:ahLst/>
            <a:cxnLst/>
            <a:rect l="l" t="t" r="r" b="b"/>
            <a:pathLst>
              <a:path w="3953" h="3954" extrusionOk="0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9"/>
          <p:cNvSpPr/>
          <p:nvPr/>
        </p:nvSpPr>
        <p:spPr>
          <a:xfrm>
            <a:off x="8815900" y="2106550"/>
            <a:ext cx="896275" cy="156875"/>
          </a:xfrm>
          <a:custGeom>
            <a:avLst/>
            <a:gdLst/>
            <a:ahLst/>
            <a:cxnLst/>
            <a:rect l="l" t="t" r="r" b="b"/>
            <a:pathLst>
              <a:path w="35851" h="6275" extrusionOk="0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9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20"/>
          <p:cNvGrpSpPr/>
          <p:nvPr/>
        </p:nvGrpSpPr>
        <p:grpSpPr>
          <a:xfrm>
            <a:off x="-318075" y="148600"/>
            <a:ext cx="9305275" cy="5173090"/>
            <a:chOff x="-318075" y="148600"/>
            <a:chExt cx="9305275" cy="5173090"/>
          </a:xfrm>
        </p:grpSpPr>
        <p:grpSp>
          <p:nvGrpSpPr>
            <p:cNvPr id="619" name="Google Shape;619;p20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620" name="Google Shape;620;p20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0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0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0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0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0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0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0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0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0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0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2" name="Google Shape;632;p20"/>
            <p:cNvSpPr/>
            <p:nvPr/>
          </p:nvSpPr>
          <p:spPr>
            <a:xfrm>
              <a:off x="-318075" y="2106550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8055400" y="148600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8566000" y="3898725"/>
              <a:ext cx="421200" cy="405175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271575" y="4076825"/>
              <a:ext cx="306628" cy="306628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20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640" name="Google Shape;640;p20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3" name="Google Shape;643;p20"/>
            <p:cNvSpPr/>
            <p:nvPr/>
          </p:nvSpPr>
          <p:spPr>
            <a:xfrm>
              <a:off x="334325" y="3685925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8458800" y="4418488"/>
              <a:ext cx="223880" cy="22388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0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26"/>
          <p:cNvGrpSpPr/>
          <p:nvPr/>
        </p:nvGrpSpPr>
        <p:grpSpPr>
          <a:xfrm flipH="1">
            <a:off x="-241875" y="148600"/>
            <a:ext cx="9305275" cy="5173090"/>
            <a:chOff x="-318075" y="148600"/>
            <a:chExt cx="9305275" cy="5173090"/>
          </a:xfrm>
        </p:grpSpPr>
        <p:grpSp>
          <p:nvGrpSpPr>
            <p:cNvPr id="795" name="Google Shape;795;p26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796" name="Google Shape;796;p26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6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6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6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6"/>
            <p:cNvSpPr/>
            <p:nvPr/>
          </p:nvSpPr>
          <p:spPr>
            <a:xfrm>
              <a:off x="-318075" y="2106550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8055400" y="148600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8566000" y="3898725"/>
              <a:ext cx="421200" cy="405175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71575" y="4076825"/>
              <a:ext cx="306628" cy="306628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26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813" name="Google Shape;813;p26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816" name="Google Shape;816;p26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9" name="Google Shape;819;p26"/>
            <p:cNvSpPr/>
            <p:nvPr/>
          </p:nvSpPr>
          <p:spPr>
            <a:xfrm>
              <a:off x="334325" y="3685925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8458800" y="4418488"/>
              <a:ext cx="223880" cy="22388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1" name="Google Shape;821;p26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26"/>
          <p:cNvSpPr txBox="1">
            <a:spLocks noGrp="1"/>
          </p:cNvSpPr>
          <p:nvPr>
            <p:ph type="title" idx="2"/>
          </p:nvPr>
        </p:nvSpPr>
        <p:spPr>
          <a:xfrm>
            <a:off x="4862762" y="1806450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3" name="Google Shape;823;p26"/>
          <p:cNvSpPr txBox="1">
            <a:spLocks noGrp="1"/>
          </p:cNvSpPr>
          <p:nvPr>
            <p:ph type="title" idx="3"/>
          </p:nvPr>
        </p:nvSpPr>
        <p:spPr>
          <a:xfrm>
            <a:off x="4862711" y="2142025"/>
            <a:ext cx="289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4" name="Google Shape;824;p26"/>
          <p:cNvSpPr txBox="1">
            <a:spLocks noGrp="1"/>
          </p:cNvSpPr>
          <p:nvPr>
            <p:ph type="title" idx="4"/>
          </p:nvPr>
        </p:nvSpPr>
        <p:spPr>
          <a:xfrm>
            <a:off x="1389288" y="1806450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5" name="Google Shape;825;p26"/>
          <p:cNvSpPr txBox="1">
            <a:spLocks noGrp="1"/>
          </p:cNvSpPr>
          <p:nvPr>
            <p:ph type="title" idx="5"/>
          </p:nvPr>
        </p:nvSpPr>
        <p:spPr>
          <a:xfrm>
            <a:off x="1389250" y="2142025"/>
            <a:ext cx="289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6" name="Google Shape;826;p26"/>
          <p:cNvSpPr txBox="1">
            <a:spLocks noGrp="1"/>
          </p:cNvSpPr>
          <p:nvPr>
            <p:ph type="title" idx="6"/>
          </p:nvPr>
        </p:nvSpPr>
        <p:spPr>
          <a:xfrm>
            <a:off x="4862762" y="3458125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7" name="Google Shape;827;p26"/>
          <p:cNvSpPr txBox="1">
            <a:spLocks noGrp="1"/>
          </p:cNvSpPr>
          <p:nvPr>
            <p:ph type="title" idx="7"/>
          </p:nvPr>
        </p:nvSpPr>
        <p:spPr>
          <a:xfrm>
            <a:off x="4862711" y="3793825"/>
            <a:ext cx="289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8" name="Google Shape;828;p26"/>
          <p:cNvSpPr txBox="1">
            <a:spLocks noGrp="1"/>
          </p:cNvSpPr>
          <p:nvPr>
            <p:ph type="title" idx="8"/>
          </p:nvPr>
        </p:nvSpPr>
        <p:spPr>
          <a:xfrm>
            <a:off x="1389288" y="3458125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9" name="Google Shape;829;p26"/>
          <p:cNvSpPr txBox="1">
            <a:spLocks noGrp="1"/>
          </p:cNvSpPr>
          <p:nvPr>
            <p:ph type="title" idx="9"/>
          </p:nvPr>
        </p:nvSpPr>
        <p:spPr>
          <a:xfrm>
            <a:off x="1389250" y="3793825"/>
            <a:ext cx="289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28"/>
          <p:cNvGrpSpPr/>
          <p:nvPr/>
        </p:nvGrpSpPr>
        <p:grpSpPr>
          <a:xfrm>
            <a:off x="151226" y="59350"/>
            <a:ext cx="8858799" cy="5272049"/>
            <a:chOff x="151226" y="59350"/>
            <a:chExt cx="8858799" cy="5272049"/>
          </a:xfrm>
        </p:grpSpPr>
        <p:grpSp>
          <p:nvGrpSpPr>
            <p:cNvPr id="876" name="Google Shape;876;p28"/>
            <p:cNvGrpSpPr/>
            <p:nvPr/>
          </p:nvGrpSpPr>
          <p:grpSpPr>
            <a:xfrm>
              <a:off x="2860988" y="4752324"/>
              <a:ext cx="685225" cy="579075"/>
              <a:chOff x="457200" y="1099375"/>
              <a:chExt cx="685225" cy="579075"/>
            </a:xfrm>
          </p:grpSpPr>
          <p:sp>
            <p:nvSpPr>
              <p:cNvPr id="877" name="Google Shape;877;p28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9" name="Google Shape;889;p28"/>
            <p:cNvSpPr/>
            <p:nvPr/>
          </p:nvSpPr>
          <p:spPr>
            <a:xfrm>
              <a:off x="8649151" y="1886776"/>
              <a:ext cx="354189" cy="340856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175025" y="4227801"/>
              <a:ext cx="238344" cy="238344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1" name="Google Shape;891;p28"/>
            <p:cNvGrpSpPr/>
            <p:nvPr/>
          </p:nvGrpSpPr>
          <p:grpSpPr>
            <a:xfrm>
              <a:off x="611763" y="59350"/>
              <a:ext cx="571550" cy="354225"/>
              <a:chOff x="2378875" y="567700"/>
              <a:chExt cx="571550" cy="354225"/>
            </a:xfrm>
          </p:grpSpPr>
          <p:sp>
            <p:nvSpPr>
              <p:cNvPr id="892" name="Google Shape;892;p28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5" name="Google Shape;895;p28"/>
            <p:cNvGrpSpPr/>
            <p:nvPr/>
          </p:nvGrpSpPr>
          <p:grpSpPr>
            <a:xfrm>
              <a:off x="8308200" y="731375"/>
              <a:ext cx="306625" cy="306325"/>
              <a:chOff x="8142850" y="658200"/>
              <a:chExt cx="306625" cy="306325"/>
            </a:xfrm>
          </p:grpSpPr>
          <p:sp>
            <p:nvSpPr>
              <p:cNvPr id="896" name="Google Shape;896;p28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50" extrusionOk="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28"/>
            <p:cNvGrpSpPr/>
            <p:nvPr/>
          </p:nvGrpSpPr>
          <p:grpSpPr>
            <a:xfrm rot="5400000" flipH="1">
              <a:off x="8423713" y="4426663"/>
              <a:ext cx="571550" cy="354225"/>
              <a:chOff x="2378875" y="567700"/>
              <a:chExt cx="571550" cy="354225"/>
            </a:xfrm>
          </p:grpSpPr>
          <p:sp>
            <p:nvSpPr>
              <p:cNvPr id="899" name="Google Shape;899;p28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28"/>
            <p:cNvSpPr/>
            <p:nvPr/>
          </p:nvSpPr>
          <p:spPr>
            <a:xfrm>
              <a:off x="8113750" y="262725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3" name="Google Shape;903;p28"/>
            <p:cNvGrpSpPr/>
            <p:nvPr/>
          </p:nvGrpSpPr>
          <p:grpSpPr>
            <a:xfrm>
              <a:off x="299961" y="4770412"/>
              <a:ext cx="238340" cy="238106"/>
              <a:chOff x="8142850" y="658200"/>
              <a:chExt cx="306625" cy="306325"/>
            </a:xfrm>
          </p:grpSpPr>
          <p:sp>
            <p:nvSpPr>
              <p:cNvPr id="904" name="Google Shape;904;p28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50" extrusionOk="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6" name="Google Shape;906;p28"/>
            <p:cNvSpPr/>
            <p:nvPr/>
          </p:nvSpPr>
          <p:spPr>
            <a:xfrm>
              <a:off x="151226" y="1113900"/>
              <a:ext cx="354229" cy="340752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810950" y="2298500"/>
            <a:ext cx="27060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31"/>
          <p:cNvGrpSpPr/>
          <p:nvPr/>
        </p:nvGrpSpPr>
        <p:grpSpPr>
          <a:xfrm>
            <a:off x="-318075" y="148600"/>
            <a:ext cx="9305275" cy="5173090"/>
            <a:chOff x="-318075" y="148600"/>
            <a:chExt cx="9305275" cy="5173090"/>
          </a:xfrm>
        </p:grpSpPr>
        <p:grpSp>
          <p:nvGrpSpPr>
            <p:cNvPr id="964" name="Google Shape;964;p31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965" name="Google Shape;965;p31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7" name="Google Shape;977;p31"/>
            <p:cNvSpPr/>
            <p:nvPr/>
          </p:nvSpPr>
          <p:spPr>
            <a:xfrm>
              <a:off x="-318075" y="2106550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8055400" y="148600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8566000" y="3898725"/>
              <a:ext cx="421200" cy="405175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271575" y="4076825"/>
              <a:ext cx="306628" cy="306628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1" name="Google Shape;981;p31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982" name="Google Shape;982;p31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31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985" name="Google Shape;985;p31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8" name="Google Shape;988;p31"/>
            <p:cNvSpPr/>
            <p:nvPr/>
          </p:nvSpPr>
          <p:spPr>
            <a:xfrm>
              <a:off x="334325" y="3685925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8458800" y="4418488"/>
              <a:ext cx="223880" cy="22388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5" r:id="rId5"/>
    <p:sldLayoutId id="2147483666" r:id="rId6"/>
    <p:sldLayoutId id="2147483672" r:id="rId7"/>
    <p:sldLayoutId id="2147483674" r:id="rId8"/>
    <p:sldLayoutId id="2147483677" r:id="rId9"/>
    <p:sldLayoutId id="2147483678" r:id="rId10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6"/>
          <p:cNvSpPr txBox="1">
            <a:spLocks noGrp="1"/>
          </p:cNvSpPr>
          <p:nvPr>
            <p:ph type="ctrTitle"/>
          </p:nvPr>
        </p:nvSpPr>
        <p:spPr>
          <a:xfrm>
            <a:off x="606672" y="1644231"/>
            <a:ext cx="4465800" cy="17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Process</a:t>
            </a:r>
            <a:r>
              <a:rPr lang="ru-RU" sz="4000" dirty="0"/>
              <a:t> </a:t>
            </a:r>
            <a:r>
              <a:rPr lang="en-US" sz="4000" dirty="0"/>
              <a:t>mining</a:t>
            </a:r>
            <a:br>
              <a:rPr lang="ru-RU" sz="4000" dirty="0"/>
            </a:br>
            <a:r>
              <a:rPr lang="ru-RU" sz="1600" dirty="0"/>
              <a:t>Лабораторная №2</a:t>
            </a:r>
            <a:br>
              <a:rPr lang="en-US" sz="1600" dirty="0"/>
            </a:br>
            <a:br>
              <a:rPr lang="en-US" sz="1600" dirty="0"/>
            </a:br>
            <a:r>
              <a:rPr lang="ru-RU" sz="1600" b="0" dirty="0"/>
              <a:t>Стогний Е.А., Барсегян К.Д. </a:t>
            </a:r>
            <a:br>
              <a:rPr lang="ru-RU" sz="1600" b="0" dirty="0"/>
            </a:br>
            <a:r>
              <a:rPr lang="ru-RU" sz="1600" b="0" dirty="0"/>
              <a:t>М22-Ш02</a:t>
            </a:r>
            <a:endParaRPr sz="3200" b="0" dirty="0"/>
          </a:p>
        </p:txBody>
      </p:sp>
      <p:grpSp>
        <p:nvGrpSpPr>
          <p:cNvPr id="218" name="Google Shape;2574;p73">
            <a:extLst>
              <a:ext uri="{FF2B5EF4-FFF2-40B4-BE49-F238E27FC236}">
                <a16:creationId xmlns:a16="http://schemas.microsoft.com/office/drawing/2014/main" id="{495CF2C4-2060-4A05-87D3-C7BE73C4FACC}"/>
              </a:ext>
            </a:extLst>
          </p:cNvPr>
          <p:cNvGrpSpPr/>
          <p:nvPr/>
        </p:nvGrpSpPr>
        <p:grpSpPr>
          <a:xfrm>
            <a:off x="5130072" y="913206"/>
            <a:ext cx="3888000" cy="2807075"/>
            <a:chOff x="4488200" y="977350"/>
            <a:chExt cx="3888000" cy="2807075"/>
          </a:xfrm>
        </p:grpSpPr>
        <p:sp>
          <p:nvSpPr>
            <p:cNvPr id="219" name="Google Shape;2575;p73">
              <a:extLst>
                <a:ext uri="{FF2B5EF4-FFF2-40B4-BE49-F238E27FC236}">
                  <a16:creationId xmlns:a16="http://schemas.microsoft.com/office/drawing/2014/main" id="{6A4547DB-3616-4639-9434-1D6526AB863B}"/>
                </a:ext>
              </a:extLst>
            </p:cNvPr>
            <p:cNvSpPr/>
            <p:nvPr/>
          </p:nvSpPr>
          <p:spPr>
            <a:xfrm>
              <a:off x="4488200" y="1485175"/>
              <a:ext cx="3888000" cy="2299250"/>
            </a:xfrm>
            <a:custGeom>
              <a:avLst/>
              <a:gdLst/>
              <a:ahLst/>
              <a:cxnLst/>
              <a:rect l="l" t="t" r="r" b="b"/>
              <a:pathLst>
                <a:path w="155520" h="91970" extrusionOk="0">
                  <a:moveTo>
                    <a:pt x="37849" y="0"/>
                  </a:moveTo>
                  <a:cubicBezTo>
                    <a:pt x="37129" y="0"/>
                    <a:pt x="36409" y="191"/>
                    <a:pt x="35767" y="569"/>
                  </a:cubicBezTo>
                  <a:lnTo>
                    <a:pt x="6692" y="17785"/>
                  </a:lnTo>
                  <a:cubicBezTo>
                    <a:pt x="4001" y="19381"/>
                    <a:pt x="4037" y="23286"/>
                    <a:pt x="6763" y="24834"/>
                  </a:cubicBezTo>
                  <a:lnTo>
                    <a:pt x="7263" y="25119"/>
                  </a:lnTo>
                  <a:cubicBezTo>
                    <a:pt x="9966" y="26643"/>
                    <a:pt x="10025" y="30525"/>
                    <a:pt x="7358" y="32132"/>
                  </a:cubicBezTo>
                  <a:lnTo>
                    <a:pt x="2632" y="34990"/>
                  </a:lnTo>
                  <a:cubicBezTo>
                    <a:pt x="0" y="36573"/>
                    <a:pt x="12" y="40395"/>
                    <a:pt x="2643" y="41967"/>
                  </a:cubicBezTo>
                  <a:lnTo>
                    <a:pt x="27718" y="56909"/>
                  </a:lnTo>
                  <a:cubicBezTo>
                    <a:pt x="28361" y="57296"/>
                    <a:pt x="29084" y="57489"/>
                    <a:pt x="29808" y="57489"/>
                  </a:cubicBezTo>
                  <a:cubicBezTo>
                    <a:pt x="30531" y="57489"/>
                    <a:pt x="31254" y="57296"/>
                    <a:pt x="31897" y="56909"/>
                  </a:cubicBezTo>
                  <a:lnTo>
                    <a:pt x="36148" y="54361"/>
                  </a:lnTo>
                  <a:cubicBezTo>
                    <a:pt x="36797" y="53974"/>
                    <a:pt x="37523" y="53781"/>
                    <a:pt x="38248" y="53781"/>
                  </a:cubicBezTo>
                  <a:cubicBezTo>
                    <a:pt x="38972" y="53781"/>
                    <a:pt x="39696" y="53974"/>
                    <a:pt x="40339" y="54361"/>
                  </a:cubicBezTo>
                  <a:lnTo>
                    <a:pt x="60936" y="66767"/>
                  </a:lnTo>
                  <a:cubicBezTo>
                    <a:pt x="61584" y="67151"/>
                    <a:pt x="62311" y="67345"/>
                    <a:pt x="63037" y="67345"/>
                  </a:cubicBezTo>
                  <a:cubicBezTo>
                    <a:pt x="63752" y="67345"/>
                    <a:pt x="64466" y="67157"/>
                    <a:pt x="65104" y="66779"/>
                  </a:cubicBezTo>
                  <a:lnTo>
                    <a:pt x="69509" y="64184"/>
                  </a:lnTo>
                  <a:cubicBezTo>
                    <a:pt x="70144" y="63807"/>
                    <a:pt x="70856" y="63620"/>
                    <a:pt x="71567" y="63620"/>
                  </a:cubicBezTo>
                  <a:cubicBezTo>
                    <a:pt x="72296" y="63620"/>
                    <a:pt x="73026" y="63816"/>
                    <a:pt x="73676" y="64207"/>
                  </a:cubicBezTo>
                  <a:lnTo>
                    <a:pt x="118634" y="91389"/>
                  </a:lnTo>
                  <a:cubicBezTo>
                    <a:pt x="119281" y="91776"/>
                    <a:pt x="120011" y="91970"/>
                    <a:pt x="120742" y="91970"/>
                  </a:cubicBezTo>
                  <a:cubicBezTo>
                    <a:pt x="121449" y="91970"/>
                    <a:pt x="122157" y="91788"/>
                    <a:pt x="122789" y="91425"/>
                  </a:cubicBezTo>
                  <a:lnTo>
                    <a:pt x="152829" y="73911"/>
                  </a:lnTo>
                  <a:cubicBezTo>
                    <a:pt x="155520" y="72339"/>
                    <a:pt x="155520" y="68458"/>
                    <a:pt x="152841" y="66886"/>
                  </a:cubicBezTo>
                  <a:lnTo>
                    <a:pt x="39898" y="557"/>
                  </a:lnTo>
                  <a:cubicBezTo>
                    <a:pt x="39266" y="185"/>
                    <a:pt x="38558" y="0"/>
                    <a:pt x="3784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576;p73">
              <a:extLst>
                <a:ext uri="{FF2B5EF4-FFF2-40B4-BE49-F238E27FC236}">
                  <a16:creationId xmlns:a16="http://schemas.microsoft.com/office/drawing/2014/main" id="{3EED2FC0-9E3B-47D5-AA85-C806AB3EB994}"/>
                </a:ext>
              </a:extLst>
            </p:cNvPr>
            <p:cNvSpPr/>
            <p:nvPr/>
          </p:nvSpPr>
          <p:spPr>
            <a:xfrm>
              <a:off x="5040050" y="2247975"/>
              <a:ext cx="183975" cy="194100"/>
            </a:xfrm>
            <a:custGeom>
              <a:avLst/>
              <a:gdLst/>
              <a:ahLst/>
              <a:cxnLst/>
              <a:rect l="l" t="t" r="r" b="b"/>
              <a:pathLst>
                <a:path w="7359" h="7764" extrusionOk="0">
                  <a:moveTo>
                    <a:pt x="7359" y="1"/>
                  </a:moveTo>
                  <a:lnTo>
                    <a:pt x="24" y="13"/>
                  </a:lnTo>
                  <a:lnTo>
                    <a:pt x="0" y="5585"/>
                  </a:lnTo>
                  <a:cubicBezTo>
                    <a:pt x="0" y="6787"/>
                    <a:pt x="1655" y="7764"/>
                    <a:pt x="3691" y="7764"/>
                  </a:cubicBezTo>
                  <a:cubicBezTo>
                    <a:pt x="5727" y="7764"/>
                    <a:pt x="7335" y="6787"/>
                    <a:pt x="7335" y="5585"/>
                  </a:cubicBezTo>
                  <a:lnTo>
                    <a:pt x="7359" y="5240"/>
                  </a:lnTo>
                  <a:lnTo>
                    <a:pt x="735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577;p73">
              <a:extLst>
                <a:ext uri="{FF2B5EF4-FFF2-40B4-BE49-F238E27FC236}">
                  <a16:creationId xmlns:a16="http://schemas.microsoft.com/office/drawing/2014/main" id="{D9DB200E-33B6-449B-94E6-0B53810C8691}"/>
                </a:ext>
              </a:extLst>
            </p:cNvPr>
            <p:cNvSpPr/>
            <p:nvPr/>
          </p:nvSpPr>
          <p:spPr>
            <a:xfrm>
              <a:off x="5033200" y="2241725"/>
              <a:ext cx="197375" cy="206900"/>
            </a:xfrm>
            <a:custGeom>
              <a:avLst/>
              <a:gdLst/>
              <a:ahLst/>
              <a:cxnLst/>
              <a:rect l="l" t="t" r="r" b="b"/>
              <a:pathLst>
                <a:path w="7895" h="8276" extrusionOk="0">
                  <a:moveTo>
                    <a:pt x="286" y="1"/>
                  </a:moveTo>
                  <a:cubicBezTo>
                    <a:pt x="144" y="1"/>
                    <a:pt x="24" y="120"/>
                    <a:pt x="24" y="263"/>
                  </a:cubicBezTo>
                  <a:lnTo>
                    <a:pt x="1" y="5835"/>
                  </a:lnTo>
                  <a:cubicBezTo>
                    <a:pt x="1" y="7204"/>
                    <a:pt x="1739" y="8276"/>
                    <a:pt x="3965" y="8276"/>
                  </a:cubicBezTo>
                  <a:cubicBezTo>
                    <a:pt x="6144" y="8276"/>
                    <a:pt x="7871" y="7204"/>
                    <a:pt x="7871" y="5859"/>
                  </a:cubicBezTo>
                  <a:lnTo>
                    <a:pt x="7894" y="251"/>
                  </a:lnTo>
                  <a:cubicBezTo>
                    <a:pt x="7877" y="90"/>
                    <a:pt x="7752" y="10"/>
                    <a:pt x="7628" y="10"/>
                  </a:cubicBezTo>
                  <a:cubicBezTo>
                    <a:pt x="7505" y="10"/>
                    <a:pt x="7383" y="90"/>
                    <a:pt x="7371" y="251"/>
                  </a:cubicBezTo>
                  <a:lnTo>
                    <a:pt x="7371" y="5478"/>
                  </a:lnTo>
                  <a:lnTo>
                    <a:pt x="7347" y="5835"/>
                  </a:lnTo>
                  <a:cubicBezTo>
                    <a:pt x="7347" y="6895"/>
                    <a:pt x="5823" y="7752"/>
                    <a:pt x="3965" y="7752"/>
                  </a:cubicBezTo>
                  <a:cubicBezTo>
                    <a:pt x="2096" y="7752"/>
                    <a:pt x="525" y="6883"/>
                    <a:pt x="525" y="5835"/>
                  </a:cubicBezTo>
                  <a:lnTo>
                    <a:pt x="548" y="263"/>
                  </a:lnTo>
                  <a:cubicBezTo>
                    <a:pt x="548" y="120"/>
                    <a:pt x="429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78;p73">
              <a:extLst>
                <a:ext uri="{FF2B5EF4-FFF2-40B4-BE49-F238E27FC236}">
                  <a16:creationId xmlns:a16="http://schemas.microsoft.com/office/drawing/2014/main" id="{CFB88C69-F214-4936-A621-4CD17B433507}"/>
                </a:ext>
              </a:extLst>
            </p:cNvPr>
            <p:cNvSpPr/>
            <p:nvPr/>
          </p:nvSpPr>
          <p:spPr>
            <a:xfrm>
              <a:off x="5039750" y="2189350"/>
              <a:ext cx="184875" cy="108950"/>
            </a:xfrm>
            <a:custGeom>
              <a:avLst/>
              <a:gdLst/>
              <a:ahLst/>
              <a:cxnLst/>
              <a:rect l="l" t="t" r="r" b="b"/>
              <a:pathLst>
                <a:path w="7395" h="4358" extrusionOk="0">
                  <a:moveTo>
                    <a:pt x="3703" y="0"/>
                  </a:moveTo>
                  <a:cubicBezTo>
                    <a:pt x="1656" y="0"/>
                    <a:pt x="1" y="977"/>
                    <a:pt x="1" y="2179"/>
                  </a:cubicBezTo>
                  <a:cubicBezTo>
                    <a:pt x="1" y="3382"/>
                    <a:pt x="1656" y="4358"/>
                    <a:pt x="3703" y="4358"/>
                  </a:cubicBezTo>
                  <a:cubicBezTo>
                    <a:pt x="5739" y="4358"/>
                    <a:pt x="7394" y="3382"/>
                    <a:pt x="7394" y="2179"/>
                  </a:cubicBezTo>
                  <a:cubicBezTo>
                    <a:pt x="7394" y="977"/>
                    <a:pt x="5739" y="0"/>
                    <a:pt x="3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579;p73">
              <a:extLst>
                <a:ext uri="{FF2B5EF4-FFF2-40B4-BE49-F238E27FC236}">
                  <a16:creationId xmlns:a16="http://schemas.microsoft.com/office/drawing/2014/main" id="{A3F50F5C-3382-457B-968E-FC382F84A93E}"/>
                </a:ext>
              </a:extLst>
            </p:cNvPr>
            <p:cNvSpPr/>
            <p:nvPr/>
          </p:nvSpPr>
          <p:spPr>
            <a:xfrm>
              <a:off x="5033200" y="2182800"/>
              <a:ext cx="197975" cy="122050"/>
            </a:xfrm>
            <a:custGeom>
              <a:avLst/>
              <a:gdLst/>
              <a:ahLst/>
              <a:cxnLst/>
              <a:rect l="l" t="t" r="r" b="b"/>
              <a:pathLst>
                <a:path w="7919" h="4882" extrusionOk="0">
                  <a:moveTo>
                    <a:pt x="3965" y="524"/>
                  </a:moveTo>
                  <a:cubicBezTo>
                    <a:pt x="5823" y="524"/>
                    <a:pt x="7394" y="1405"/>
                    <a:pt x="7394" y="2441"/>
                  </a:cubicBezTo>
                  <a:cubicBezTo>
                    <a:pt x="7394" y="3477"/>
                    <a:pt x="5823" y="4358"/>
                    <a:pt x="3965" y="4358"/>
                  </a:cubicBezTo>
                  <a:cubicBezTo>
                    <a:pt x="2096" y="4358"/>
                    <a:pt x="525" y="3477"/>
                    <a:pt x="525" y="2441"/>
                  </a:cubicBezTo>
                  <a:cubicBezTo>
                    <a:pt x="525" y="1405"/>
                    <a:pt x="2096" y="524"/>
                    <a:pt x="3965" y="524"/>
                  </a:cubicBezTo>
                  <a:close/>
                  <a:moveTo>
                    <a:pt x="3965" y="0"/>
                  </a:moveTo>
                  <a:cubicBezTo>
                    <a:pt x="1739" y="0"/>
                    <a:pt x="1" y="1072"/>
                    <a:pt x="1" y="2441"/>
                  </a:cubicBezTo>
                  <a:cubicBezTo>
                    <a:pt x="1" y="3810"/>
                    <a:pt x="1739" y="4882"/>
                    <a:pt x="3965" y="4882"/>
                  </a:cubicBezTo>
                  <a:cubicBezTo>
                    <a:pt x="6180" y="4882"/>
                    <a:pt x="7918" y="3810"/>
                    <a:pt x="7918" y="2441"/>
                  </a:cubicBezTo>
                  <a:cubicBezTo>
                    <a:pt x="7918" y="1072"/>
                    <a:pt x="6180" y="0"/>
                    <a:pt x="3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580;p73">
              <a:extLst>
                <a:ext uri="{FF2B5EF4-FFF2-40B4-BE49-F238E27FC236}">
                  <a16:creationId xmlns:a16="http://schemas.microsoft.com/office/drawing/2014/main" id="{90903592-517C-4757-AB62-6170E8BDA7E2}"/>
                </a:ext>
              </a:extLst>
            </p:cNvPr>
            <p:cNvSpPr/>
            <p:nvPr/>
          </p:nvSpPr>
          <p:spPr>
            <a:xfrm>
              <a:off x="5241275" y="2364950"/>
              <a:ext cx="183975" cy="194100"/>
            </a:xfrm>
            <a:custGeom>
              <a:avLst/>
              <a:gdLst/>
              <a:ahLst/>
              <a:cxnLst/>
              <a:rect l="l" t="t" r="r" b="b"/>
              <a:pathLst>
                <a:path w="7359" h="7764" extrusionOk="0">
                  <a:moveTo>
                    <a:pt x="7358" y="1"/>
                  </a:moveTo>
                  <a:lnTo>
                    <a:pt x="24" y="13"/>
                  </a:lnTo>
                  <a:lnTo>
                    <a:pt x="0" y="5585"/>
                  </a:lnTo>
                  <a:cubicBezTo>
                    <a:pt x="0" y="6788"/>
                    <a:pt x="1655" y="7764"/>
                    <a:pt x="3691" y="7764"/>
                  </a:cubicBezTo>
                  <a:cubicBezTo>
                    <a:pt x="5739" y="7764"/>
                    <a:pt x="7334" y="6788"/>
                    <a:pt x="7334" y="5585"/>
                  </a:cubicBezTo>
                  <a:lnTo>
                    <a:pt x="7358" y="5240"/>
                  </a:lnTo>
                  <a:lnTo>
                    <a:pt x="735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581;p73">
              <a:extLst>
                <a:ext uri="{FF2B5EF4-FFF2-40B4-BE49-F238E27FC236}">
                  <a16:creationId xmlns:a16="http://schemas.microsoft.com/office/drawing/2014/main" id="{8C2F7217-5741-4C2B-8D92-A67A5802BFAF}"/>
                </a:ext>
              </a:extLst>
            </p:cNvPr>
            <p:cNvSpPr/>
            <p:nvPr/>
          </p:nvSpPr>
          <p:spPr>
            <a:xfrm>
              <a:off x="5234725" y="2358500"/>
              <a:ext cx="197075" cy="207100"/>
            </a:xfrm>
            <a:custGeom>
              <a:avLst/>
              <a:gdLst/>
              <a:ahLst/>
              <a:cxnLst/>
              <a:rect l="l" t="t" r="r" b="b"/>
              <a:pathLst>
                <a:path w="7883" h="8284" extrusionOk="0">
                  <a:moveTo>
                    <a:pt x="7620" y="0"/>
                  </a:moveTo>
                  <a:cubicBezTo>
                    <a:pt x="7489" y="0"/>
                    <a:pt x="7358" y="86"/>
                    <a:pt x="7358" y="259"/>
                  </a:cubicBezTo>
                  <a:lnTo>
                    <a:pt x="7358" y="5486"/>
                  </a:lnTo>
                  <a:lnTo>
                    <a:pt x="7334" y="5843"/>
                  </a:lnTo>
                  <a:cubicBezTo>
                    <a:pt x="7334" y="6903"/>
                    <a:pt x="5822" y="7760"/>
                    <a:pt x="3953" y="7760"/>
                  </a:cubicBezTo>
                  <a:cubicBezTo>
                    <a:pt x="2096" y="7760"/>
                    <a:pt x="524" y="6891"/>
                    <a:pt x="524" y="5843"/>
                  </a:cubicBezTo>
                  <a:lnTo>
                    <a:pt x="536" y="271"/>
                  </a:lnTo>
                  <a:cubicBezTo>
                    <a:pt x="536" y="128"/>
                    <a:pt x="429" y="9"/>
                    <a:pt x="286" y="9"/>
                  </a:cubicBezTo>
                  <a:cubicBezTo>
                    <a:pt x="143" y="9"/>
                    <a:pt x="24" y="128"/>
                    <a:pt x="24" y="271"/>
                  </a:cubicBezTo>
                  <a:lnTo>
                    <a:pt x="0" y="5843"/>
                  </a:lnTo>
                  <a:cubicBezTo>
                    <a:pt x="0" y="7212"/>
                    <a:pt x="1738" y="8284"/>
                    <a:pt x="3953" y="8284"/>
                  </a:cubicBezTo>
                  <a:cubicBezTo>
                    <a:pt x="6144" y="8284"/>
                    <a:pt x="7858" y="7212"/>
                    <a:pt x="7858" y="5855"/>
                  </a:cubicBezTo>
                  <a:lnTo>
                    <a:pt x="7882" y="259"/>
                  </a:lnTo>
                  <a:cubicBezTo>
                    <a:pt x="7882" y="86"/>
                    <a:pt x="7751" y="0"/>
                    <a:pt x="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582;p73">
              <a:extLst>
                <a:ext uri="{FF2B5EF4-FFF2-40B4-BE49-F238E27FC236}">
                  <a16:creationId xmlns:a16="http://schemas.microsoft.com/office/drawing/2014/main" id="{F0D8B773-3765-49D8-89E6-D7A04D4CCF55}"/>
                </a:ext>
              </a:extLst>
            </p:cNvPr>
            <p:cNvSpPr/>
            <p:nvPr/>
          </p:nvSpPr>
          <p:spPr>
            <a:xfrm>
              <a:off x="5241275" y="2306325"/>
              <a:ext cx="184850" cy="108975"/>
            </a:xfrm>
            <a:custGeom>
              <a:avLst/>
              <a:gdLst/>
              <a:ahLst/>
              <a:cxnLst/>
              <a:rect l="l" t="t" r="r" b="b"/>
              <a:pathLst>
                <a:path w="7394" h="4359" extrusionOk="0">
                  <a:moveTo>
                    <a:pt x="3691" y="0"/>
                  </a:moveTo>
                  <a:cubicBezTo>
                    <a:pt x="1655" y="0"/>
                    <a:pt x="0" y="977"/>
                    <a:pt x="0" y="2179"/>
                  </a:cubicBezTo>
                  <a:cubicBezTo>
                    <a:pt x="0" y="3382"/>
                    <a:pt x="1655" y="4358"/>
                    <a:pt x="3691" y="4358"/>
                  </a:cubicBezTo>
                  <a:cubicBezTo>
                    <a:pt x="5739" y="4358"/>
                    <a:pt x="7394" y="3382"/>
                    <a:pt x="7394" y="2179"/>
                  </a:cubicBezTo>
                  <a:cubicBezTo>
                    <a:pt x="7394" y="977"/>
                    <a:pt x="5739" y="0"/>
                    <a:pt x="3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583;p73">
              <a:extLst>
                <a:ext uri="{FF2B5EF4-FFF2-40B4-BE49-F238E27FC236}">
                  <a16:creationId xmlns:a16="http://schemas.microsoft.com/office/drawing/2014/main" id="{B004A0F4-026B-4091-852A-886FB229AB52}"/>
                </a:ext>
              </a:extLst>
            </p:cNvPr>
            <p:cNvSpPr/>
            <p:nvPr/>
          </p:nvSpPr>
          <p:spPr>
            <a:xfrm>
              <a:off x="5234725" y="2299775"/>
              <a:ext cx="197950" cy="122075"/>
            </a:xfrm>
            <a:custGeom>
              <a:avLst/>
              <a:gdLst/>
              <a:ahLst/>
              <a:cxnLst/>
              <a:rect l="l" t="t" r="r" b="b"/>
              <a:pathLst>
                <a:path w="7918" h="4883" extrusionOk="0">
                  <a:moveTo>
                    <a:pt x="3953" y="513"/>
                  </a:moveTo>
                  <a:lnTo>
                    <a:pt x="3953" y="524"/>
                  </a:lnTo>
                  <a:cubicBezTo>
                    <a:pt x="5822" y="524"/>
                    <a:pt x="7394" y="1394"/>
                    <a:pt x="7394" y="2441"/>
                  </a:cubicBezTo>
                  <a:cubicBezTo>
                    <a:pt x="7394" y="3477"/>
                    <a:pt x="5822" y="4358"/>
                    <a:pt x="3953" y="4358"/>
                  </a:cubicBezTo>
                  <a:cubicBezTo>
                    <a:pt x="2096" y="4358"/>
                    <a:pt x="524" y="3477"/>
                    <a:pt x="524" y="2441"/>
                  </a:cubicBezTo>
                  <a:cubicBezTo>
                    <a:pt x="524" y="1394"/>
                    <a:pt x="2096" y="513"/>
                    <a:pt x="3953" y="513"/>
                  </a:cubicBezTo>
                  <a:close/>
                  <a:moveTo>
                    <a:pt x="3953" y="1"/>
                  </a:moveTo>
                  <a:cubicBezTo>
                    <a:pt x="1738" y="1"/>
                    <a:pt x="0" y="1072"/>
                    <a:pt x="0" y="2441"/>
                  </a:cubicBezTo>
                  <a:cubicBezTo>
                    <a:pt x="0" y="3811"/>
                    <a:pt x="1738" y="4882"/>
                    <a:pt x="3953" y="4882"/>
                  </a:cubicBezTo>
                  <a:cubicBezTo>
                    <a:pt x="6180" y="4882"/>
                    <a:pt x="7918" y="3811"/>
                    <a:pt x="7918" y="2441"/>
                  </a:cubicBezTo>
                  <a:cubicBezTo>
                    <a:pt x="7918" y="1072"/>
                    <a:pt x="6180" y="1"/>
                    <a:pt x="3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584;p73">
              <a:extLst>
                <a:ext uri="{FF2B5EF4-FFF2-40B4-BE49-F238E27FC236}">
                  <a16:creationId xmlns:a16="http://schemas.microsoft.com/office/drawing/2014/main" id="{5D22E25F-385B-4547-9102-78A6125893E2}"/>
                </a:ext>
              </a:extLst>
            </p:cNvPr>
            <p:cNvSpPr/>
            <p:nvPr/>
          </p:nvSpPr>
          <p:spPr>
            <a:xfrm>
              <a:off x="4816500" y="2364950"/>
              <a:ext cx="183975" cy="194100"/>
            </a:xfrm>
            <a:custGeom>
              <a:avLst/>
              <a:gdLst/>
              <a:ahLst/>
              <a:cxnLst/>
              <a:rect l="l" t="t" r="r" b="b"/>
              <a:pathLst>
                <a:path w="7359" h="7764" extrusionOk="0">
                  <a:moveTo>
                    <a:pt x="7359" y="1"/>
                  </a:moveTo>
                  <a:lnTo>
                    <a:pt x="25" y="13"/>
                  </a:lnTo>
                  <a:lnTo>
                    <a:pt x="1" y="5585"/>
                  </a:lnTo>
                  <a:cubicBezTo>
                    <a:pt x="1" y="6788"/>
                    <a:pt x="1656" y="7764"/>
                    <a:pt x="3692" y="7764"/>
                  </a:cubicBezTo>
                  <a:cubicBezTo>
                    <a:pt x="5740" y="7764"/>
                    <a:pt x="7335" y="6788"/>
                    <a:pt x="7335" y="5585"/>
                  </a:cubicBezTo>
                  <a:lnTo>
                    <a:pt x="7359" y="5240"/>
                  </a:lnTo>
                  <a:lnTo>
                    <a:pt x="735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585;p73">
              <a:extLst>
                <a:ext uri="{FF2B5EF4-FFF2-40B4-BE49-F238E27FC236}">
                  <a16:creationId xmlns:a16="http://schemas.microsoft.com/office/drawing/2014/main" id="{E4563AED-EB12-427C-A66A-2EE87C11BE83}"/>
                </a:ext>
              </a:extLst>
            </p:cNvPr>
            <p:cNvSpPr/>
            <p:nvPr/>
          </p:nvSpPr>
          <p:spPr>
            <a:xfrm>
              <a:off x="4809950" y="2358500"/>
              <a:ext cx="197075" cy="207100"/>
            </a:xfrm>
            <a:custGeom>
              <a:avLst/>
              <a:gdLst/>
              <a:ahLst/>
              <a:cxnLst/>
              <a:rect l="l" t="t" r="r" b="b"/>
              <a:pathLst>
                <a:path w="7883" h="8284" extrusionOk="0">
                  <a:moveTo>
                    <a:pt x="7621" y="0"/>
                  </a:moveTo>
                  <a:cubicBezTo>
                    <a:pt x="7490" y="0"/>
                    <a:pt x="7359" y="86"/>
                    <a:pt x="7359" y="259"/>
                  </a:cubicBezTo>
                  <a:lnTo>
                    <a:pt x="7359" y="5486"/>
                  </a:lnTo>
                  <a:lnTo>
                    <a:pt x="7335" y="5843"/>
                  </a:lnTo>
                  <a:cubicBezTo>
                    <a:pt x="7335" y="6903"/>
                    <a:pt x="5823" y="7760"/>
                    <a:pt x="3954" y="7760"/>
                  </a:cubicBezTo>
                  <a:cubicBezTo>
                    <a:pt x="2096" y="7760"/>
                    <a:pt x="525" y="6891"/>
                    <a:pt x="525" y="5843"/>
                  </a:cubicBezTo>
                  <a:lnTo>
                    <a:pt x="537" y="271"/>
                  </a:lnTo>
                  <a:cubicBezTo>
                    <a:pt x="537" y="128"/>
                    <a:pt x="430" y="9"/>
                    <a:pt x="287" y="9"/>
                  </a:cubicBezTo>
                  <a:cubicBezTo>
                    <a:pt x="144" y="9"/>
                    <a:pt x="25" y="128"/>
                    <a:pt x="25" y="271"/>
                  </a:cubicBezTo>
                  <a:lnTo>
                    <a:pt x="1" y="5843"/>
                  </a:lnTo>
                  <a:cubicBezTo>
                    <a:pt x="1" y="7212"/>
                    <a:pt x="1739" y="8284"/>
                    <a:pt x="3954" y="8284"/>
                  </a:cubicBezTo>
                  <a:cubicBezTo>
                    <a:pt x="6145" y="8284"/>
                    <a:pt x="7859" y="7212"/>
                    <a:pt x="7859" y="5855"/>
                  </a:cubicBezTo>
                  <a:lnTo>
                    <a:pt x="7883" y="259"/>
                  </a:lnTo>
                  <a:cubicBezTo>
                    <a:pt x="7883" y="86"/>
                    <a:pt x="7752" y="0"/>
                    <a:pt x="7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586;p73">
              <a:extLst>
                <a:ext uri="{FF2B5EF4-FFF2-40B4-BE49-F238E27FC236}">
                  <a16:creationId xmlns:a16="http://schemas.microsoft.com/office/drawing/2014/main" id="{D4B1FD61-8244-43A1-ACE9-57925C71B2ED}"/>
                </a:ext>
              </a:extLst>
            </p:cNvPr>
            <p:cNvSpPr/>
            <p:nvPr/>
          </p:nvSpPr>
          <p:spPr>
            <a:xfrm>
              <a:off x="4816500" y="2306325"/>
              <a:ext cx="184875" cy="108975"/>
            </a:xfrm>
            <a:custGeom>
              <a:avLst/>
              <a:gdLst/>
              <a:ahLst/>
              <a:cxnLst/>
              <a:rect l="l" t="t" r="r" b="b"/>
              <a:pathLst>
                <a:path w="7395" h="4359" extrusionOk="0">
                  <a:moveTo>
                    <a:pt x="3692" y="0"/>
                  </a:moveTo>
                  <a:cubicBezTo>
                    <a:pt x="1656" y="0"/>
                    <a:pt x="1" y="977"/>
                    <a:pt x="1" y="2179"/>
                  </a:cubicBezTo>
                  <a:cubicBezTo>
                    <a:pt x="1" y="3382"/>
                    <a:pt x="1656" y="4358"/>
                    <a:pt x="3692" y="4358"/>
                  </a:cubicBezTo>
                  <a:cubicBezTo>
                    <a:pt x="5740" y="4358"/>
                    <a:pt x="7395" y="3382"/>
                    <a:pt x="7395" y="2179"/>
                  </a:cubicBezTo>
                  <a:cubicBezTo>
                    <a:pt x="7395" y="977"/>
                    <a:pt x="5740" y="0"/>
                    <a:pt x="3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587;p73">
              <a:extLst>
                <a:ext uri="{FF2B5EF4-FFF2-40B4-BE49-F238E27FC236}">
                  <a16:creationId xmlns:a16="http://schemas.microsoft.com/office/drawing/2014/main" id="{840FF0F3-31CF-46BD-992E-0AAA8F6D72DC}"/>
                </a:ext>
              </a:extLst>
            </p:cNvPr>
            <p:cNvSpPr/>
            <p:nvPr/>
          </p:nvSpPr>
          <p:spPr>
            <a:xfrm>
              <a:off x="4809950" y="2299775"/>
              <a:ext cx="197975" cy="122075"/>
            </a:xfrm>
            <a:custGeom>
              <a:avLst/>
              <a:gdLst/>
              <a:ahLst/>
              <a:cxnLst/>
              <a:rect l="l" t="t" r="r" b="b"/>
              <a:pathLst>
                <a:path w="7919" h="4883" extrusionOk="0">
                  <a:moveTo>
                    <a:pt x="3954" y="513"/>
                  </a:moveTo>
                  <a:lnTo>
                    <a:pt x="3954" y="524"/>
                  </a:lnTo>
                  <a:cubicBezTo>
                    <a:pt x="5823" y="524"/>
                    <a:pt x="7395" y="1394"/>
                    <a:pt x="7395" y="2441"/>
                  </a:cubicBezTo>
                  <a:cubicBezTo>
                    <a:pt x="7395" y="3477"/>
                    <a:pt x="5823" y="4358"/>
                    <a:pt x="3954" y="4358"/>
                  </a:cubicBezTo>
                  <a:cubicBezTo>
                    <a:pt x="2096" y="4358"/>
                    <a:pt x="525" y="3477"/>
                    <a:pt x="525" y="2441"/>
                  </a:cubicBezTo>
                  <a:cubicBezTo>
                    <a:pt x="525" y="1394"/>
                    <a:pt x="2096" y="513"/>
                    <a:pt x="3954" y="513"/>
                  </a:cubicBezTo>
                  <a:close/>
                  <a:moveTo>
                    <a:pt x="3954" y="1"/>
                  </a:moveTo>
                  <a:cubicBezTo>
                    <a:pt x="1739" y="1"/>
                    <a:pt x="1" y="1072"/>
                    <a:pt x="1" y="2441"/>
                  </a:cubicBezTo>
                  <a:cubicBezTo>
                    <a:pt x="1" y="3811"/>
                    <a:pt x="1739" y="4882"/>
                    <a:pt x="3954" y="4882"/>
                  </a:cubicBezTo>
                  <a:cubicBezTo>
                    <a:pt x="6180" y="4882"/>
                    <a:pt x="7919" y="3811"/>
                    <a:pt x="7919" y="2441"/>
                  </a:cubicBezTo>
                  <a:cubicBezTo>
                    <a:pt x="7919" y="1072"/>
                    <a:pt x="6180" y="1"/>
                    <a:pt x="3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588;p73">
              <a:extLst>
                <a:ext uri="{FF2B5EF4-FFF2-40B4-BE49-F238E27FC236}">
                  <a16:creationId xmlns:a16="http://schemas.microsoft.com/office/drawing/2014/main" id="{3FDDE8BB-7591-4809-821C-F9E4EDDEDF12}"/>
                </a:ext>
              </a:extLst>
            </p:cNvPr>
            <p:cNvSpPr/>
            <p:nvPr/>
          </p:nvSpPr>
          <p:spPr>
            <a:xfrm>
              <a:off x="5017725" y="2481950"/>
              <a:ext cx="184275" cy="194075"/>
            </a:xfrm>
            <a:custGeom>
              <a:avLst/>
              <a:gdLst/>
              <a:ahLst/>
              <a:cxnLst/>
              <a:rect l="l" t="t" r="r" b="b"/>
              <a:pathLst>
                <a:path w="7371" h="7763" extrusionOk="0">
                  <a:moveTo>
                    <a:pt x="7370" y="0"/>
                  </a:moveTo>
                  <a:lnTo>
                    <a:pt x="24" y="12"/>
                  </a:lnTo>
                  <a:lnTo>
                    <a:pt x="1" y="5584"/>
                  </a:lnTo>
                  <a:cubicBezTo>
                    <a:pt x="1" y="6787"/>
                    <a:pt x="1655" y="7763"/>
                    <a:pt x="3703" y="7763"/>
                  </a:cubicBezTo>
                  <a:cubicBezTo>
                    <a:pt x="5739" y="7763"/>
                    <a:pt x="7347" y="6787"/>
                    <a:pt x="7347" y="5584"/>
                  </a:cubicBezTo>
                  <a:lnTo>
                    <a:pt x="7370" y="5239"/>
                  </a:lnTo>
                  <a:lnTo>
                    <a:pt x="737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589;p73">
              <a:extLst>
                <a:ext uri="{FF2B5EF4-FFF2-40B4-BE49-F238E27FC236}">
                  <a16:creationId xmlns:a16="http://schemas.microsoft.com/office/drawing/2014/main" id="{6B620B43-F10C-4477-B34C-71A37F065563}"/>
                </a:ext>
              </a:extLst>
            </p:cNvPr>
            <p:cNvSpPr/>
            <p:nvPr/>
          </p:nvSpPr>
          <p:spPr>
            <a:xfrm>
              <a:off x="5011475" y="2475475"/>
              <a:ext cx="197075" cy="207100"/>
            </a:xfrm>
            <a:custGeom>
              <a:avLst/>
              <a:gdLst/>
              <a:ahLst/>
              <a:cxnLst/>
              <a:rect l="l" t="t" r="r" b="b"/>
              <a:pathLst>
                <a:path w="7883" h="8284" extrusionOk="0">
                  <a:moveTo>
                    <a:pt x="7620" y="0"/>
                  </a:moveTo>
                  <a:cubicBezTo>
                    <a:pt x="7490" y="0"/>
                    <a:pt x="7359" y="87"/>
                    <a:pt x="7359" y="259"/>
                  </a:cubicBezTo>
                  <a:lnTo>
                    <a:pt x="7359" y="5486"/>
                  </a:lnTo>
                  <a:lnTo>
                    <a:pt x="7335" y="5843"/>
                  </a:lnTo>
                  <a:cubicBezTo>
                    <a:pt x="7335" y="6903"/>
                    <a:pt x="5811" y="7760"/>
                    <a:pt x="3953" y="7760"/>
                  </a:cubicBezTo>
                  <a:cubicBezTo>
                    <a:pt x="2084" y="7760"/>
                    <a:pt x="512" y="6891"/>
                    <a:pt x="512" y="5843"/>
                  </a:cubicBezTo>
                  <a:lnTo>
                    <a:pt x="536" y="271"/>
                  </a:lnTo>
                  <a:cubicBezTo>
                    <a:pt x="536" y="128"/>
                    <a:pt x="417" y="9"/>
                    <a:pt x="274" y="9"/>
                  </a:cubicBezTo>
                  <a:cubicBezTo>
                    <a:pt x="131" y="9"/>
                    <a:pt x="12" y="128"/>
                    <a:pt x="12" y="271"/>
                  </a:cubicBezTo>
                  <a:lnTo>
                    <a:pt x="0" y="5843"/>
                  </a:lnTo>
                  <a:cubicBezTo>
                    <a:pt x="0" y="7212"/>
                    <a:pt x="1739" y="8284"/>
                    <a:pt x="3953" y="8284"/>
                  </a:cubicBezTo>
                  <a:cubicBezTo>
                    <a:pt x="6144" y="8284"/>
                    <a:pt x="7859" y="7212"/>
                    <a:pt x="7859" y="5855"/>
                  </a:cubicBezTo>
                  <a:lnTo>
                    <a:pt x="7882" y="259"/>
                  </a:lnTo>
                  <a:cubicBezTo>
                    <a:pt x="7882" y="87"/>
                    <a:pt x="7751" y="0"/>
                    <a:pt x="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590;p73">
              <a:extLst>
                <a:ext uri="{FF2B5EF4-FFF2-40B4-BE49-F238E27FC236}">
                  <a16:creationId xmlns:a16="http://schemas.microsoft.com/office/drawing/2014/main" id="{6C0A0C1D-20BB-456C-831B-5912FF0BADD8}"/>
                </a:ext>
              </a:extLst>
            </p:cNvPr>
            <p:cNvSpPr/>
            <p:nvPr/>
          </p:nvSpPr>
          <p:spPr>
            <a:xfrm>
              <a:off x="5017725" y="2423300"/>
              <a:ext cx="184875" cy="108975"/>
            </a:xfrm>
            <a:custGeom>
              <a:avLst/>
              <a:gdLst/>
              <a:ahLst/>
              <a:cxnLst/>
              <a:rect l="l" t="t" r="r" b="b"/>
              <a:pathLst>
                <a:path w="7395" h="4359" extrusionOk="0">
                  <a:moveTo>
                    <a:pt x="3703" y="1"/>
                  </a:moveTo>
                  <a:cubicBezTo>
                    <a:pt x="1655" y="1"/>
                    <a:pt x="1" y="977"/>
                    <a:pt x="1" y="2179"/>
                  </a:cubicBezTo>
                  <a:cubicBezTo>
                    <a:pt x="1" y="3382"/>
                    <a:pt x="1655" y="4358"/>
                    <a:pt x="3703" y="4358"/>
                  </a:cubicBezTo>
                  <a:cubicBezTo>
                    <a:pt x="5739" y="4358"/>
                    <a:pt x="7394" y="3382"/>
                    <a:pt x="7394" y="2179"/>
                  </a:cubicBezTo>
                  <a:cubicBezTo>
                    <a:pt x="7394" y="977"/>
                    <a:pt x="5739" y="1"/>
                    <a:pt x="3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591;p73">
              <a:extLst>
                <a:ext uri="{FF2B5EF4-FFF2-40B4-BE49-F238E27FC236}">
                  <a16:creationId xmlns:a16="http://schemas.microsoft.com/office/drawing/2014/main" id="{A40012B6-881E-4298-A246-F7786A6781A7}"/>
                </a:ext>
              </a:extLst>
            </p:cNvPr>
            <p:cNvSpPr/>
            <p:nvPr/>
          </p:nvSpPr>
          <p:spPr>
            <a:xfrm>
              <a:off x="5011475" y="2416750"/>
              <a:ext cx="197675" cy="122075"/>
            </a:xfrm>
            <a:custGeom>
              <a:avLst/>
              <a:gdLst/>
              <a:ahLst/>
              <a:cxnLst/>
              <a:rect l="l" t="t" r="r" b="b"/>
              <a:pathLst>
                <a:path w="7907" h="4883" extrusionOk="0">
                  <a:moveTo>
                    <a:pt x="3953" y="525"/>
                  </a:moveTo>
                  <a:cubicBezTo>
                    <a:pt x="5811" y="525"/>
                    <a:pt x="7382" y="1406"/>
                    <a:pt x="7382" y="2441"/>
                  </a:cubicBezTo>
                  <a:cubicBezTo>
                    <a:pt x="7382" y="3477"/>
                    <a:pt x="5811" y="4358"/>
                    <a:pt x="3953" y="4358"/>
                  </a:cubicBezTo>
                  <a:cubicBezTo>
                    <a:pt x="2084" y="4358"/>
                    <a:pt x="512" y="3477"/>
                    <a:pt x="512" y="2441"/>
                  </a:cubicBezTo>
                  <a:cubicBezTo>
                    <a:pt x="512" y="1406"/>
                    <a:pt x="2084" y="525"/>
                    <a:pt x="3953" y="525"/>
                  </a:cubicBezTo>
                  <a:close/>
                  <a:moveTo>
                    <a:pt x="3953" y="1"/>
                  </a:moveTo>
                  <a:cubicBezTo>
                    <a:pt x="1727" y="1"/>
                    <a:pt x="0" y="1072"/>
                    <a:pt x="0" y="2441"/>
                  </a:cubicBezTo>
                  <a:cubicBezTo>
                    <a:pt x="0" y="3811"/>
                    <a:pt x="1739" y="4882"/>
                    <a:pt x="3953" y="4882"/>
                  </a:cubicBezTo>
                  <a:cubicBezTo>
                    <a:pt x="6168" y="4882"/>
                    <a:pt x="7906" y="3811"/>
                    <a:pt x="7906" y="2441"/>
                  </a:cubicBezTo>
                  <a:cubicBezTo>
                    <a:pt x="7906" y="1072"/>
                    <a:pt x="6168" y="1"/>
                    <a:pt x="3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592;p73">
              <a:extLst>
                <a:ext uri="{FF2B5EF4-FFF2-40B4-BE49-F238E27FC236}">
                  <a16:creationId xmlns:a16="http://schemas.microsoft.com/office/drawing/2014/main" id="{1BC307D2-9B47-4324-963E-6A89F9711D5E}"/>
                </a:ext>
              </a:extLst>
            </p:cNvPr>
            <p:cNvSpPr/>
            <p:nvPr/>
          </p:nvSpPr>
          <p:spPr>
            <a:xfrm>
              <a:off x="5918125" y="2415575"/>
              <a:ext cx="183975" cy="194075"/>
            </a:xfrm>
            <a:custGeom>
              <a:avLst/>
              <a:gdLst/>
              <a:ahLst/>
              <a:cxnLst/>
              <a:rect l="l" t="t" r="r" b="b"/>
              <a:pathLst>
                <a:path w="7359" h="7763" extrusionOk="0">
                  <a:moveTo>
                    <a:pt x="7359" y="0"/>
                  </a:moveTo>
                  <a:lnTo>
                    <a:pt x="25" y="12"/>
                  </a:lnTo>
                  <a:lnTo>
                    <a:pt x="1" y="5584"/>
                  </a:lnTo>
                  <a:cubicBezTo>
                    <a:pt x="1" y="6787"/>
                    <a:pt x="1644" y="7763"/>
                    <a:pt x="3692" y="7763"/>
                  </a:cubicBezTo>
                  <a:cubicBezTo>
                    <a:pt x="5728" y="7763"/>
                    <a:pt x="7335" y="6787"/>
                    <a:pt x="7335" y="5584"/>
                  </a:cubicBezTo>
                  <a:lnTo>
                    <a:pt x="7359" y="5239"/>
                  </a:lnTo>
                  <a:lnTo>
                    <a:pt x="7359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593;p73">
              <a:extLst>
                <a:ext uri="{FF2B5EF4-FFF2-40B4-BE49-F238E27FC236}">
                  <a16:creationId xmlns:a16="http://schemas.microsoft.com/office/drawing/2014/main" id="{A5931836-B9B5-4212-9088-54A37100FE52}"/>
                </a:ext>
              </a:extLst>
            </p:cNvPr>
            <p:cNvSpPr/>
            <p:nvPr/>
          </p:nvSpPr>
          <p:spPr>
            <a:xfrm>
              <a:off x="5911575" y="2409325"/>
              <a:ext cx="197075" cy="206875"/>
            </a:xfrm>
            <a:custGeom>
              <a:avLst/>
              <a:gdLst/>
              <a:ahLst/>
              <a:cxnLst/>
              <a:rect l="l" t="t" r="r" b="b"/>
              <a:pathLst>
                <a:path w="7883" h="8275" extrusionOk="0">
                  <a:moveTo>
                    <a:pt x="287" y="0"/>
                  </a:moveTo>
                  <a:cubicBezTo>
                    <a:pt x="144" y="0"/>
                    <a:pt x="25" y="119"/>
                    <a:pt x="25" y="262"/>
                  </a:cubicBezTo>
                  <a:lnTo>
                    <a:pt x="1" y="5834"/>
                  </a:lnTo>
                  <a:cubicBezTo>
                    <a:pt x="1" y="7203"/>
                    <a:pt x="1739" y="8275"/>
                    <a:pt x="3966" y="8275"/>
                  </a:cubicBezTo>
                  <a:cubicBezTo>
                    <a:pt x="6145" y="8275"/>
                    <a:pt x="7871" y="7203"/>
                    <a:pt x="7871" y="5858"/>
                  </a:cubicBezTo>
                  <a:lnTo>
                    <a:pt x="7883" y="250"/>
                  </a:lnTo>
                  <a:cubicBezTo>
                    <a:pt x="7871" y="89"/>
                    <a:pt x="7749" y="9"/>
                    <a:pt x="7627" y="9"/>
                  </a:cubicBezTo>
                  <a:cubicBezTo>
                    <a:pt x="7505" y="9"/>
                    <a:pt x="7383" y="89"/>
                    <a:pt x="7371" y="250"/>
                  </a:cubicBezTo>
                  <a:lnTo>
                    <a:pt x="7371" y="5465"/>
                  </a:lnTo>
                  <a:lnTo>
                    <a:pt x="7347" y="5834"/>
                  </a:lnTo>
                  <a:cubicBezTo>
                    <a:pt x="7347" y="6894"/>
                    <a:pt x="5823" y="7751"/>
                    <a:pt x="3966" y="7751"/>
                  </a:cubicBezTo>
                  <a:cubicBezTo>
                    <a:pt x="2096" y="7751"/>
                    <a:pt x="525" y="6882"/>
                    <a:pt x="525" y="5834"/>
                  </a:cubicBezTo>
                  <a:lnTo>
                    <a:pt x="549" y="262"/>
                  </a:lnTo>
                  <a:cubicBezTo>
                    <a:pt x="549" y="119"/>
                    <a:pt x="430" y="0"/>
                    <a:pt x="287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594;p73">
              <a:extLst>
                <a:ext uri="{FF2B5EF4-FFF2-40B4-BE49-F238E27FC236}">
                  <a16:creationId xmlns:a16="http://schemas.microsoft.com/office/drawing/2014/main" id="{B0CD542F-1005-4E9B-A6A1-5C795E3A130A}"/>
                </a:ext>
              </a:extLst>
            </p:cNvPr>
            <p:cNvSpPr/>
            <p:nvPr/>
          </p:nvSpPr>
          <p:spPr>
            <a:xfrm>
              <a:off x="5918125" y="2356925"/>
              <a:ext cx="184875" cy="108975"/>
            </a:xfrm>
            <a:custGeom>
              <a:avLst/>
              <a:gdLst/>
              <a:ahLst/>
              <a:cxnLst/>
              <a:rect l="l" t="t" r="r" b="b"/>
              <a:pathLst>
                <a:path w="7395" h="4359" extrusionOk="0">
                  <a:moveTo>
                    <a:pt x="3692" y="1"/>
                  </a:moveTo>
                  <a:cubicBezTo>
                    <a:pt x="1656" y="1"/>
                    <a:pt x="1" y="977"/>
                    <a:pt x="1" y="2179"/>
                  </a:cubicBezTo>
                  <a:cubicBezTo>
                    <a:pt x="1" y="3382"/>
                    <a:pt x="1656" y="4358"/>
                    <a:pt x="3692" y="4358"/>
                  </a:cubicBezTo>
                  <a:cubicBezTo>
                    <a:pt x="5740" y="4358"/>
                    <a:pt x="7395" y="3382"/>
                    <a:pt x="7395" y="2179"/>
                  </a:cubicBezTo>
                  <a:cubicBezTo>
                    <a:pt x="7395" y="977"/>
                    <a:pt x="5740" y="1"/>
                    <a:pt x="3692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595;p73">
              <a:extLst>
                <a:ext uri="{FF2B5EF4-FFF2-40B4-BE49-F238E27FC236}">
                  <a16:creationId xmlns:a16="http://schemas.microsoft.com/office/drawing/2014/main" id="{0D987754-70E9-4420-BB69-7DC86EC3EC75}"/>
                </a:ext>
              </a:extLst>
            </p:cNvPr>
            <p:cNvSpPr/>
            <p:nvPr/>
          </p:nvSpPr>
          <p:spPr>
            <a:xfrm>
              <a:off x="5911575" y="2350375"/>
              <a:ext cx="197975" cy="122075"/>
            </a:xfrm>
            <a:custGeom>
              <a:avLst/>
              <a:gdLst/>
              <a:ahLst/>
              <a:cxnLst/>
              <a:rect l="l" t="t" r="r" b="b"/>
              <a:pathLst>
                <a:path w="7919" h="4883" extrusionOk="0">
                  <a:moveTo>
                    <a:pt x="3966" y="524"/>
                  </a:moveTo>
                  <a:cubicBezTo>
                    <a:pt x="5823" y="524"/>
                    <a:pt x="7395" y="1394"/>
                    <a:pt x="7395" y="2441"/>
                  </a:cubicBezTo>
                  <a:cubicBezTo>
                    <a:pt x="7395" y="3477"/>
                    <a:pt x="5823" y="4358"/>
                    <a:pt x="3966" y="4358"/>
                  </a:cubicBezTo>
                  <a:cubicBezTo>
                    <a:pt x="2096" y="4358"/>
                    <a:pt x="525" y="3477"/>
                    <a:pt x="525" y="2441"/>
                  </a:cubicBezTo>
                  <a:cubicBezTo>
                    <a:pt x="525" y="1394"/>
                    <a:pt x="2096" y="524"/>
                    <a:pt x="3966" y="524"/>
                  </a:cubicBezTo>
                  <a:close/>
                  <a:moveTo>
                    <a:pt x="3966" y="1"/>
                  </a:moveTo>
                  <a:cubicBezTo>
                    <a:pt x="1739" y="1"/>
                    <a:pt x="1" y="1072"/>
                    <a:pt x="1" y="2441"/>
                  </a:cubicBezTo>
                  <a:cubicBezTo>
                    <a:pt x="1" y="3811"/>
                    <a:pt x="1739" y="4882"/>
                    <a:pt x="3966" y="4882"/>
                  </a:cubicBezTo>
                  <a:cubicBezTo>
                    <a:pt x="6180" y="4882"/>
                    <a:pt x="7919" y="3811"/>
                    <a:pt x="7919" y="2441"/>
                  </a:cubicBezTo>
                  <a:cubicBezTo>
                    <a:pt x="7919" y="1072"/>
                    <a:pt x="6180" y="1"/>
                    <a:pt x="3966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596;p73">
              <a:extLst>
                <a:ext uri="{FF2B5EF4-FFF2-40B4-BE49-F238E27FC236}">
                  <a16:creationId xmlns:a16="http://schemas.microsoft.com/office/drawing/2014/main" id="{F97EC56A-068F-40B1-A67D-A9E3305DE277}"/>
                </a:ext>
              </a:extLst>
            </p:cNvPr>
            <p:cNvSpPr/>
            <p:nvPr/>
          </p:nvSpPr>
          <p:spPr>
            <a:xfrm>
              <a:off x="5559450" y="2193800"/>
              <a:ext cx="183975" cy="194400"/>
            </a:xfrm>
            <a:custGeom>
              <a:avLst/>
              <a:gdLst/>
              <a:ahLst/>
              <a:cxnLst/>
              <a:rect l="l" t="t" r="r" b="b"/>
              <a:pathLst>
                <a:path w="7359" h="7776" extrusionOk="0">
                  <a:moveTo>
                    <a:pt x="7359" y="1"/>
                  </a:moveTo>
                  <a:lnTo>
                    <a:pt x="13" y="13"/>
                  </a:lnTo>
                  <a:lnTo>
                    <a:pt x="1" y="5597"/>
                  </a:lnTo>
                  <a:cubicBezTo>
                    <a:pt x="1" y="6799"/>
                    <a:pt x="1656" y="7776"/>
                    <a:pt x="3692" y="7776"/>
                  </a:cubicBezTo>
                  <a:cubicBezTo>
                    <a:pt x="5728" y="7776"/>
                    <a:pt x="7335" y="6799"/>
                    <a:pt x="7335" y="5597"/>
                  </a:cubicBezTo>
                  <a:lnTo>
                    <a:pt x="7359" y="5240"/>
                  </a:lnTo>
                  <a:lnTo>
                    <a:pt x="7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597;p73">
              <a:extLst>
                <a:ext uri="{FF2B5EF4-FFF2-40B4-BE49-F238E27FC236}">
                  <a16:creationId xmlns:a16="http://schemas.microsoft.com/office/drawing/2014/main" id="{D4644DC5-E9AE-480A-B795-7E3A4CA5ECC9}"/>
                </a:ext>
              </a:extLst>
            </p:cNvPr>
            <p:cNvSpPr/>
            <p:nvPr/>
          </p:nvSpPr>
          <p:spPr>
            <a:xfrm>
              <a:off x="5552900" y="2187325"/>
              <a:ext cx="197075" cy="207125"/>
            </a:xfrm>
            <a:custGeom>
              <a:avLst/>
              <a:gdLst/>
              <a:ahLst/>
              <a:cxnLst/>
              <a:rect l="l" t="t" r="r" b="b"/>
              <a:pathLst>
                <a:path w="7883" h="8285" extrusionOk="0">
                  <a:moveTo>
                    <a:pt x="7621" y="1"/>
                  </a:moveTo>
                  <a:cubicBezTo>
                    <a:pt x="7490" y="1"/>
                    <a:pt x="7359" y="87"/>
                    <a:pt x="7359" y="260"/>
                  </a:cubicBezTo>
                  <a:lnTo>
                    <a:pt x="7359" y="5487"/>
                  </a:lnTo>
                  <a:lnTo>
                    <a:pt x="7335" y="5856"/>
                  </a:lnTo>
                  <a:cubicBezTo>
                    <a:pt x="7335" y="6904"/>
                    <a:pt x="5811" y="7773"/>
                    <a:pt x="3954" y="7773"/>
                  </a:cubicBezTo>
                  <a:cubicBezTo>
                    <a:pt x="2096" y="7773"/>
                    <a:pt x="513" y="6892"/>
                    <a:pt x="513" y="5856"/>
                  </a:cubicBezTo>
                  <a:lnTo>
                    <a:pt x="537" y="284"/>
                  </a:lnTo>
                  <a:cubicBezTo>
                    <a:pt x="537" y="129"/>
                    <a:pt x="430" y="22"/>
                    <a:pt x="287" y="22"/>
                  </a:cubicBezTo>
                  <a:cubicBezTo>
                    <a:pt x="132" y="22"/>
                    <a:pt x="25" y="129"/>
                    <a:pt x="25" y="272"/>
                  </a:cubicBezTo>
                  <a:lnTo>
                    <a:pt x="1" y="5856"/>
                  </a:lnTo>
                  <a:cubicBezTo>
                    <a:pt x="1" y="7213"/>
                    <a:pt x="1739" y="8285"/>
                    <a:pt x="3954" y="8285"/>
                  </a:cubicBezTo>
                  <a:cubicBezTo>
                    <a:pt x="6145" y="8285"/>
                    <a:pt x="7859" y="7213"/>
                    <a:pt x="7859" y="5868"/>
                  </a:cubicBezTo>
                  <a:lnTo>
                    <a:pt x="7883" y="260"/>
                  </a:lnTo>
                  <a:cubicBezTo>
                    <a:pt x="7883" y="87"/>
                    <a:pt x="7752" y="1"/>
                    <a:pt x="7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598;p73">
              <a:extLst>
                <a:ext uri="{FF2B5EF4-FFF2-40B4-BE49-F238E27FC236}">
                  <a16:creationId xmlns:a16="http://schemas.microsoft.com/office/drawing/2014/main" id="{06EE24A7-BB43-4671-93D6-2E4C9AE2B2C4}"/>
                </a:ext>
              </a:extLst>
            </p:cNvPr>
            <p:cNvSpPr/>
            <p:nvPr/>
          </p:nvSpPr>
          <p:spPr>
            <a:xfrm>
              <a:off x="5559450" y="2135175"/>
              <a:ext cx="184875" cy="108975"/>
            </a:xfrm>
            <a:custGeom>
              <a:avLst/>
              <a:gdLst/>
              <a:ahLst/>
              <a:cxnLst/>
              <a:rect l="l" t="t" r="r" b="b"/>
              <a:pathLst>
                <a:path w="7395" h="4359" extrusionOk="0">
                  <a:moveTo>
                    <a:pt x="3692" y="0"/>
                  </a:moveTo>
                  <a:cubicBezTo>
                    <a:pt x="1656" y="0"/>
                    <a:pt x="1" y="977"/>
                    <a:pt x="1" y="2179"/>
                  </a:cubicBezTo>
                  <a:cubicBezTo>
                    <a:pt x="1" y="3382"/>
                    <a:pt x="1656" y="4358"/>
                    <a:pt x="3692" y="4358"/>
                  </a:cubicBezTo>
                  <a:cubicBezTo>
                    <a:pt x="5728" y="4358"/>
                    <a:pt x="7395" y="3382"/>
                    <a:pt x="7395" y="2179"/>
                  </a:cubicBezTo>
                  <a:cubicBezTo>
                    <a:pt x="7395" y="977"/>
                    <a:pt x="5728" y="0"/>
                    <a:pt x="369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599;p73">
              <a:extLst>
                <a:ext uri="{FF2B5EF4-FFF2-40B4-BE49-F238E27FC236}">
                  <a16:creationId xmlns:a16="http://schemas.microsoft.com/office/drawing/2014/main" id="{D7B3D743-2F73-4F41-BFCF-EFDE6EF7A16A}"/>
                </a:ext>
              </a:extLst>
            </p:cNvPr>
            <p:cNvSpPr/>
            <p:nvPr/>
          </p:nvSpPr>
          <p:spPr>
            <a:xfrm>
              <a:off x="5552900" y="2128625"/>
              <a:ext cx="197675" cy="122050"/>
            </a:xfrm>
            <a:custGeom>
              <a:avLst/>
              <a:gdLst/>
              <a:ahLst/>
              <a:cxnLst/>
              <a:rect l="l" t="t" r="r" b="b"/>
              <a:pathLst>
                <a:path w="7907" h="4882" extrusionOk="0">
                  <a:moveTo>
                    <a:pt x="3954" y="524"/>
                  </a:moveTo>
                  <a:cubicBezTo>
                    <a:pt x="5823" y="524"/>
                    <a:pt x="7395" y="1405"/>
                    <a:pt x="7395" y="2441"/>
                  </a:cubicBezTo>
                  <a:cubicBezTo>
                    <a:pt x="7395" y="3489"/>
                    <a:pt x="5811" y="4358"/>
                    <a:pt x="3954" y="4358"/>
                  </a:cubicBezTo>
                  <a:cubicBezTo>
                    <a:pt x="2096" y="4358"/>
                    <a:pt x="525" y="3489"/>
                    <a:pt x="525" y="2441"/>
                  </a:cubicBezTo>
                  <a:cubicBezTo>
                    <a:pt x="525" y="1405"/>
                    <a:pt x="2096" y="524"/>
                    <a:pt x="3954" y="524"/>
                  </a:cubicBezTo>
                  <a:close/>
                  <a:moveTo>
                    <a:pt x="3954" y="0"/>
                  </a:moveTo>
                  <a:cubicBezTo>
                    <a:pt x="1739" y="0"/>
                    <a:pt x="1" y="1084"/>
                    <a:pt x="1" y="2441"/>
                  </a:cubicBezTo>
                  <a:cubicBezTo>
                    <a:pt x="1" y="3810"/>
                    <a:pt x="1739" y="4882"/>
                    <a:pt x="3954" y="4882"/>
                  </a:cubicBezTo>
                  <a:cubicBezTo>
                    <a:pt x="6168" y="4882"/>
                    <a:pt x="7907" y="3810"/>
                    <a:pt x="7907" y="2441"/>
                  </a:cubicBezTo>
                  <a:cubicBezTo>
                    <a:pt x="7907" y="1072"/>
                    <a:pt x="6168" y="0"/>
                    <a:pt x="3954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600;p73">
              <a:extLst>
                <a:ext uri="{FF2B5EF4-FFF2-40B4-BE49-F238E27FC236}">
                  <a16:creationId xmlns:a16="http://schemas.microsoft.com/office/drawing/2014/main" id="{13487139-0A38-4164-B43C-43031464F340}"/>
                </a:ext>
              </a:extLst>
            </p:cNvPr>
            <p:cNvSpPr/>
            <p:nvPr/>
          </p:nvSpPr>
          <p:spPr>
            <a:xfrm>
              <a:off x="5200475" y="1982775"/>
              <a:ext cx="183975" cy="194100"/>
            </a:xfrm>
            <a:custGeom>
              <a:avLst/>
              <a:gdLst/>
              <a:ahLst/>
              <a:cxnLst/>
              <a:rect l="l" t="t" r="r" b="b"/>
              <a:pathLst>
                <a:path w="7359" h="7764" extrusionOk="0">
                  <a:moveTo>
                    <a:pt x="7359" y="0"/>
                  </a:moveTo>
                  <a:lnTo>
                    <a:pt x="25" y="12"/>
                  </a:lnTo>
                  <a:lnTo>
                    <a:pt x="1" y="5584"/>
                  </a:lnTo>
                  <a:cubicBezTo>
                    <a:pt x="1" y="6787"/>
                    <a:pt x="1656" y="7763"/>
                    <a:pt x="3704" y="7763"/>
                  </a:cubicBezTo>
                  <a:cubicBezTo>
                    <a:pt x="5740" y="7763"/>
                    <a:pt x="7347" y="6787"/>
                    <a:pt x="7347" y="5584"/>
                  </a:cubicBezTo>
                  <a:lnTo>
                    <a:pt x="7359" y="5239"/>
                  </a:lnTo>
                  <a:lnTo>
                    <a:pt x="7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601;p73">
              <a:extLst>
                <a:ext uri="{FF2B5EF4-FFF2-40B4-BE49-F238E27FC236}">
                  <a16:creationId xmlns:a16="http://schemas.microsoft.com/office/drawing/2014/main" id="{F7340C95-5DBF-4668-987F-ED1F90EB38C6}"/>
                </a:ext>
              </a:extLst>
            </p:cNvPr>
            <p:cNvSpPr/>
            <p:nvPr/>
          </p:nvSpPr>
          <p:spPr>
            <a:xfrm>
              <a:off x="5193950" y="1976300"/>
              <a:ext cx="197050" cy="207425"/>
            </a:xfrm>
            <a:custGeom>
              <a:avLst/>
              <a:gdLst/>
              <a:ahLst/>
              <a:cxnLst/>
              <a:rect l="l" t="t" r="r" b="b"/>
              <a:pathLst>
                <a:path w="7882" h="8297" extrusionOk="0">
                  <a:moveTo>
                    <a:pt x="7620" y="0"/>
                  </a:moveTo>
                  <a:cubicBezTo>
                    <a:pt x="7489" y="0"/>
                    <a:pt x="7358" y="87"/>
                    <a:pt x="7358" y="259"/>
                  </a:cubicBezTo>
                  <a:lnTo>
                    <a:pt x="7358" y="5486"/>
                  </a:lnTo>
                  <a:lnTo>
                    <a:pt x="7346" y="5855"/>
                  </a:lnTo>
                  <a:cubicBezTo>
                    <a:pt x="7346" y="6915"/>
                    <a:pt x="5822" y="7772"/>
                    <a:pt x="3953" y="7772"/>
                  </a:cubicBezTo>
                  <a:cubicBezTo>
                    <a:pt x="2096" y="7772"/>
                    <a:pt x="524" y="6891"/>
                    <a:pt x="524" y="5855"/>
                  </a:cubicBezTo>
                  <a:lnTo>
                    <a:pt x="548" y="283"/>
                  </a:lnTo>
                  <a:cubicBezTo>
                    <a:pt x="548" y="140"/>
                    <a:pt x="429" y="21"/>
                    <a:pt x="286" y="21"/>
                  </a:cubicBezTo>
                  <a:cubicBezTo>
                    <a:pt x="143" y="21"/>
                    <a:pt x="24" y="128"/>
                    <a:pt x="24" y="283"/>
                  </a:cubicBezTo>
                  <a:lnTo>
                    <a:pt x="0" y="5855"/>
                  </a:lnTo>
                  <a:cubicBezTo>
                    <a:pt x="0" y="7225"/>
                    <a:pt x="1738" y="8296"/>
                    <a:pt x="3965" y="8296"/>
                  </a:cubicBezTo>
                  <a:cubicBezTo>
                    <a:pt x="6156" y="8296"/>
                    <a:pt x="7870" y="7213"/>
                    <a:pt x="7858" y="5867"/>
                  </a:cubicBezTo>
                  <a:lnTo>
                    <a:pt x="7882" y="259"/>
                  </a:lnTo>
                  <a:cubicBezTo>
                    <a:pt x="7882" y="87"/>
                    <a:pt x="7751" y="0"/>
                    <a:pt x="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602;p73">
              <a:extLst>
                <a:ext uri="{FF2B5EF4-FFF2-40B4-BE49-F238E27FC236}">
                  <a16:creationId xmlns:a16="http://schemas.microsoft.com/office/drawing/2014/main" id="{BB0E0EE1-AB5C-4A42-B3A4-70A2AEB39CD0}"/>
                </a:ext>
              </a:extLst>
            </p:cNvPr>
            <p:cNvSpPr/>
            <p:nvPr/>
          </p:nvSpPr>
          <p:spPr>
            <a:xfrm>
              <a:off x="5200475" y="1924125"/>
              <a:ext cx="184875" cy="108975"/>
            </a:xfrm>
            <a:custGeom>
              <a:avLst/>
              <a:gdLst/>
              <a:ahLst/>
              <a:cxnLst/>
              <a:rect l="l" t="t" r="r" b="b"/>
              <a:pathLst>
                <a:path w="7395" h="4359" extrusionOk="0">
                  <a:moveTo>
                    <a:pt x="3704" y="1"/>
                  </a:moveTo>
                  <a:cubicBezTo>
                    <a:pt x="1656" y="1"/>
                    <a:pt x="1" y="977"/>
                    <a:pt x="1" y="2180"/>
                  </a:cubicBezTo>
                  <a:cubicBezTo>
                    <a:pt x="1" y="3382"/>
                    <a:pt x="1656" y="4359"/>
                    <a:pt x="3704" y="4359"/>
                  </a:cubicBezTo>
                  <a:cubicBezTo>
                    <a:pt x="5740" y="4359"/>
                    <a:pt x="7395" y="3382"/>
                    <a:pt x="7395" y="2180"/>
                  </a:cubicBezTo>
                  <a:cubicBezTo>
                    <a:pt x="7395" y="977"/>
                    <a:pt x="5740" y="1"/>
                    <a:pt x="3704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603;p73">
              <a:extLst>
                <a:ext uri="{FF2B5EF4-FFF2-40B4-BE49-F238E27FC236}">
                  <a16:creationId xmlns:a16="http://schemas.microsoft.com/office/drawing/2014/main" id="{D48729F9-03E3-45AD-A314-198B2B62F073}"/>
                </a:ext>
              </a:extLst>
            </p:cNvPr>
            <p:cNvSpPr/>
            <p:nvPr/>
          </p:nvSpPr>
          <p:spPr>
            <a:xfrm>
              <a:off x="5193950" y="1917575"/>
              <a:ext cx="197950" cy="122075"/>
            </a:xfrm>
            <a:custGeom>
              <a:avLst/>
              <a:gdLst/>
              <a:ahLst/>
              <a:cxnLst/>
              <a:rect l="l" t="t" r="r" b="b"/>
              <a:pathLst>
                <a:path w="7918" h="4883" extrusionOk="0">
                  <a:moveTo>
                    <a:pt x="3965" y="525"/>
                  </a:moveTo>
                  <a:cubicBezTo>
                    <a:pt x="5822" y="525"/>
                    <a:pt x="7394" y="1406"/>
                    <a:pt x="7394" y="2442"/>
                  </a:cubicBezTo>
                  <a:cubicBezTo>
                    <a:pt x="7394" y="3489"/>
                    <a:pt x="5822" y="4359"/>
                    <a:pt x="3965" y="4359"/>
                  </a:cubicBezTo>
                  <a:cubicBezTo>
                    <a:pt x="2096" y="4359"/>
                    <a:pt x="524" y="3489"/>
                    <a:pt x="524" y="2442"/>
                  </a:cubicBezTo>
                  <a:cubicBezTo>
                    <a:pt x="524" y="1406"/>
                    <a:pt x="2096" y="525"/>
                    <a:pt x="3965" y="525"/>
                  </a:cubicBezTo>
                  <a:close/>
                  <a:moveTo>
                    <a:pt x="3965" y="1"/>
                  </a:moveTo>
                  <a:cubicBezTo>
                    <a:pt x="1738" y="1"/>
                    <a:pt x="0" y="1073"/>
                    <a:pt x="0" y="2442"/>
                  </a:cubicBezTo>
                  <a:cubicBezTo>
                    <a:pt x="0" y="3811"/>
                    <a:pt x="1738" y="4882"/>
                    <a:pt x="3965" y="4882"/>
                  </a:cubicBezTo>
                  <a:cubicBezTo>
                    <a:pt x="6179" y="4882"/>
                    <a:pt x="7918" y="3811"/>
                    <a:pt x="7918" y="2442"/>
                  </a:cubicBezTo>
                  <a:cubicBezTo>
                    <a:pt x="7918" y="1073"/>
                    <a:pt x="6179" y="1"/>
                    <a:pt x="3965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604;p73">
              <a:extLst>
                <a:ext uri="{FF2B5EF4-FFF2-40B4-BE49-F238E27FC236}">
                  <a16:creationId xmlns:a16="http://schemas.microsoft.com/office/drawing/2014/main" id="{F321B4EA-79E0-4D60-BD91-4D814256429B}"/>
                </a:ext>
              </a:extLst>
            </p:cNvPr>
            <p:cNvSpPr/>
            <p:nvPr/>
          </p:nvSpPr>
          <p:spPr>
            <a:xfrm>
              <a:off x="5008800" y="1610400"/>
              <a:ext cx="1553200" cy="912650"/>
            </a:xfrm>
            <a:custGeom>
              <a:avLst/>
              <a:gdLst/>
              <a:ahLst/>
              <a:cxnLst/>
              <a:rect l="l" t="t" r="r" b="b"/>
              <a:pathLst>
                <a:path w="62128" h="36506" extrusionOk="0">
                  <a:moveTo>
                    <a:pt x="12311" y="1"/>
                  </a:moveTo>
                  <a:lnTo>
                    <a:pt x="0" y="7168"/>
                  </a:lnTo>
                  <a:lnTo>
                    <a:pt x="49745" y="36505"/>
                  </a:lnTo>
                  <a:lnTo>
                    <a:pt x="62127" y="29195"/>
                  </a:lnTo>
                  <a:lnTo>
                    <a:pt x="12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605;p73">
              <a:extLst>
                <a:ext uri="{FF2B5EF4-FFF2-40B4-BE49-F238E27FC236}">
                  <a16:creationId xmlns:a16="http://schemas.microsoft.com/office/drawing/2014/main" id="{F0EF5301-1D98-40EB-BCF6-3176AC3C07F0}"/>
                </a:ext>
              </a:extLst>
            </p:cNvPr>
            <p:cNvSpPr/>
            <p:nvPr/>
          </p:nvSpPr>
          <p:spPr>
            <a:xfrm>
              <a:off x="5002250" y="1603850"/>
              <a:ext cx="1566300" cy="925750"/>
            </a:xfrm>
            <a:custGeom>
              <a:avLst/>
              <a:gdLst/>
              <a:ahLst/>
              <a:cxnLst/>
              <a:rect l="l" t="t" r="r" b="b"/>
              <a:pathLst>
                <a:path w="62652" h="37030" extrusionOk="0">
                  <a:moveTo>
                    <a:pt x="12573" y="572"/>
                  </a:moveTo>
                  <a:lnTo>
                    <a:pt x="61877" y="29457"/>
                  </a:lnTo>
                  <a:lnTo>
                    <a:pt x="50007" y="36470"/>
                  </a:lnTo>
                  <a:lnTo>
                    <a:pt x="774" y="7430"/>
                  </a:lnTo>
                  <a:lnTo>
                    <a:pt x="12573" y="572"/>
                  </a:lnTo>
                  <a:close/>
                  <a:moveTo>
                    <a:pt x="12573" y="1"/>
                  </a:moveTo>
                  <a:cubicBezTo>
                    <a:pt x="12529" y="1"/>
                    <a:pt x="12484" y="13"/>
                    <a:pt x="12442" y="36"/>
                  </a:cubicBezTo>
                  <a:lnTo>
                    <a:pt x="131" y="7204"/>
                  </a:lnTo>
                  <a:cubicBezTo>
                    <a:pt x="48" y="7252"/>
                    <a:pt x="0" y="7335"/>
                    <a:pt x="0" y="7430"/>
                  </a:cubicBezTo>
                  <a:cubicBezTo>
                    <a:pt x="0" y="7526"/>
                    <a:pt x="48" y="7609"/>
                    <a:pt x="131" y="7656"/>
                  </a:cubicBezTo>
                  <a:lnTo>
                    <a:pt x="49876" y="36993"/>
                  </a:lnTo>
                  <a:cubicBezTo>
                    <a:pt x="49911" y="37017"/>
                    <a:pt x="49959" y="37029"/>
                    <a:pt x="50007" y="37029"/>
                  </a:cubicBezTo>
                  <a:cubicBezTo>
                    <a:pt x="50054" y="37029"/>
                    <a:pt x="50090" y="37017"/>
                    <a:pt x="50138" y="36993"/>
                  </a:cubicBezTo>
                  <a:lnTo>
                    <a:pt x="62520" y="29683"/>
                  </a:lnTo>
                  <a:cubicBezTo>
                    <a:pt x="62592" y="29635"/>
                    <a:pt x="62651" y="29552"/>
                    <a:pt x="62651" y="29457"/>
                  </a:cubicBezTo>
                  <a:cubicBezTo>
                    <a:pt x="62651" y="29362"/>
                    <a:pt x="62592" y="29278"/>
                    <a:pt x="62520" y="29231"/>
                  </a:cubicBezTo>
                  <a:lnTo>
                    <a:pt x="12704" y="36"/>
                  </a:lnTo>
                  <a:cubicBezTo>
                    <a:pt x="12663" y="13"/>
                    <a:pt x="12618" y="1"/>
                    <a:pt x="12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606;p73">
              <a:extLst>
                <a:ext uri="{FF2B5EF4-FFF2-40B4-BE49-F238E27FC236}">
                  <a16:creationId xmlns:a16="http://schemas.microsoft.com/office/drawing/2014/main" id="{1E0CEBFE-284D-497A-B7AF-B70793FDC720}"/>
                </a:ext>
              </a:extLst>
            </p:cNvPr>
            <p:cNvSpPr/>
            <p:nvPr/>
          </p:nvSpPr>
          <p:spPr>
            <a:xfrm>
              <a:off x="5008500" y="1789600"/>
              <a:ext cx="1243925" cy="856675"/>
            </a:xfrm>
            <a:custGeom>
              <a:avLst/>
              <a:gdLst/>
              <a:ahLst/>
              <a:cxnLst/>
              <a:rect l="l" t="t" r="r" b="b"/>
              <a:pathLst>
                <a:path w="49757" h="34267" extrusionOk="0">
                  <a:moveTo>
                    <a:pt x="12" y="0"/>
                  </a:moveTo>
                  <a:lnTo>
                    <a:pt x="0" y="4977"/>
                  </a:lnTo>
                  <a:lnTo>
                    <a:pt x="49757" y="34266"/>
                  </a:lnTo>
                  <a:lnTo>
                    <a:pt x="49757" y="293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607;p73">
              <a:extLst>
                <a:ext uri="{FF2B5EF4-FFF2-40B4-BE49-F238E27FC236}">
                  <a16:creationId xmlns:a16="http://schemas.microsoft.com/office/drawing/2014/main" id="{67EBFB90-504C-4B54-AEBD-258641AF0FB9}"/>
                </a:ext>
              </a:extLst>
            </p:cNvPr>
            <p:cNvSpPr/>
            <p:nvPr/>
          </p:nvSpPr>
          <p:spPr>
            <a:xfrm>
              <a:off x="5001950" y="1783050"/>
              <a:ext cx="1257025" cy="869775"/>
            </a:xfrm>
            <a:custGeom>
              <a:avLst/>
              <a:gdLst/>
              <a:ahLst/>
              <a:cxnLst/>
              <a:rect l="l" t="t" r="r" b="b"/>
              <a:pathLst>
                <a:path w="50281" h="34791" extrusionOk="0">
                  <a:moveTo>
                    <a:pt x="536" y="727"/>
                  </a:moveTo>
                  <a:lnTo>
                    <a:pt x="49769" y="29754"/>
                  </a:lnTo>
                  <a:lnTo>
                    <a:pt x="49769" y="34076"/>
                  </a:lnTo>
                  <a:lnTo>
                    <a:pt x="512" y="5096"/>
                  </a:lnTo>
                  <a:lnTo>
                    <a:pt x="536" y="727"/>
                  </a:lnTo>
                  <a:close/>
                  <a:moveTo>
                    <a:pt x="274" y="0"/>
                  </a:moveTo>
                  <a:cubicBezTo>
                    <a:pt x="230" y="0"/>
                    <a:pt x="185" y="12"/>
                    <a:pt x="143" y="36"/>
                  </a:cubicBezTo>
                  <a:cubicBezTo>
                    <a:pt x="60" y="84"/>
                    <a:pt x="12" y="167"/>
                    <a:pt x="12" y="262"/>
                  </a:cubicBezTo>
                  <a:lnTo>
                    <a:pt x="0" y="5239"/>
                  </a:lnTo>
                  <a:cubicBezTo>
                    <a:pt x="0" y="5334"/>
                    <a:pt x="48" y="5418"/>
                    <a:pt x="120" y="5465"/>
                  </a:cubicBezTo>
                  <a:lnTo>
                    <a:pt x="49888" y="34755"/>
                  </a:lnTo>
                  <a:cubicBezTo>
                    <a:pt x="49923" y="34778"/>
                    <a:pt x="49971" y="34790"/>
                    <a:pt x="50019" y="34790"/>
                  </a:cubicBezTo>
                  <a:cubicBezTo>
                    <a:pt x="50066" y="34790"/>
                    <a:pt x="50102" y="34778"/>
                    <a:pt x="50138" y="34755"/>
                  </a:cubicBezTo>
                  <a:cubicBezTo>
                    <a:pt x="50221" y="34707"/>
                    <a:pt x="50281" y="34624"/>
                    <a:pt x="50281" y="34528"/>
                  </a:cubicBezTo>
                  <a:lnTo>
                    <a:pt x="50281" y="29599"/>
                  </a:lnTo>
                  <a:cubicBezTo>
                    <a:pt x="50281" y="29504"/>
                    <a:pt x="50221" y="29421"/>
                    <a:pt x="50150" y="29373"/>
                  </a:cubicBezTo>
                  <a:lnTo>
                    <a:pt x="405" y="36"/>
                  </a:lnTo>
                  <a:cubicBezTo>
                    <a:pt x="364" y="12"/>
                    <a:pt x="31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608;p73">
              <a:extLst>
                <a:ext uri="{FF2B5EF4-FFF2-40B4-BE49-F238E27FC236}">
                  <a16:creationId xmlns:a16="http://schemas.microsoft.com/office/drawing/2014/main" id="{EF1E7535-AE33-480C-B8E6-35334B8BFCC9}"/>
                </a:ext>
              </a:extLst>
            </p:cNvPr>
            <p:cNvSpPr/>
            <p:nvPr/>
          </p:nvSpPr>
          <p:spPr>
            <a:xfrm>
              <a:off x="6252400" y="2340250"/>
              <a:ext cx="309600" cy="306025"/>
            </a:xfrm>
            <a:custGeom>
              <a:avLst/>
              <a:gdLst/>
              <a:ahLst/>
              <a:cxnLst/>
              <a:rect l="l" t="t" r="r" b="b"/>
              <a:pathLst>
                <a:path w="12384" h="12241" extrusionOk="0">
                  <a:moveTo>
                    <a:pt x="12383" y="1"/>
                  </a:moveTo>
                  <a:lnTo>
                    <a:pt x="1" y="7311"/>
                  </a:lnTo>
                  <a:lnTo>
                    <a:pt x="1" y="12240"/>
                  </a:lnTo>
                  <a:lnTo>
                    <a:pt x="12383" y="4799"/>
                  </a:lnTo>
                  <a:lnTo>
                    <a:pt x="1238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609;p73">
              <a:extLst>
                <a:ext uri="{FF2B5EF4-FFF2-40B4-BE49-F238E27FC236}">
                  <a16:creationId xmlns:a16="http://schemas.microsoft.com/office/drawing/2014/main" id="{D6E3ED98-9EAA-4232-A157-A5F792513386}"/>
                </a:ext>
              </a:extLst>
            </p:cNvPr>
            <p:cNvSpPr/>
            <p:nvPr/>
          </p:nvSpPr>
          <p:spPr>
            <a:xfrm>
              <a:off x="6245850" y="2333700"/>
              <a:ext cx="322700" cy="319125"/>
            </a:xfrm>
            <a:custGeom>
              <a:avLst/>
              <a:gdLst/>
              <a:ahLst/>
              <a:cxnLst/>
              <a:rect l="l" t="t" r="r" b="b"/>
              <a:pathLst>
                <a:path w="12908" h="12765" extrusionOk="0">
                  <a:moveTo>
                    <a:pt x="12383" y="715"/>
                  </a:moveTo>
                  <a:lnTo>
                    <a:pt x="12383" y="4918"/>
                  </a:lnTo>
                  <a:lnTo>
                    <a:pt x="525" y="12038"/>
                  </a:lnTo>
                  <a:lnTo>
                    <a:pt x="525" y="7728"/>
                  </a:lnTo>
                  <a:lnTo>
                    <a:pt x="12383" y="715"/>
                  </a:lnTo>
                  <a:close/>
                  <a:moveTo>
                    <a:pt x="12639" y="1"/>
                  </a:moveTo>
                  <a:cubicBezTo>
                    <a:pt x="12595" y="1"/>
                    <a:pt x="12550" y="13"/>
                    <a:pt x="12514" y="37"/>
                  </a:cubicBezTo>
                  <a:lnTo>
                    <a:pt x="132" y="7359"/>
                  </a:lnTo>
                  <a:cubicBezTo>
                    <a:pt x="48" y="7395"/>
                    <a:pt x="1" y="7490"/>
                    <a:pt x="1" y="7573"/>
                  </a:cubicBezTo>
                  <a:lnTo>
                    <a:pt x="1" y="12502"/>
                  </a:lnTo>
                  <a:cubicBezTo>
                    <a:pt x="1" y="12598"/>
                    <a:pt x="48" y="12681"/>
                    <a:pt x="132" y="12729"/>
                  </a:cubicBezTo>
                  <a:cubicBezTo>
                    <a:pt x="167" y="12752"/>
                    <a:pt x="215" y="12764"/>
                    <a:pt x="263" y="12764"/>
                  </a:cubicBezTo>
                  <a:cubicBezTo>
                    <a:pt x="310" y="12764"/>
                    <a:pt x="346" y="12752"/>
                    <a:pt x="394" y="12729"/>
                  </a:cubicBezTo>
                  <a:lnTo>
                    <a:pt x="12776" y="5287"/>
                  </a:lnTo>
                  <a:cubicBezTo>
                    <a:pt x="12848" y="5240"/>
                    <a:pt x="12895" y="5156"/>
                    <a:pt x="12907" y="5061"/>
                  </a:cubicBezTo>
                  <a:lnTo>
                    <a:pt x="12907" y="263"/>
                  </a:lnTo>
                  <a:cubicBezTo>
                    <a:pt x="12907" y="168"/>
                    <a:pt x="12848" y="84"/>
                    <a:pt x="12764" y="37"/>
                  </a:cubicBezTo>
                  <a:cubicBezTo>
                    <a:pt x="12728" y="13"/>
                    <a:pt x="12684" y="1"/>
                    <a:pt x="12639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610;p73">
              <a:extLst>
                <a:ext uri="{FF2B5EF4-FFF2-40B4-BE49-F238E27FC236}">
                  <a16:creationId xmlns:a16="http://schemas.microsoft.com/office/drawing/2014/main" id="{9725017E-8517-4D61-AE9C-161E6194CD2A}"/>
                </a:ext>
              </a:extLst>
            </p:cNvPr>
            <p:cNvSpPr/>
            <p:nvPr/>
          </p:nvSpPr>
          <p:spPr>
            <a:xfrm>
              <a:off x="5068425" y="1789550"/>
              <a:ext cx="1173875" cy="678425"/>
            </a:xfrm>
            <a:custGeom>
              <a:avLst/>
              <a:gdLst/>
              <a:ahLst/>
              <a:cxnLst/>
              <a:rect l="l" t="t" r="r" b="b"/>
              <a:pathLst>
                <a:path w="46955" h="27137" extrusionOk="0">
                  <a:moveTo>
                    <a:pt x="390" y="1"/>
                  </a:moveTo>
                  <a:cubicBezTo>
                    <a:pt x="184" y="1"/>
                    <a:pt x="1" y="389"/>
                    <a:pt x="235" y="490"/>
                  </a:cubicBezTo>
                  <a:lnTo>
                    <a:pt x="46455" y="27101"/>
                  </a:lnTo>
                  <a:cubicBezTo>
                    <a:pt x="46502" y="27125"/>
                    <a:pt x="46538" y="27137"/>
                    <a:pt x="46586" y="27137"/>
                  </a:cubicBezTo>
                  <a:cubicBezTo>
                    <a:pt x="46860" y="27137"/>
                    <a:pt x="46955" y="26779"/>
                    <a:pt x="46717" y="26648"/>
                  </a:cubicBezTo>
                  <a:lnTo>
                    <a:pt x="497" y="38"/>
                  </a:lnTo>
                  <a:cubicBezTo>
                    <a:pt x="462" y="12"/>
                    <a:pt x="426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611;p73">
              <a:extLst>
                <a:ext uri="{FF2B5EF4-FFF2-40B4-BE49-F238E27FC236}">
                  <a16:creationId xmlns:a16="http://schemas.microsoft.com/office/drawing/2014/main" id="{CC324053-765D-4839-B6A2-01689A8C2232}"/>
                </a:ext>
              </a:extLst>
            </p:cNvPr>
            <p:cNvSpPr/>
            <p:nvPr/>
          </p:nvSpPr>
          <p:spPr>
            <a:xfrm>
              <a:off x="5305250" y="1653325"/>
              <a:ext cx="1171900" cy="678325"/>
            </a:xfrm>
            <a:custGeom>
              <a:avLst/>
              <a:gdLst/>
              <a:ahLst/>
              <a:cxnLst/>
              <a:rect l="l" t="t" r="r" b="b"/>
              <a:pathLst>
                <a:path w="46876" h="27133" extrusionOk="0">
                  <a:moveTo>
                    <a:pt x="302" y="1"/>
                  </a:moveTo>
                  <a:cubicBezTo>
                    <a:pt x="209" y="1"/>
                    <a:pt x="121" y="51"/>
                    <a:pt x="72" y="141"/>
                  </a:cubicBezTo>
                  <a:cubicBezTo>
                    <a:pt x="1" y="260"/>
                    <a:pt x="49" y="415"/>
                    <a:pt x="168" y="486"/>
                  </a:cubicBezTo>
                  <a:lnTo>
                    <a:pt x="46388" y="27097"/>
                  </a:lnTo>
                  <a:cubicBezTo>
                    <a:pt x="46423" y="27121"/>
                    <a:pt x="46471" y="27133"/>
                    <a:pt x="46519" y="27133"/>
                  </a:cubicBezTo>
                  <a:cubicBezTo>
                    <a:pt x="46781" y="27133"/>
                    <a:pt x="46876" y="26775"/>
                    <a:pt x="46650" y="26644"/>
                  </a:cubicBezTo>
                  <a:lnTo>
                    <a:pt x="430" y="34"/>
                  </a:lnTo>
                  <a:cubicBezTo>
                    <a:pt x="388" y="11"/>
                    <a:pt x="345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612;p73">
              <a:extLst>
                <a:ext uri="{FF2B5EF4-FFF2-40B4-BE49-F238E27FC236}">
                  <a16:creationId xmlns:a16="http://schemas.microsoft.com/office/drawing/2014/main" id="{217E6417-1C99-48D2-BB77-199A6C0212B1}"/>
                </a:ext>
              </a:extLst>
            </p:cNvPr>
            <p:cNvSpPr/>
            <p:nvPr/>
          </p:nvSpPr>
          <p:spPr>
            <a:xfrm>
              <a:off x="5999400" y="2411100"/>
              <a:ext cx="106275" cy="107175"/>
            </a:xfrm>
            <a:custGeom>
              <a:avLst/>
              <a:gdLst/>
              <a:ahLst/>
              <a:cxnLst/>
              <a:rect l="l" t="t" r="r" b="b"/>
              <a:pathLst>
                <a:path w="4251" h="4287" extrusionOk="0">
                  <a:moveTo>
                    <a:pt x="1893" y="0"/>
                  </a:moveTo>
                  <a:cubicBezTo>
                    <a:pt x="786" y="0"/>
                    <a:pt x="0" y="953"/>
                    <a:pt x="119" y="2144"/>
                  </a:cubicBezTo>
                  <a:cubicBezTo>
                    <a:pt x="250" y="3334"/>
                    <a:pt x="1250" y="4287"/>
                    <a:pt x="2358" y="4287"/>
                  </a:cubicBezTo>
                  <a:cubicBezTo>
                    <a:pt x="3465" y="4287"/>
                    <a:pt x="4251" y="3322"/>
                    <a:pt x="4132" y="2144"/>
                  </a:cubicBezTo>
                  <a:cubicBezTo>
                    <a:pt x="4001" y="953"/>
                    <a:pt x="3001" y="0"/>
                    <a:pt x="1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613;p73">
              <a:extLst>
                <a:ext uri="{FF2B5EF4-FFF2-40B4-BE49-F238E27FC236}">
                  <a16:creationId xmlns:a16="http://schemas.microsoft.com/office/drawing/2014/main" id="{FC709345-125D-422B-9982-4A95885F4E9F}"/>
                </a:ext>
              </a:extLst>
            </p:cNvPr>
            <p:cNvSpPr/>
            <p:nvPr/>
          </p:nvSpPr>
          <p:spPr>
            <a:xfrm>
              <a:off x="5708300" y="2240850"/>
              <a:ext cx="106575" cy="107175"/>
            </a:xfrm>
            <a:custGeom>
              <a:avLst/>
              <a:gdLst/>
              <a:ahLst/>
              <a:cxnLst/>
              <a:rect l="l" t="t" r="r" b="b"/>
              <a:pathLst>
                <a:path w="4263" h="4287" extrusionOk="0">
                  <a:moveTo>
                    <a:pt x="1905" y="0"/>
                  </a:moveTo>
                  <a:cubicBezTo>
                    <a:pt x="798" y="0"/>
                    <a:pt x="0" y="965"/>
                    <a:pt x="131" y="2143"/>
                  </a:cubicBezTo>
                  <a:cubicBezTo>
                    <a:pt x="250" y="3334"/>
                    <a:pt x="1250" y="4286"/>
                    <a:pt x="2357" y="4286"/>
                  </a:cubicBezTo>
                  <a:cubicBezTo>
                    <a:pt x="3465" y="4286"/>
                    <a:pt x="4262" y="3334"/>
                    <a:pt x="4131" y="2143"/>
                  </a:cubicBezTo>
                  <a:cubicBezTo>
                    <a:pt x="4012" y="965"/>
                    <a:pt x="3012" y="0"/>
                    <a:pt x="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614;p73">
              <a:extLst>
                <a:ext uri="{FF2B5EF4-FFF2-40B4-BE49-F238E27FC236}">
                  <a16:creationId xmlns:a16="http://schemas.microsoft.com/office/drawing/2014/main" id="{590E16FF-7F50-4447-8118-80976B753B05}"/>
                </a:ext>
              </a:extLst>
            </p:cNvPr>
            <p:cNvSpPr/>
            <p:nvPr/>
          </p:nvSpPr>
          <p:spPr>
            <a:xfrm>
              <a:off x="5417475" y="2070575"/>
              <a:ext cx="106600" cy="107475"/>
            </a:xfrm>
            <a:custGeom>
              <a:avLst/>
              <a:gdLst/>
              <a:ahLst/>
              <a:cxnLst/>
              <a:rect l="l" t="t" r="r" b="b"/>
              <a:pathLst>
                <a:path w="4264" h="4299" extrusionOk="0">
                  <a:moveTo>
                    <a:pt x="1894" y="1"/>
                  </a:moveTo>
                  <a:cubicBezTo>
                    <a:pt x="786" y="1"/>
                    <a:pt x="1" y="965"/>
                    <a:pt x="132" y="2144"/>
                  </a:cubicBezTo>
                  <a:cubicBezTo>
                    <a:pt x="251" y="3334"/>
                    <a:pt x="1251" y="4299"/>
                    <a:pt x="2358" y="4299"/>
                  </a:cubicBezTo>
                  <a:cubicBezTo>
                    <a:pt x="3465" y="4299"/>
                    <a:pt x="4263" y="3334"/>
                    <a:pt x="4132" y="2144"/>
                  </a:cubicBezTo>
                  <a:cubicBezTo>
                    <a:pt x="4001" y="965"/>
                    <a:pt x="3001" y="1"/>
                    <a:pt x="1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615;p73">
              <a:extLst>
                <a:ext uri="{FF2B5EF4-FFF2-40B4-BE49-F238E27FC236}">
                  <a16:creationId xmlns:a16="http://schemas.microsoft.com/office/drawing/2014/main" id="{94CDED8C-758C-4603-9EB1-E93803EC4DFF}"/>
                </a:ext>
              </a:extLst>
            </p:cNvPr>
            <p:cNvSpPr/>
            <p:nvPr/>
          </p:nvSpPr>
          <p:spPr>
            <a:xfrm>
              <a:off x="5126675" y="1900325"/>
              <a:ext cx="106275" cy="107475"/>
            </a:xfrm>
            <a:custGeom>
              <a:avLst/>
              <a:gdLst/>
              <a:ahLst/>
              <a:cxnLst/>
              <a:rect l="l" t="t" r="r" b="b"/>
              <a:pathLst>
                <a:path w="4251" h="4299" extrusionOk="0">
                  <a:moveTo>
                    <a:pt x="1893" y="0"/>
                  </a:moveTo>
                  <a:cubicBezTo>
                    <a:pt x="786" y="0"/>
                    <a:pt x="0" y="965"/>
                    <a:pt x="131" y="2155"/>
                  </a:cubicBezTo>
                  <a:cubicBezTo>
                    <a:pt x="250" y="3346"/>
                    <a:pt x="1250" y="4299"/>
                    <a:pt x="2358" y="4299"/>
                  </a:cubicBezTo>
                  <a:cubicBezTo>
                    <a:pt x="3465" y="4299"/>
                    <a:pt x="4251" y="3334"/>
                    <a:pt x="4132" y="2155"/>
                  </a:cubicBezTo>
                  <a:cubicBezTo>
                    <a:pt x="4001" y="965"/>
                    <a:pt x="3001" y="0"/>
                    <a:pt x="1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16;p73">
              <a:extLst>
                <a:ext uri="{FF2B5EF4-FFF2-40B4-BE49-F238E27FC236}">
                  <a16:creationId xmlns:a16="http://schemas.microsoft.com/office/drawing/2014/main" id="{4AFE72CB-2815-451F-A689-B04B0361D3B4}"/>
                </a:ext>
              </a:extLst>
            </p:cNvPr>
            <p:cNvSpPr/>
            <p:nvPr/>
          </p:nvSpPr>
          <p:spPr>
            <a:xfrm>
              <a:off x="5994050" y="2404550"/>
              <a:ext cx="116700" cy="120275"/>
            </a:xfrm>
            <a:custGeom>
              <a:avLst/>
              <a:gdLst/>
              <a:ahLst/>
              <a:cxnLst/>
              <a:rect l="l" t="t" r="r" b="b"/>
              <a:pathLst>
                <a:path w="4668" h="4811" extrusionOk="0">
                  <a:moveTo>
                    <a:pt x="2067" y="524"/>
                  </a:moveTo>
                  <a:cubicBezTo>
                    <a:pt x="2081" y="524"/>
                    <a:pt x="2094" y="524"/>
                    <a:pt x="2107" y="524"/>
                  </a:cubicBezTo>
                  <a:cubicBezTo>
                    <a:pt x="3084" y="524"/>
                    <a:pt x="3965" y="1382"/>
                    <a:pt x="4072" y="2429"/>
                  </a:cubicBezTo>
                  <a:cubicBezTo>
                    <a:pt x="4143" y="2929"/>
                    <a:pt x="3989" y="3430"/>
                    <a:pt x="3667" y="3811"/>
                  </a:cubicBezTo>
                  <a:cubicBezTo>
                    <a:pt x="3390" y="4110"/>
                    <a:pt x="3013" y="4287"/>
                    <a:pt x="2600" y="4287"/>
                  </a:cubicBezTo>
                  <a:cubicBezTo>
                    <a:pt x="2587" y="4287"/>
                    <a:pt x="2573" y="4287"/>
                    <a:pt x="2560" y="4287"/>
                  </a:cubicBezTo>
                  <a:cubicBezTo>
                    <a:pt x="1595" y="4287"/>
                    <a:pt x="702" y="3430"/>
                    <a:pt x="595" y="2382"/>
                  </a:cubicBezTo>
                  <a:cubicBezTo>
                    <a:pt x="524" y="1882"/>
                    <a:pt x="679" y="1382"/>
                    <a:pt x="1000" y="1001"/>
                  </a:cubicBezTo>
                  <a:cubicBezTo>
                    <a:pt x="1277" y="701"/>
                    <a:pt x="1654" y="524"/>
                    <a:pt x="2067" y="524"/>
                  </a:cubicBezTo>
                  <a:close/>
                  <a:moveTo>
                    <a:pt x="2055" y="0"/>
                  </a:moveTo>
                  <a:cubicBezTo>
                    <a:pt x="1510" y="0"/>
                    <a:pt x="979" y="237"/>
                    <a:pt x="607" y="655"/>
                  </a:cubicBezTo>
                  <a:cubicBezTo>
                    <a:pt x="191" y="1144"/>
                    <a:pt x="0" y="1786"/>
                    <a:pt x="71" y="2429"/>
                  </a:cubicBezTo>
                  <a:cubicBezTo>
                    <a:pt x="214" y="3739"/>
                    <a:pt x="1334" y="4811"/>
                    <a:pt x="2560" y="4811"/>
                  </a:cubicBezTo>
                  <a:cubicBezTo>
                    <a:pt x="3131" y="4811"/>
                    <a:pt x="3667" y="4573"/>
                    <a:pt x="4048" y="4156"/>
                  </a:cubicBezTo>
                  <a:cubicBezTo>
                    <a:pt x="4477" y="3668"/>
                    <a:pt x="4667" y="3025"/>
                    <a:pt x="4584" y="2382"/>
                  </a:cubicBezTo>
                  <a:cubicBezTo>
                    <a:pt x="4453" y="1060"/>
                    <a:pt x="3334" y="1"/>
                    <a:pt x="2096" y="1"/>
                  </a:cubicBezTo>
                  <a:cubicBezTo>
                    <a:pt x="2082" y="0"/>
                    <a:pt x="2069" y="0"/>
                    <a:pt x="2055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7;p73">
              <a:extLst>
                <a:ext uri="{FF2B5EF4-FFF2-40B4-BE49-F238E27FC236}">
                  <a16:creationId xmlns:a16="http://schemas.microsoft.com/office/drawing/2014/main" id="{490B03AA-898F-4CD3-8F58-59BAF07570D1}"/>
                </a:ext>
              </a:extLst>
            </p:cNvPr>
            <p:cNvSpPr/>
            <p:nvPr/>
          </p:nvSpPr>
          <p:spPr>
            <a:xfrm>
              <a:off x="5702925" y="2234300"/>
              <a:ext cx="117000" cy="120575"/>
            </a:xfrm>
            <a:custGeom>
              <a:avLst/>
              <a:gdLst/>
              <a:ahLst/>
              <a:cxnLst/>
              <a:rect l="l" t="t" r="r" b="b"/>
              <a:pathLst>
                <a:path w="4680" h="4823" extrusionOk="0">
                  <a:moveTo>
                    <a:pt x="2120" y="524"/>
                  </a:moveTo>
                  <a:cubicBezTo>
                    <a:pt x="3084" y="524"/>
                    <a:pt x="3977" y="1381"/>
                    <a:pt x="4085" y="2441"/>
                  </a:cubicBezTo>
                  <a:cubicBezTo>
                    <a:pt x="4144" y="2929"/>
                    <a:pt x="4001" y="3429"/>
                    <a:pt x="3680" y="3810"/>
                  </a:cubicBezTo>
                  <a:cubicBezTo>
                    <a:pt x="3394" y="4120"/>
                    <a:pt x="2989" y="4298"/>
                    <a:pt x="2572" y="4298"/>
                  </a:cubicBezTo>
                  <a:cubicBezTo>
                    <a:pt x="1596" y="4298"/>
                    <a:pt x="715" y="3441"/>
                    <a:pt x="608" y="2381"/>
                  </a:cubicBezTo>
                  <a:cubicBezTo>
                    <a:pt x="536" y="1893"/>
                    <a:pt x="691" y="1393"/>
                    <a:pt x="1013" y="1012"/>
                  </a:cubicBezTo>
                  <a:cubicBezTo>
                    <a:pt x="1298" y="703"/>
                    <a:pt x="1691" y="524"/>
                    <a:pt x="2120" y="524"/>
                  </a:cubicBezTo>
                  <a:close/>
                  <a:moveTo>
                    <a:pt x="2108" y="0"/>
                  </a:moveTo>
                  <a:cubicBezTo>
                    <a:pt x="1549" y="0"/>
                    <a:pt x="1001" y="238"/>
                    <a:pt x="620" y="655"/>
                  </a:cubicBezTo>
                  <a:cubicBezTo>
                    <a:pt x="203" y="1143"/>
                    <a:pt x="1" y="1798"/>
                    <a:pt x="84" y="2441"/>
                  </a:cubicBezTo>
                  <a:cubicBezTo>
                    <a:pt x="227" y="3751"/>
                    <a:pt x="1346" y="4822"/>
                    <a:pt x="2572" y="4822"/>
                  </a:cubicBezTo>
                  <a:cubicBezTo>
                    <a:pt x="3144" y="4822"/>
                    <a:pt x="3680" y="4584"/>
                    <a:pt x="4061" y="4155"/>
                  </a:cubicBezTo>
                  <a:cubicBezTo>
                    <a:pt x="4489" y="3667"/>
                    <a:pt x="4680" y="3024"/>
                    <a:pt x="4597" y="2381"/>
                  </a:cubicBezTo>
                  <a:cubicBezTo>
                    <a:pt x="4454" y="1072"/>
                    <a:pt x="3346" y="0"/>
                    <a:pt x="2108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18;p73">
              <a:extLst>
                <a:ext uri="{FF2B5EF4-FFF2-40B4-BE49-F238E27FC236}">
                  <a16:creationId xmlns:a16="http://schemas.microsoft.com/office/drawing/2014/main" id="{EC316416-5DAE-47BC-8128-2C9F79BFF46A}"/>
                </a:ext>
              </a:extLst>
            </p:cNvPr>
            <p:cNvSpPr/>
            <p:nvPr/>
          </p:nvSpPr>
          <p:spPr>
            <a:xfrm>
              <a:off x="5412125" y="2064025"/>
              <a:ext cx="117000" cy="120575"/>
            </a:xfrm>
            <a:custGeom>
              <a:avLst/>
              <a:gdLst/>
              <a:ahLst/>
              <a:cxnLst/>
              <a:rect l="l" t="t" r="r" b="b"/>
              <a:pathLst>
                <a:path w="4680" h="4823" extrusionOk="0">
                  <a:moveTo>
                    <a:pt x="2108" y="525"/>
                  </a:moveTo>
                  <a:cubicBezTo>
                    <a:pt x="3084" y="525"/>
                    <a:pt x="3965" y="1382"/>
                    <a:pt x="4084" y="2442"/>
                  </a:cubicBezTo>
                  <a:cubicBezTo>
                    <a:pt x="4144" y="2930"/>
                    <a:pt x="4001" y="3430"/>
                    <a:pt x="3679" y="3811"/>
                  </a:cubicBezTo>
                  <a:cubicBezTo>
                    <a:pt x="3394" y="4120"/>
                    <a:pt x="2989" y="4299"/>
                    <a:pt x="2572" y="4299"/>
                  </a:cubicBezTo>
                  <a:cubicBezTo>
                    <a:pt x="1596" y="4299"/>
                    <a:pt x="715" y="3442"/>
                    <a:pt x="596" y="2382"/>
                  </a:cubicBezTo>
                  <a:cubicBezTo>
                    <a:pt x="536" y="1894"/>
                    <a:pt x="679" y="1394"/>
                    <a:pt x="1012" y="1013"/>
                  </a:cubicBezTo>
                  <a:cubicBezTo>
                    <a:pt x="1286" y="703"/>
                    <a:pt x="1691" y="525"/>
                    <a:pt x="2108" y="525"/>
                  </a:cubicBezTo>
                  <a:close/>
                  <a:moveTo>
                    <a:pt x="2108" y="1"/>
                  </a:moveTo>
                  <a:cubicBezTo>
                    <a:pt x="1536" y="1"/>
                    <a:pt x="1000" y="239"/>
                    <a:pt x="619" y="656"/>
                  </a:cubicBezTo>
                  <a:cubicBezTo>
                    <a:pt x="203" y="1144"/>
                    <a:pt x="0" y="1799"/>
                    <a:pt x="84" y="2442"/>
                  </a:cubicBezTo>
                  <a:cubicBezTo>
                    <a:pt x="227" y="3751"/>
                    <a:pt x="1334" y="4823"/>
                    <a:pt x="2572" y="4823"/>
                  </a:cubicBezTo>
                  <a:cubicBezTo>
                    <a:pt x="3132" y="4823"/>
                    <a:pt x="3679" y="4585"/>
                    <a:pt x="4060" y="4156"/>
                  </a:cubicBezTo>
                  <a:cubicBezTo>
                    <a:pt x="4477" y="3668"/>
                    <a:pt x="4679" y="3025"/>
                    <a:pt x="4596" y="2382"/>
                  </a:cubicBezTo>
                  <a:cubicBezTo>
                    <a:pt x="4453" y="1072"/>
                    <a:pt x="3346" y="1"/>
                    <a:pt x="2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19;p73">
              <a:extLst>
                <a:ext uri="{FF2B5EF4-FFF2-40B4-BE49-F238E27FC236}">
                  <a16:creationId xmlns:a16="http://schemas.microsoft.com/office/drawing/2014/main" id="{14900E2D-9EBB-4A82-9176-8EAF26AAC5C2}"/>
                </a:ext>
              </a:extLst>
            </p:cNvPr>
            <p:cNvSpPr/>
            <p:nvPr/>
          </p:nvSpPr>
          <p:spPr>
            <a:xfrm>
              <a:off x="5121300" y="1893775"/>
              <a:ext cx="117025" cy="120575"/>
            </a:xfrm>
            <a:custGeom>
              <a:avLst/>
              <a:gdLst/>
              <a:ahLst/>
              <a:cxnLst/>
              <a:rect l="l" t="t" r="r" b="b"/>
              <a:pathLst>
                <a:path w="4681" h="4823" extrusionOk="0">
                  <a:moveTo>
                    <a:pt x="2114" y="524"/>
                  </a:moveTo>
                  <a:cubicBezTo>
                    <a:pt x="3088" y="528"/>
                    <a:pt x="3966" y="1384"/>
                    <a:pt x="4085" y="2441"/>
                  </a:cubicBezTo>
                  <a:cubicBezTo>
                    <a:pt x="4144" y="2941"/>
                    <a:pt x="4001" y="3429"/>
                    <a:pt x="3680" y="3810"/>
                  </a:cubicBezTo>
                  <a:cubicBezTo>
                    <a:pt x="3394" y="4132"/>
                    <a:pt x="2989" y="4299"/>
                    <a:pt x="2573" y="4299"/>
                  </a:cubicBezTo>
                  <a:cubicBezTo>
                    <a:pt x="1596" y="4299"/>
                    <a:pt x="715" y="3441"/>
                    <a:pt x="608" y="2382"/>
                  </a:cubicBezTo>
                  <a:cubicBezTo>
                    <a:pt x="537" y="1894"/>
                    <a:pt x="691" y="1393"/>
                    <a:pt x="1013" y="1012"/>
                  </a:cubicBezTo>
                  <a:cubicBezTo>
                    <a:pt x="1286" y="704"/>
                    <a:pt x="1688" y="526"/>
                    <a:pt x="2114" y="524"/>
                  </a:cubicBezTo>
                  <a:close/>
                  <a:moveTo>
                    <a:pt x="2108" y="0"/>
                  </a:moveTo>
                  <a:cubicBezTo>
                    <a:pt x="1549" y="0"/>
                    <a:pt x="1001" y="239"/>
                    <a:pt x="620" y="667"/>
                  </a:cubicBezTo>
                  <a:cubicBezTo>
                    <a:pt x="203" y="1155"/>
                    <a:pt x="1" y="1798"/>
                    <a:pt x="84" y="2441"/>
                  </a:cubicBezTo>
                  <a:cubicBezTo>
                    <a:pt x="227" y="3751"/>
                    <a:pt x="1346" y="4822"/>
                    <a:pt x="2573" y="4822"/>
                  </a:cubicBezTo>
                  <a:cubicBezTo>
                    <a:pt x="3144" y="4822"/>
                    <a:pt x="3680" y="4584"/>
                    <a:pt x="4061" y="4168"/>
                  </a:cubicBezTo>
                  <a:cubicBezTo>
                    <a:pt x="4478" y="3668"/>
                    <a:pt x="4680" y="3025"/>
                    <a:pt x="4597" y="2382"/>
                  </a:cubicBezTo>
                  <a:cubicBezTo>
                    <a:pt x="4466" y="1072"/>
                    <a:pt x="3347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20;p73">
              <a:extLst>
                <a:ext uri="{FF2B5EF4-FFF2-40B4-BE49-F238E27FC236}">
                  <a16:creationId xmlns:a16="http://schemas.microsoft.com/office/drawing/2014/main" id="{0CF757ED-CA9D-49F9-B8F2-D4462812E542}"/>
                </a:ext>
              </a:extLst>
            </p:cNvPr>
            <p:cNvSpPr/>
            <p:nvPr/>
          </p:nvSpPr>
          <p:spPr>
            <a:xfrm>
              <a:off x="5335325" y="1755375"/>
              <a:ext cx="104800" cy="131875"/>
            </a:xfrm>
            <a:custGeom>
              <a:avLst/>
              <a:gdLst/>
              <a:ahLst/>
              <a:cxnLst/>
              <a:rect l="l" t="t" r="r" b="b"/>
              <a:pathLst>
                <a:path w="4192" h="5275" extrusionOk="0">
                  <a:moveTo>
                    <a:pt x="4191" y="0"/>
                  </a:moveTo>
                  <a:lnTo>
                    <a:pt x="0" y="2524"/>
                  </a:lnTo>
                  <a:lnTo>
                    <a:pt x="48" y="5275"/>
                  </a:lnTo>
                  <a:lnTo>
                    <a:pt x="4191" y="2869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21;p73">
              <a:extLst>
                <a:ext uri="{FF2B5EF4-FFF2-40B4-BE49-F238E27FC236}">
                  <a16:creationId xmlns:a16="http://schemas.microsoft.com/office/drawing/2014/main" id="{4C6E1B0F-2B88-482E-B248-DA0710A5804F}"/>
                </a:ext>
              </a:extLst>
            </p:cNvPr>
            <p:cNvSpPr/>
            <p:nvPr/>
          </p:nvSpPr>
          <p:spPr>
            <a:xfrm>
              <a:off x="5328775" y="1748750"/>
              <a:ext cx="117900" cy="145050"/>
            </a:xfrm>
            <a:custGeom>
              <a:avLst/>
              <a:gdLst/>
              <a:ahLst/>
              <a:cxnLst/>
              <a:rect l="l" t="t" r="r" b="b"/>
              <a:pathLst>
                <a:path w="4716" h="5802" extrusionOk="0">
                  <a:moveTo>
                    <a:pt x="4192" y="729"/>
                  </a:moveTo>
                  <a:lnTo>
                    <a:pt x="4192" y="2992"/>
                  </a:lnTo>
                  <a:lnTo>
                    <a:pt x="572" y="5087"/>
                  </a:lnTo>
                  <a:lnTo>
                    <a:pt x="524" y="2944"/>
                  </a:lnTo>
                  <a:lnTo>
                    <a:pt x="4192" y="729"/>
                  </a:lnTo>
                  <a:close/>
                  <a:moveTo>
                    <a:pt x="4452" y="0"/>
                  </a:moveTo>
                  <a:cubicBezTo>
                    <a:pt x="4408" y="0"/>
                    <a:pt x="4364" y="12"/>
                    <a:pt x="4323" y="39"/>
                  </a:cubicBezTo>
                  <a:lnTo>
                    <a:pt x="132" y="2575"/>
                  </a:lnTo>
                  <a:cubicBezTo>
                    <a:pt x="48" y="2622"/>
                    <a:pt x="1" y="2706"/>
                    <a:pt x="1" y="2801"/>
                  </a:cubicBezTo>
                  <a:lnTo>
                    <a:pt x="48" y="5540"/>
                  </a:lnTo>
                  <a:cubicBezTo>
                    <a:pt x="60" y="5682"/>
                    <a:pt x="167" y="5801"/>
                    <a:pt x="310" y="5801"/>
                  </a:cubicBezTo>
                  <a:cubicBezTo>
                    <a:pt x="358" y="5801"/>
                    <a:pt x="405" y="5790"/>
                    <a:pt x="441" y="5766"/>
                  </a:cubicBezTo>
                  <a:lnTo>
                    <a:pt x="4584" y="3361"/>
                  </a:lnTo>
                  <a:cubicBezTo>
                    <a:pt x="4668" y="3325"/>
                    <a:pt x="4715" y="3230"/>
                    <a:pt x="4715" y="3146"/>
                  </a:cubicBezTo>
                  <a:lnTo>
                    <a:pt x="4715" y="265"/>
                  </a:lnTo>
                  <a:cubicBezTo>
                    <a:pt x="4715" y="112"/>
                    <a:pt x="4587" y="0"/>
                    <a:pt x="4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22;p73">
              <a:extLst>
                <a:ext uri="{FF2B5EF4-FFF2-40B4-BE49-F238E27FC236}">
                  <a16:creationId xmlns:a16="http://schemas.microsoft.com/office/drawing/2014/main" id="{42554A55-4950-46AF-8D80-90AEBCE4EA8B}"/>
                </a:ext>
              </a:extLst>
            </p:cNvPr>
            <p:cNvSpPr/>
            <p:nvPr/>
          </p:nvSpPr>
          <p:spPr>
            <a:xfrm>
              <a:off x="5231750" y="1757150"/>
              <a:ext cx="104800" cy="130100"/>
            </a:xfrm>
            <a:custGeom>
              <a:avLst/>
              <a:gdLst/>
              <a:ahLst/>
              <a:cxnLst/>
              <a:rect l="l" t="t" r="r" b="b"/>
              <a:pathLst>
                <a:path w="4192" h="5204" extrusionOk="0">
                  <a:moveTo>
                    <a:pt x="0" y="0"/>
                  </a:moveTo>
                  <a:lnTo>
                    <a:pt x="0" y="2798"/>
                  </a:lnTo>
                  <a:lnTo>
                    <a:pt x="4191" y="5204"/>
                  </a:lnTo>
                  <a:lnTo>
                    <a:pt x="4167" y="2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23;p73">
              <a:extLst>
                <a:ext uri="{FF2B5EF4-FFF2-40B4-BE49-F238E27FC236}">
                  <a16:creationId xmlns:a16="http://schemas.microsoft.com/office/drawing/2014/main" id="{CB909AFD-84FB-432D-BC8F-42CB49D21F46}"/>
                </a:ext>
              </a:extLst>
            </p:cNvPr>
            <p:cNvSpPr/>
            <p:nvPr/>
          </p:nvSpPr>
          <p:spPr>
            <a:xfrm>
              <a:off x="5225200" y="1750900"/>
              <a:ext cx="117900" cy="142900"/>
            </a:xfrm>
            <a:custGeom>
              <a:avLst/>
              <a:gdLst/>
              <a:ahLst/>
              <a:cxnLst/>
              <a:rect l="l" t="t" r="r" b="b"/>
              <a:pathLst>
                <a:path w="4716" h="5716" extrusionOk="0">
                  <a:moveTo>
                    <a:pt x="524" y="703"/>
                  </a:moveTo>
                  <a:lnTo>
                    <a:pt x="4167" y="2751"/>
                  </a:lnTo>
                  <a:lnTo>
                    <a:pt x="4191" y="5001"/>
                  </a:lnTo>
                  <a:lnTo>
                    <a:pt x="524" y="2906"/>
                  </a:lnTo>
                  <a:lnTo>
                    <a:pt x="524" y="703"/>
                  </a:lnTo>
                  <a:close/>
                  <a:moveTo>
                    <a:pt x="262" y="0"/>
                  </a:moveTo>
                  <a:cubicBezTo>
                    <a:pt x="217" y="0"/>
                    <a:pt x="173" y="12"/>
                    <a:pt x="131" y="36"/>
                  </a:cubicBezTo>
                  <a:cubicBezTo>
                    <a:pt x="48" y="72"/>
                    <a:pt x="0" y="167"/>
                    <a:pt x="0" y="250"/>
                  </a:cubicBezTo>
                  <a:lnTo>
                    <a:pt x="0" y="3048"/>
                  </a:lnTo>
                  <a:cubicBezTo>
                    <a:pt x="0" y="3144"/>
                    <a:pt x="48" y="3227"/>
                    <a:pt x="131" y="3275"/>
                  </a:cubicBezTo>
                  <a:lnTo>
                    <a:pt x="4322" y="5680"/>
                  </a:lnTo>
                  <a:cubicBezTo>
                    <a:pt x="4370" y="5704"/>
                    <a:pt x="4405" y="5715"/>
                    <a:pt x="4453" y="5715"/>
                  </a:cubicBezTo>
                  <a:cubicBezTo>
                    <a:pt x="4596" y="5715"/>
                    <a:pt x="4715" y="5596"/>
                    <a:pt x="4715" y="5454"/>
                  </a:cubicBezTo>
                  <a:lnTo>
                    <a:pt x="4691" y="2608"/>
                  </a:lnTo>
                  <a:cubicBezTo>
                    <a:pt x="4691" y="2513"/>
                    <a:pt x="4632" y="2429"/>
                    <a:pt x="4560" y="2382"/>
                  </a:cubicBezTo>
                  <a:lnTo>
                    <a:pt x="393" y="36"/>
                  </a:lnTo>
                  <a:cubicBezTo>
                    <a:pt x="351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24;p73">
              <a:extLst>
                <a:ext uri="{FF2B5EF4-FFF2-40B4-BE49-F238E27FC236}">
                  <a16:creationId xmlns:a16="http://schemas.microsoft.com/office/drawing/2014/main" id="{31976629-55D9-4E20-BEE6-B3B91BC77A0E}"/>
                </a:ext>
              </a:extLst>
            </p:cNvPr>
            <p:cNvSpPr/>
            <p:nvPr/>
          </p:nvSpPr>
          <p:spPr>
            <a:xfrm>
              <a:off x="5231750" y="1696725"/>
              <a:ext cx="208375" cy="119375"/>
            </a:xfrm>
            <a:custGeom>
              <a:avLst/>
              <a:gdLst/>
              <a:ahLst/>
              <a:cxnLst/>
              <a:rect l="l" t="t" r="r" b="b"/>
              <a:pathLst>
                <a:path w="8335" h="4775" extrusionOk="0">
                  <a:moveTo>
                    <a:pt x="4251" y="1"/>
                  </a:moveTo>
                  <a:lnTo>
                    <a:pt x="0" y="2417"/>
                  </a:lnTo>
                  <a:lnTo>
                    <a:pt x="4167" y="4775"/>
                  </a:lnTo>
                  <a:lnTo>
                    <a:pt x="8334" y="2346"/>
                  </a:lnTo>
                  <a:lnTo>
                    <a:pt x="8334" y="2346"/>
                  </a:lnTo>
                  <a:cubicBezTo>
                    <a:pt x="8334" y="2346"/>
                    <a:pt x="8334" y="2346"/>
                    <a:pt x="8333" y="2346"/>
                  </a:cubicBezTo>
                  <a:cubicBezTo>
                    <a:pt x="8223" y="2346"/>
                    <a:pt x="4251" y="1"/>
                    <a:pt x="4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25;p73">
              <a:extLst>
                <a:ext uri="{FF2B5EF4-FFF2-40B4-BE49-F238E27FC236}">
                  <a16:creationId xmlns:a16="http://schemas.microsoft.com/office/drawing/2014/main" id="{871BBF0B-691B-40E2-A052-D0F62B0C4E41}"/>
                </a:ext>
              </a:extLst>
            </p:cNvPr>
            <p:cNvSpPr/>
            <p:nvPr/>
          </p:nvSpPr>
          <p:spPr>
            <a:xfrm>
              <a:off x="5224300" y="1690475"/>
              <a:ext cx="224450" cy="132175"/>
            </a:xfrm>
            <a:custGeom>
              <a:avLst/>
              <a:gdLst/>
              <a:ahLst/>
              <a:cxnLst/>
              <a:rect l="l" t="t" r="r" b="b"/>
              <a:pathLst>
                <a:path w="8978" h="5287" extrusionOk="0">
                  <a:moveTo>
                    <a:pt x="4549" y="548"/>
                  </a:moveTo>
                  <a:cubicBezTo>
                    <a:pt x="6561" y="1751"/>
                    <a:pt x="7573" y="2334"/>
                    <a:pt x="8097" y="2620"/>
                  </a:cubicBezTo>
                  <a:lnTo>
                    <a:pt x="4465" y="4727"/>
                  </a:lnTo>
                  <a:lnTo>
                    <a:pt x="822" y="2679"/>
                  </a:lnTo>
                  <a:lnTo>
                    <a:pt x="4549" y="548"/>
                  </a:lnTo>
                  <a:close/>
                  <a:moveTo>
                    <a:pt x="4549" y="0"/>
                  </a:moveTo>
                  <a:cubicBezTo>
                    <a:pt x="4504" y="0"/>
                    <a:pt x="4459" y="12"/>
                    <a:pt x="4418" y="36"/>
                  </a:cubicBezTo>
                  <a:lnTo>
                    <a:pt x="167" y="2453"/>
                  </a:lnTo>
                  <a:cubicBezTo>
                    <a:pt x="0" y="2560"/>
                    <a:pt x="0" y="2810"/>
                    <a:pt x="167" y="2906"/>
                  </a:cubicBezTo>
                  <a:lnTo>
                    <a:pt x="4334" y="5251"/>
                  </a:lnTo>
                  <a:cubicBezTo>
                    <a:pt x="4382" y="5275"/>
                    <a:pt x="4418" y="5287"/>
                    <a:pt x="4465" y="5287"/>
                  </a:cubicBezTo>
                  <a:cubicBezTo>
                    <a:pt x="4513" y="5287"/>
                    <a:pt x="4561" y="5275"/>
                    <a:pt x="4608" y="5251"/>
                  </a:cubicBezTo>
                  <a:lnTo>
                    <a:pt x="8775" y="2834"/>
                  </a:lnTo>
                  <a:cubicBezTo>
                    <a:pt x="8978" y="2715"/>
                    <a:pt x="8930" y="2406"/>
                    <a:pt x="8704" y="2346"/>
                  </a:cubicBezTo>
                  <a:cubicBezTo>
                    <a:pt x="8418" y="2227"/>
                    <a:pt x="6096" y="870"/>
                    <a:pt x="4680" y="36"/>
                  </a:cubicBezTo>
                  <a:cubicBezTo>
                    <a:pt x="4638" y="12"/>
                    <a:pt x="4593" y="0"/>
                    <a:pt x="4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73">
              <a:extLst>
                <a:ext uri="{FF2B5EF4-FFF2-40B4-BE49-F238E27FC236}">
                  <a16:creationId xmlns:a16="http://schemas.microsoft.com/office/drawing/2014/main" id="{F2272092-7DE4-4E3D-9DBF-AD9F3A4A85B3}"/>
                </a:ext>
              </a:extLst>
            </p:cNvPr>
            <p:cNvSpPr/>
            <p:nvPr/>
          </p:nvSpPr>
          <p:spPr>
            <a:xfrm>
              <a:off x="5321325" y="1714000"/>
              <a:ext cx="22950" cy="17875"/>
            </a:xfrm>
            <a:custGeom>
              <a:avLst/>
              <a:gdLst/>
              <a:ahLst/>
              <a:cxnLst/>
              <a:rect l="l" t="t" r="r" b="b"/>
              <a:pathLst>
                <a:path w="918" h="715" extrusionOk="0">
                  <a:moveTo>
                    <a:pt x="465" y="0"/>
                  </a:moveTo>
                  <a:cubicBezTo>
                    <a:pt x="203" y="0"/>
                    <a:pt x="1" y="155"/>
                    <a:pt x="1" y="357"/>
                  </a:cubicBezTo>
                  <a:cubicBezTo>
                    <a:pt x="1" y="548"/>
                    <a:pt x="203" y="714"/>
                    <a:pt x="465" y="714"/>
                  </a:cubicBezTo>
                  <a:cubicBezTo>
                    <a:pt x="715" y="714"/>
                    <a:pt x="918" y="548"/>
                    <a:pt x="918" y="357"/>
                  </a:cubicBezTo>
                  <a:cubicBezTo>
                    <a:pt x="918" y="155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73">
              <a:extLst>
                <a:ext uri="{FF2B5EF4-FFF2-40B4-BE49-F238E27FC236}">
                  <a16:creationId xmlns:a16="http://schemas.microsoft.com/office/drawing/2014/main" id="{FE1C39F9-4D23-4279-9356-DD1935CF7AC6}"/>
                </a:ext>
              </a:extLst>
            </p:cNvPr>
            <p:cNvSpPr/>
            <p:nvPr/>
          </p:nvSpPr>
          <p:spPr>
            <a:xfrm>
              <a:off x="5296925" y="1729775"/>
              <a:ext cx="22650" cy="17575"/>
            </a:xfrm>
            <a:custGeom>
              <a:avLst/>
              <a:gdLst/>
              <a:ahLst/>
              <a:cxnLst/>
              <a:rect l="l" t="t" r="r" b="b"/>
              <a:pathLst>
                <a:path w="906" h="703" extrusionOk="0">
                  <a:moveTo>
                    <a:pt x="465" y="0"/>
                  </a:moveTo>
                  <a:cubicBezTo>
                    <a:pt x="215" y="0"/>
                    <a:pt x="1" y="155"/>
                    <a:pt x="1" y="357"/>
                  </a:cubicBezTo>
                  <a:cubicBezTo>
                    <a:pt x="1" y="548"/>
                    <a:pt x="203" y="703"/>
                    <a:pt x="453" y="703"/>
                  </a:cubicBezTo>
                  <a:cubicBezTo>
                    <a:pt x="703" y="703"/>
                    <a:pt x="905" y="548"/>
                    <a:pt x="905" y="357"/>
                  </a:cubicBezTo>
                  <a:cubicBezTo>
                    <a:pt x="905" y="155"/>
                    <a:pt x="703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73">
              <a:extLst>
                <a:ext uri="{FF2B5EF4-FFF2-40B4-BE49-F238E27FC236}">
                  <a16:creationId xmlns:a16="http://schemas.microsoft.com/office/drawing/2014/main" id="{B511321F-6B5E-4DC6-8A8D-0CEDB5F552C9}"/>
                </a:ext>
              </a:extLst>
            </p:cNvPr>
            <p:cNvSpPr/>
            <p:nvPr/>
          </p:nvSpPr>
          <p:spPr>
            <a:xfrm>
              <a:off x="5268650" y="1745550"/>
              <a:ext cx="22950" cy="17875"/>
            </a:xfrm>
            <a:custGeom>
              <a:avLst/>
              <a:gdLst/>
              <a:ahLst/>
              <a:cxnLst/>
              <a:rect l="l" t="t" r="r" b="b"/>
              <a:pathLst>
                <a:path w="918" h="715" extrusionOk="0">
                  <a:moveTo>
                    <a:pt x="465" y="0"/>
                  </a:moveTo>
                  <a:cubicBezTo>
                    <a:pt x="215" y="0"/>
                    <a:pt x="0" y="155"/>
                    <a:pt x="0" y="357"/>
                  </a:cubicBezTo>
                  <a:cubicBezTo>
                    <a:pt x="0" y="548"/>
                    <a:pt x="215" y="715"/>
                    <a:pt x="465" y="715"/>
                  </a:cubicBezTo>
                  <a:cubicBezTo>
                    <a:pt x="715" y="715"/>
                    <a:pt x="917" y="548"/>
                    <a:pt x="917" y="357"/>
                  </a:cubicBezTo>
                  <a:cubicBezTo>
                    <a:pt x="917" y="155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73">
              <a:extLst>
                <a:ext uri="{FF2B5EF4-FFF2-40B4-BE49-F238E27FC236}">
                  <a16:creationId xmlns:a16="http://schemas.microsoft.com/office/drawing/2014/main" id="{DA5EE275-3CC2-4E1C-90B3-522F4B55FEBF}"/>
                </a:ext>
              </a:extLst>
            </p:cNvPr>
            <p:cNvSpPr/>
            <p:nvPr/>
          </p:nvSpPr>
          <p:spPr>
            <a:xfrm>
              <a:off x="5347225" y="1805375"/>
              <a:ext cx="44675" cy="56575"/>
            </a:xfrm>
            <a:custGeom>
              <a:avLst/>
              <a:gdLst/>
              <a:ahLst/>
              <a:cxnLst/>
              <a:rect l="l" t="t" r="r" b="b"/>
              <a:pathLst>
                <a:path w="1787" h="2263" extrusionOk="0">
                  <a:moveTo>
                    <a:pt x="1787" y="0"/>
                  </a:moveTo>
                  <a:lnTo>
                    <a:pt x="1" y="1036"/>
                  </a:lnTo>
                  <a:lnTo>
                    <a:pt x="13" y="2262"/>
                  </a:lnTo>
                  <a:lnTo>
                    <a:pt x="1787" y="1227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73">
              <a:extLst>
                <a:ext uri="{FF2B5EF4-FFF2-40B4-BE49-F238E27FC236}">
                  <a16:creationId xmlns:a16="http://schemas.microsoft.com/office/drawing/2014/main" id="{AE14A378-69ED-4F6C-A8C9-8AE49D0A6271}"/>
                </a:ext>
              </a:extLst>
            </p:cNvPr>
            <p:cNvSpPr/>
            <p:nvPr/>
          </p:nvSpPr>
          <p:spPr>
            <a:xfrm>
              <a:off x="5544575" y="1876500"/>
              <a:ext cx="104800" cy="132200"/>
            </a:xfrm>
            <a:custGeom>
              <a:avLst/>
              <a:gdLst/>
              <a:ahLst/>
              <a:cxnLst/>
              <a:rect l="l" t="t" r="r" b="b"/>
              <a:pathLst>
                <a:path w="4192" h="5288" extrusionOk="0">
                  <a:moveTo>
                    <a:pt x="4192" y="1"/>
                  </a:moveTo>
                  <a:lnTo>
                    <a:pt x="1" y="2537"/>
                  </a:lnTo>
                  <a:lnTo>
                    <a:pt x="48" y="5287"/>
                  </a:lnTo>
                  <a:lnTo>
                    <a:pt x="4192" y="2882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73">
              <a:extLst>
                <a:ext uri="{FF2B5EF4-FFF2-40B4-BE49-F238E27FC236}">
                  <a16:creationId xmlns:a16="http://schemas.microsoft.com/office/drawing/2014/main" id="{765D1F79-7B02-4D35-8396-EF74262D4919}"/>
                </a:ext>
              </a:extLst>
            </p:cNvPr>
            <p:cNvSpPr/>
            <p:nvPr/>
          </p:nvSpPr>
          <p:spPr>
            <a:xfrm>
              <a:off x="5538025" y="1870200"/>
              <a:ext cx="117900" cy="145050"/>
            </a:xfrm>
            <a:custGeom>
              <a:avLst/>
              <a:gdLst/>
              <a:ahLst/>
              <a:cxnLst/>
              <a:rect l="l" t="t" r="r" b="b"/>
              <a:pathLst>
                <a:path w="4716" h="5802" extrusionOk="0">
                  <a:moveTo>
                    <a:pt x="4204" y="717"/>
                  </a:moveTo>
                  <a:lnTo>
                    <a:pt x="4204" y="2979"/>
                  </a:lnTo>
                  <a:lnTo>
                    <a:pt x="572" y="5087"/>
                  </a:lnTo>
                  <a:lnTo>
                    <a:pt x="525" y="2932"/>
                  </a:lnTo>
                  <a:lnTo>
                    <a:pt x="4204" y="717"/>
                  </a:lnTo>
                  <a:close/>
                  <a:moveTo>
                    <a:pt x="4457" y="0"/>
                  </a:moveTo>
                  <a:cubicBezTo>
                    <a:pt x="4413" y="0"/>
                    <a:pt x="4367" y="12"/>
                    <a:pt x="4323" y="39"/>
                  </a:cubicBezTo>
                  <a:lnTo>
                    <a:pt x="132" y="2563"/>
                  </a:lnTo>
                  <a:cubicBezTo>
                    <a:pt x="48" y="2610"/>
                    <a:pt x="1" y="2706"/>
                    <a:pt x="1" y="2801"/>
                  </a:cubicBezTo>
                  <a:lnTo>
                    <a:pt x="60" y="5539"/>
                  </a:lnTo>
                  <a:cubicBezTo>
                    <a:pt x="60" y="5634"/>
                    <a:pt x="108" y="5718"/>
                    <a:pt x="191" y="5765"/>
                  </a:cubicBezTo>
                  <a:cubicBezTo>
                    <a:pt x="227" y="5789"/>
                    <a:pt x="274" y="5801"/>
                    <a:pt x="310" y="5801"/>
                  </a:cubicBezTo>
                  <a:cubicBezTo>
                    <a:pt x="358" y="5801"/>
                    <a:pt x="405" y="5789"/>
                    <a:pt x="441" y="5765"/>
                  </a:cubicBezTo>
                  <a:lnTo>
                    <a:pt x="4585" y="3360"/>
                  </a:lnTo>
                  <a:cubicBezTo>
                    <a:pt x="4668" y="3313"/>
                    <a:pt x="4716" y="3229"/>
                    <a:pt x="4716" y="3134"/>
                  </a:cubicBezTo>
                  <a:lnTo>
                    <a:pt x="4716" y="265"/>
                  </a:lnTo>
                  <a:cubicBezTo>
                    <a:pt x="4716" y="112"/>
                    <a:pt x="4594" y="0"/>
                    <a:pt x="4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73">
              <a:extLst>
                <a:ext uri="{FF2B5EF4-FFF2-40B4-BE49-F238E27FC236}">
                  <a16:creationId xmlns:a16="http://schemas.microsoft.com/office/drawing/2014/main" id="{829FFF6F-755E-421B-B917-E8DAEDF4F251}"/>
                </a:ext>
              </a:extLst>
            </p:cNvPr>
            <p:cNvSpPr/>
            <p:nvPr/>
          </p:nvSpPr>
          <p:spPr>
            <a:xfrm>
              <a:off x="5441000" y="1878600"/>
              <a:ext cx="104800" cy="130100"/>
            </a:xfrm>
            <a:custGeom>
              <a:avLst/>
              <a:gdLst/>
              <a:ahLst/>
              <a:cxnLst/>
              <a:rect l="l" t="t" r="r" b="b"/>
              <a:pathLst>
                <a:path w="4192" h="5204" extrusionOk="0">
                  <a:moveTo>
                    <a:pt x="0" y="0"/>
                  </a:moveTo>
                  <a:lnTo>
                    <a:pt x="0" y="2798"/>
                  </a:lnTo>
                  <a:lnTo>
                    <a:pt x="4191" y="5203"/>
                  </a:lnTo>
                  <a:lnTo>
                    <a:pt x="4167" y="2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73">
              <a:extLst>
                <a:ext uri="{FF2B5EF4-FFF2-40B4-BE49-F238E27FC236}">
                  <a16:creationId xmlns:a16="http://schemas.microsoft.com/office/drawing/2014/main" id="{71CC0DF5-9635-475E-AD2D-1FB96707C87C}"/>
                </a:ext>
              </a:extLst>
            </p:cNvPr>
            <p:cNvSpPr/>
            <p:nvPr/>
          </p:nvSpPr>
          <p:spPr>
            <a:xfrm>
              <a:off x="5434450" y="1872100"/>
              <a:ext cx="117900" cy="143150"/>
            </a:xfrm>
            <a:custGeom>
              <a:avLst/>
              <a:gdLst/>
              <a:ahLst/>
              <a:cxnLst/>
              <a:rect l="l" t="t" r="r" b="b"/>
              <a:pathLst>
                <a:path w="4716" h="5726" extrusionOk="0">
                  <a:moveTo>
                    <a:pt x="524" y="701"/>
                  </a:moveTo>
                  <a:lnTo>
                    <a:pt x="4167" y="2761"/>
                  </a:lnTo>
                  <a:lnTo>
                    <a:pt x="4191" y="5011"/>
                  </a:lnTo>
                  <a:lnTo>
                    <a:pt x="4191" y="5011"/>
                  </a:lnTo>
                  <a:lnTo>
                    <a:pt x="524" y="2903"/>
                  </a:lnTo>
                  <a:lnTo>
                    <a:pt x="524" y="701"/>
                  </a:lnTo>
                  <a:close/>
                  <a:moveTo>
                    <a:pt x="262" y="1"/>
                  </a:moveTo>
                  <a:cubicBezTo>
                    <a:pt x="124" y="1"/>
                    <a:pt x="0" y="106"/>
                    <a:pt x="0" y="260"/>
                  </a:cubicBezTo>
                  <a:lnTo>
                    <a:pt x="0" y="3058"/>
                  </a:lnTo>
                  <a:cubicBezTo>
                    <a:pt x="0" y="3153"/>
                    <a:pt x="48" y="3237"/>
                    <a:pt x="131" y="3284"/>
                  </a:cubicBezTo>
                  <a:lnTo>
                    <a:pt x="4334" y="5689"/>
                  </a:lnTo>
                  <a:cubicBezTo>
                    <a:pt x="4370" y="5713"/>
                    <a:pt x="4417" y="5725"/>
                    <a:pt x="4453" y="5725"/>
                  </a:cubicBezTo>
                  <a:cubicBezTo>
                    <a:pt x="4501" y="5713"/>
                    <a:pt x="4548" y="5701"/>
                    <a:pt x="4584" y="5678"/>
                  </a:cubicBezTo>
                  <a:cubicBezTo>
                    <a:pt x="4668" y="5630"/>
                    <a:pt x="4715" y="5547"/>
                    <a:pt x="4715" y="5451"/>
                  </a:cubicBezTo>
                  <a:lnTo>
                    <a:pt x="4691" y="2606"/>
                  </a:lnTo>
                  <a:cubicBezTo>
                    <a:pt x="4691" y="2511"/>
                    <a:pt x="4644" y="2427"/>
                    <a:pt x="4560" y="2380"/>
                  </a:cubicBezTo>
                  <a:lnTo>
                    <a:pt x="393" y="34"/>
                  </a:lnTo>
                  <a:cubicBezTo>
                    <a:pt x="350" y="11"/>
                    <a:pt x="305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73">
              <a:extLst>
                <a:ext uri="{FF2B5EF4-FFF2-40B4-BE49-F238E27FC236}">
                  <a16:creationId xmlns:a16="http://schemas.microsoft.com/office/drawing/2014/main" id="{6C175E09-2CCE-4B3D-A772-E16D8ADC7ABB}"/>
                </a:ext>
              </a:extLst>
            </p:cNvPr>
            <p:cNvSpPr/>
            <p:nvPr/>
          </p:nvSpPr>
          <p:spPr>
            <a:xfrm>
              <a:off x="5441000" y="1817875"/>
              <a:ext cx="208375" cy="119375"/>
            </a:xfrm>
            <a:custGeom>
              <a:avLst/>
              <a:gdLst/>
              <a:ahLst/>
              <a:cxnLst/>
              <a:rect l="l" t="t" r="r" b="b"/>
              <a:pathLst>
                <a:path w="8335" h="4775" extrusionOk="0">
                  <a:moveTo>
                    <a:pt x="4251" y="0"/>
                  </a:moveTo>
                  <a:lnTo>
                    <a:pt x="0" y="2429"/>
                  </a:lnTo>
                  <a:lnTo>
                    <a:pt x="4167" y="4775"/>
                  </a:lnTo>
                  <a:lnTo>
                    <a:pt x="8335" y="2346"/>
                  </a:lnTo>
                  <a:lnTo>
                    <a:pt x="8335" y="2346"/>
                  </a:lnTo>
                  <a:cubicBezTo>
                    <a:pt x="8334" y="2346"/>
                    <a:pt x="8333" y="2346"/>
                    <a:pt x="8332" y="2346"/>
                  </a:cubicBezTo>
                  <a:cubicBezTo>
                    <a:pt x="8204" y="2346"/>
                    <a:pt x="4251" y="0"/>
                    <a:pt x="4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73">
              <a:extLst>
                <a:ext uri="{FF2B5EF4-FFF2-40B4-BE49-F238E27FC236}">
                  <a16:creationId xmlns:a16="http://schemas.microsoft.com/office/drawing/2014/main" id="{6311A371-507C-4069-B0C9-ED6140936729}"/>
                </a:ext>
              </a:extLst>
            </p:cNvPr>
            <p:cNvSpPr/>
            <p:nvPr/>
          </p:nvSpPr>
          <p:spPr>
            <a:xfrm>
              <a:off x="5434450" y="1811325"/>
              <a:ext cx="223250" cy="132475"/>
            </a:xfrm>
            <a:custGeom>
              <a:avLst/>
              <a:gdLst/>
              <a:ahLst/>
              <a:cxnLst/>
              <a:rect l="l" t="t" r="r" b="b"/>
              <a:pathLst>
                <a:path w="8930" h="5299" extrusionOk="0">
                  <a:moveTo>
                    <a:pt x="4513" y="560"/>
                  </a:moveTo>
                  <a:cubicBezTo>
                    <a:pt x="6537" y="1763"/>
                    <a:pt x="7537" y="2346"/>
                    <a:pt x="8061" y="2620"/>
                  </a:cubicBezTo>
                  <a:lnTo>
                    <a:pt x="4429" y="4739"/>
                  </a:lnTo>
                  <a:lnTo>
                    <a:pt x="798" y="2691"/>
                  </a:lnTo>
                  <a:lnTo>
                    <a:pt x="4513" y="560"/>
                  </a:lnTo>
                  <a:close/>
                  <a:moveTo>
                    <a:pt x="4513" y="0"/>
                  </a:moveTo>
                  <a:cubicBezTo>
                    <a:pt x="4468" y="0"/>
                    <a:pt x="4423" y="12"/>
                    <a:pt x="4382" y="36"/>
                  </a:cubicBezTo>
                  <a:lnTo>
                    <a:pt x="131" y="2465"/>
                  </a:lnTo>
                  <a:cubicBezTo>
                    <a:pt x="60" y="2513"/>
                    <a:pt x="0" y="2596"/>
                    <a:pt x="0" y="2691"/>
                  </a:cubicBezTo>
                  <a:cubicBezTo>
                    <a:pt x="0" y="2786"/>
                    <a:pt x="60" y="2870"/>
                    <a:pt x="143" y="2917"/>
                  </a:cubicBezTo>
                  <a:lnTo>
                    <a:pt x="4310" y="5263"/>
                  </a:lnTo>
                  <a:cubicBezTo>
                    <a:pt x="4346" y="5287"/>
                    <a:pt x="4382" y="5299"/>
                    <a:pt x="4429" y="5299"/>
                  </a:cubicBezTo>
                  <a:cubicBezTo>
                    <a:pt x="4477" y="5299"/>
                    <a:pt x="4525" y="5287"/>
                    <a:pt x="4572" y="5263"/>
                  </a:cubicBezTo>
                  <a:lnTo>
                    <a:pt x="8739" y="2834"/>
                  </a:lnTo>
                  <a:cubicBezTo>
                    <a:pt x="8930" y="2715"/>
                    <a:pt x="8894" y="2417"/>
                    <a:pt x="8668" y="2358"/>
                  </a:cubicBezTo>
                  <a:cubicBezTo>
                    <a:pt x="8382" y="2239"/>
                    <a:pt x="6061" y="881"/>
                    <a:pt x="4644" y="36"/>
                  </a:cubicBezTo>
                  <a:cubicBezTo>
                    <a:pt x="4602" y="12"/>
                    <a:pt x="4557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73">
              <a:extLst>
                <a:ext uri="{FF2B5EF4-FFF2-40B4-BE49-F238E27FC236}">
                  <a16:creationId xmlns:a16="http://schemas.microsoft.com/office/drawing/2014/main" id="{BE022C44-E18D-4A33-A8EE-3F31A38B233C}"/>
                </a:ext>
              </a:extLst>
            </p:cNvPr>
            <p:cNvSpPr/>
            <p:nvPr/>
          </p:nvSpPr>
          <p:spPr>
            <a:xfrm>
              <a:off x="5530575" y="1835425"/>
              <a:ext cx="22950" cy="17600"/>
            </a:xfrm>
            <a:custGeom>
              <a:avLst/>
              <a:gdLst/>
              <a:ahLst/>
              <a:cxnLst/>
              <a:rect l="l" t="t" r="r" b="b"/>
              <a:pathLst>
                <a:path w="918" h="704" extrusionOk="0">
                  <a:moveTo>
                    <a:pt x="465" y="1"/>
                  </a:moveTo>
                  <a:cubicBezTo>
                    <a:pt x="203" y="1"/>
                    <a:pt x="1" y="156"/>
                    <a:pt x="1" y="358"/>
                  </a:cubicBezTo>
                  <a:cubicBezTo>
                    <a:pt x="1" y="549"/>
                    <a:pt x="203" y="703"/>
                    <a:pt x="465" y="703"/>
                  </a:cubicBezTo>
                  <a:cubicBezTo>
                    <a:pt x="715" y="703"/>
                    <a:pt x="918" y="549"/>
                    <a:pt x="918" y="358"/>
                  </a:cubicBezTo>
                  <a:cubicBezTo>
                    <a:pt x="918" y="156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73">
              <a:extLst>
                <a:ext uri="{FF2B5EF4-FFF2-40B4-BE49-F238E27FC236}">
                  <a16:creationId xmlns:a16="http://schemas.microsoft.com/office/drawing/2014/main" id="{F94002BA-A787-4532-B4A5-44928C0BD745}"/>
                </a:ext>
              </a:extLst>
            </p:cNvPr>
            <p:cNvSpPr/>
            <p:nvPr/>
          </p:nvSpPr>
          <p:spPr>
            <a:xfrm>
              <a:off x="5506175" y="1850900"/>
              <a:ext cx="22950" cy="17900"/>
            </a:xfrm>
            <a:custGeom>
              <a:avLst/>
              <a:gdLst/>
              <a:ahLst/>
              <a:cxnLst/>
              <a:rect l="l" t="t" r="r" b="b"/>
              <a:pathLst>
                <a:path w="918" h="716" extrusionOk="0">
                  <a:moveTo>
                    <a:pt x="453" y="1"/>
                  </a:moveTo>
                  <a:cubicBezTo>
                    <a:pt x="203" y="1"/>
                    <a:pt x="1" y="168"/>
                    <a:pt x="1" y="358"/>
                  </a:cubicBezTo>
                  <a:cubicBezTo>
                    <a:pt x="1" y="549"/>
                    <a:pt x="203" y="715"/>
                    <a:pt x="453" y="715"/>
                  </a:cubicBezTo>
                  <a:cubicBezTo>
                    <a:pt x="703" y="715"/>
                    <a:pt x="917" y="549"/>
                    <a:pt x="917" y="358"/>
                  </a:cubicBezTo>
                  <a:cubicBezTo>
                    <a:pt x="917" y="168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73">
              <a:extLst>
                <a:ext uri="{FF2B5EF4-FFF2-40B4-BE49-F238E27FC236}">
                  <a16:creationId xmlns:a16="http://schemas.microsoft.com/office/drawing/2014/main" id="{02D75608-B7B6-4BA6-B28D-695DF3D7F66E}"/>
                </a:ext>
              </a:extLst>
            </p:cNvPr>
            <p:cNvSpPr/>
            <p:nvPr/>
          </p:nvSpPr>
          <p:spPr>
            <a:xfrm>
              <a:off x="5478200" y="1866975"/>
              <a:ext cx="22650" cy="17600"/>
            </a:xfrm>
            <a:custGeom>
              <a:avLst/>
              <a:gdLst/>
              <a:ahLst/>
              <a:cxnLst/>
              <a:rect l="l" t="t" r="r" b="b"/>
              <a:pathLst>
                <a:path w="906" h="704" extrusionOk="0">
                  <a:moveTo>
                    <a:pt x="453" y="1"/>
                  </a:moveTo>
                  <a:cubicBezTo>
                    <a:pt x="203" y="1"/>
                    <a:pt x="0" y="156"/>
                    <a:pt x="0" y="346"/>
                  </a:cubicBezTo>
                  <a:cubicBezTo>
                    <a:pt x="0" y="549"/>
                    <a:pt x="203" y="703"/>
                    <a:pt x="453" y="703"/>
                  </a:cubicBezTo>
                  <a:cubicBezTo>
                    <a:pt x="703" y="703"/>
                    <a:pt x="905" y="549"/>
                    <a:pt x="905" y="346"/>
                  </a:cubicBezTo>
                  <a:cubicBezTo>
                    <a:pt x="905" y="156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73">
              <a:extLst>
                <a:ext uri="{FF2B5EF4-FFF2-40B4-BE49-F238E27FC236}">
                  <a16:creationId xmlns:a16="http://schemas.microsoft.com/office/drawing/2014/main" id="{46A8C2B3-0DA1-4BA0-B70B-6A2DD569F94E}"/>
                </a:ext>
              </a:extLst>
            </p:cNvPr>
            <p:cNvSpPr/>
            <p:nvPr/>
          </p:nvSpPr>
          <p:spPr>
            <a:xfrm>
              <a:off x="5556475" y="1926825"/>
              <a:ext cx="44675" cy="56275"/>
            </a:xfrm>
            <a:custGeom>
              <a:avLst/>
              <a:gdLst/>
              <a:ahLst/>
              <a:cxnLst/>
              <a:rect l="l" t="t" r="r" b="b"/>
              <a:pathLst>
                <a:path w="1787" h="2251" extrusionOk="0">
                  <a:moveTo>
                    <a:pt x="1787" y="0"/>
                  </a:moveTo>
                  <a:lnTo>
                    <a:pt x="1" y="1036"/>
                  </a:lnTo>
                  <a:lnTo>
                    <a:pt x="13" y="2250"/>
                  </a:lnTo>
                  <a:lnTo>
                    <a:pt x="1787" y="1226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73">
              <a:extLst>
                <a:ext uri="{FF2B5EF4-FFF2-40B4-BE49-F238E27FC236}">
                  <a16:creationId xmlns:a16="http://schemas.microsoft.com/office/drawing/2014/main" id="{20BF51DE-B437-4724-8E40-92BE1212C47E}"/>
                </a:ext>
              </a:extLst>
            </p:cNvPr>
            <p:cNvSpPr/>
            <p:nvPr/>
          </p:nvSpPr>
          <p:spPr>
            <a:xfrm>
              <a:off x="5753825" y="1997950"/>
              <a:ext cx="105100" cy="131900"/>
            </a:xfrm>
            <a:custGeom>
              <a:avLst/>
              <a:gdLst/>
              <a:ahLst/>
              <a:cxnLst/>
              <a:rect l="l" t="t" r="r" b="b"/>
              <a:pathLst>
                <a:path w="4204" h="5276" extrusionOk="0">
                  <a:moveTo>
                    <a:pt x="4204" y="1"/>
                  </a:moveTo>
                  <a:lnTo>
                    <a:pt x="1" y="2537"/>
                  </a:lnTo>
                  <a:lnTo>
                    <a:pt x="60" y="5275"/>
                  </a:lnTo>
                  <a:lnTo>
                    <a:pt x="4204" y="2882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73">
              <a:extLst>
                <a:ext uri="{FF2B5EF4-FFF2-40B4-BE49-F238E27FC236}">
                  <a16:creationId xmlns:a16="http://schemas.microsoft.com/office/drawing/2014/main" id="{5FA41AC9-A3D0-4415-B9B3-1996D1385CAE}"/>
                </a:ext>
              </a:extLst>
            </p:cNvPr>
            <p:cNvSpPr/>
            <p:nvPr/>
          </p:nvSpPr>
          <p:spPr>
            <a:xfrm>
              <a:off x="5747275" y="1991700"/>
              <a:ext cx="117900" cy="144700"/>
            </a:xfrm>
            <a:custGeom>
              <a:avLst/>
              <a:gdLst/>
              <a:ahLst/>
              <a:cxnLst/>
              <a:rect l="l" t="t" r="r" b="b"/>
              <a:pathLst>
                <a:path w="4716" h="5788" extrusionOk="0">
                  <a:moveTo>
                    <a:pt x="4204" y="715"/>
                  </a:moveTo>
                  <a:lnTo>
                    <a:pt x="4204" y="2977"/>
                  </a:lnTo>
                  <a:lnTo>
                    <a:pt x="572" y="5085"/>
                  </a:lnTo>
                  <a:lnTo>
                    <a:pt x="525" y="2930"/>
                  </a:lnTo>
                  <a:lnTo>
                    <a:pt x="4204" y="715"/>
                  </a:lnTo>
                  <a:close/>
                  <a:moveTo>
                    <a:pt x="4458" y="1"/>
                  </a:moveTo>
                  <a:cubicBezTo>
                    <a:pt x="4412" y="1"/>
                    <a:pt x="4364" y="12"/>
                    <a:pt x="4323" y="36"/>
                  </a:cubicBezTo>
                  <a:lnTo>
                    <a:pt x="132" y="2560"/>
                  </a:lnTo>
                  <a:cubicBezTo>
                    <a:pt x="48" y="2608"/>
                    <a:pt x="1" y="2703"/>
                    <a:pt x="1" y="2787"/>
                  </a:cubicBezTo>
                  <a:lnTo>
                    <a:pt x="60" y="5537"/>
                  </a:lnTo>
                  <a:cubicBezTo>
                    <a:pt x="60" y="5620"/>
                    <a:pt x="108" y="5716"/>
                    <a:pt x="191" y="5751"/>
                  </a:cubicBezTo>
                  <a:cubicBezTo>
                    <a:pt x="227" y="5775"/>
                    <a:pt x="275" y="5787"/>
                    <a:pt x="322" y="5787"/>
                  </a:cubicBezTo>
                  <a:cubicBezTo>
                    <a:pt x="370" y="5787"/>
                    <a:pt x="417" y="5775"/>
                    <a:pt x="453" y="5751"/>
                  </a:cubicBezTo>
                  <a:lnTo>
                    <a:pt x="4597" y="3358"/>
                  </a:lnTo>
                  <a:cubicBezTo>
                    <a:pt x="4668" y="3311"/>
                    <a:pt x="4716" y="3227"/>
                    <a:pt x="4716" y="3132"/>
                  </a:cubicBezTo>
                  <a:lnTo>
                    <a:pt x="4716" y="263"/>
                  </a:lnTo>
                  <a:cubicBezTo>
                    <a:pt x="4716" y="167"/>
                    <a:pt x="4668" y="84"/>
                    <a:pt x="4585" y="36"/>
                  </a:cubicBezTo>
                  <a:cubicBezTo>
                    <a:pt x="4549" y="12"/>
                    <a:pt x="4504" y="1"/>
                    <a:pt x="4458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73">
              <a:extLst>
                <a:ext uri="{FF2B5EF4-FFF2-40B4-BE49-F238E27FC236}">
                  <a16:creationId xmlns:a16="http://schemas.microsoft.com/office/drawing/2014/main" id="{FEFEEEE9-8E44-4BBB-ACA1-9DD0054847DC}"/>
                </a:ext>
              </a:extLst>
            </p:cNvPr>
            <p:cNvSpPr/>
            <p:nvPr/>
          </p:nvSpPr>
          <p:spPr>
            <a:xfrm>
              <a:off x="5650250" y="2000025"/>
              <a:ext cx="105100" cy="129825"/>
            </a:xfrm>
            <a:custGeom>
              <a:avLst/>
              <a:gdLst/>
              <a:ahLst/>
              <a:cxnLst/>
              <a:rect l="l" t="t" r="r" b="b"/>
              <a:pathLst>
                <a:path w="4204" h="5193" extrusionOk="0">
                  <a:moveTo>
                    <a:pt x="0" y="1"/>
                  </a:moveTo>
                  <a:lnTo>
                    <a:pt x="0" y="2799"/>
                  </a:lnTo>
                  <a:lnTo>
                    <a:pt x="4203" y="5192"/>
                  </a:lnTo>
                  <a:lnTo>
                    <a:pt x="4167" y="2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643;p73">
              <a:extLst>
                <a:ext uri="{FF2B5EF4-FFF2-40B4-BE49-F238E27FC236}">
                  <a16:creationId xmlns:a16="http://schemas.microsoft.com/office/drawing/2014/main" id="{AEE2AEC1-3E38-42A3-89E2-631F52FD4678}"/>
                </a:ext>
              </a:extLst>
            </p:cNvPr>
            <p:cNvSpPr/>
            <p:nvPr/>
          </p:nvSpPr>
          <p:spPr>
            <a:xfrm>
              <a:off x="5643700" y="1993550"/>
              <a:ext cx="117900" cy="142850"/>
            </a:xfrm>
            <a:custGeom>
              <a:avLst/>
              <a:gdLst/>
              <a:ahLst/>
              <a:cxnLst/>
              <a:rect l="l" t="t" r="r" b="b"/>
              <a:pathLst>
                <a:path w="4716" h="5714" extrusionOk="0">
                  <a:moveTo>
                    <a:pt x="524" y="700"/>
                  </a:moveTo>
                  <a:lnTo>
                    <a:pt x="4179" y="2760"/>
                  </a:lnTo>
                  <a:lnTo>
                    <a:pt x="4191" y="4999"/>
                  </a:lnTo>
                  <a:lnTo>
                    <a:pt x="4191" y="4999"/>
                  </a:lnTo>
                  <a:lnTo>
                    <a:pt x="524" y="2903"/>
                  </a:lnTo>
                  <a:lnTo>
                    <a:pt x="524" y="700"/>
                  </a:lnTo>
                  <a:close/>
                  <a:moveTo>
                    <a:pt x="257" y="0"/>
                  </a:moveTo>
                  <a:cubicBezTo>
                    <a:pt x="124" y="0"/>
                    <a:pt x="0" y="106"/>
                    <a:pt x="0" y="260"/>
                  </a:cubicBezTo>
                  <a:lnTo>
                    <a:pt x="0" y="3058"/>
                  </a:lnTo>
                  <a:cubicBezTo>
                    <a:pt x="0" y="3153"/>
                    <a:pt x="48" y="3237"/>
                    <a:pt x="131" y="3284"/>
                  </a:cubicBezTo>
                  <a:lnTo>
                    <a:pt x="4334" y="5677"/>
                  </a:lnTo>
                  <a:cubicBezTo>
                    <a:pt x="4370" y="5701"/>
                    <a:pt x="4418" y="5713"/>
                    <a:pt x="4465" y="5713"/>
                  </a:cubicBezTo>
                  <a:cubicBezTo>
                    <a:pt x="4501" y="5713"/>
                    <a:pt x="4549" y="5701"/>
                    <a:pt x="4584" y="5677"/>
                  </a:cubicBezTo>
                  <a:cubicBezTo>
                    <a:pt x="4668" y="5630"/>
                    <a:pt x="4715" y="5546"/>
                    <a:pt x="4715" y="5451"/>
                  </a:cubicBezTo>
                  <a:lnTo>
                    <a:pt x="4691" y="2605"/>
                  </a:lnTo>
                  <a:cubicBezTo>
                    <a:pt x="4691" y="2510"/>
                    <a:pt x="4632" y="2427"/>
                    <a:pt x="4549" y="2379"/>
                  </a:cubicBezTo>
                  <a:lnTo>
                    <a:pt x="381" y="34"/>
                  </a:lnTo>
                  <a:cubicBezTo>
                    <a:pt x="341" y="11"/>
                    <a:pt x="299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644;p73">
              <a:extLst>
                <a:ext uri="{FF2B5EF4-FFF2-40B4-BE49-F238E27FC236}">
                  <a16:creationId xmlns:a16="http://schemas.microsoft.com/office/drawing/2014/main" id="{185895D9-B74A-4AF9-8392-4E4CFFEC2A0B}"/>
                </a:ext>
              </a:extLst>
            </p:cNvPr>
            <p:cNvSpPr/>
            <p:nvPr/>
          </p:nvSpPr>
          <p:spPr>
            <a:xfrm>
              <a:off x="5650250" y="1939325"/>
              <a:ext cx="208675" cy="119375"/>
            </a:xfrm>
            <a:custGeom>
              <a:avLst/>
              <a:gdLst/>
              <a:ahLst/>
              <a:cxnLst/>
              <a:rect l="l" t="t" r="r" b="b"/>
              <a:pathLst>
                <a:path w="8347" h="4775" extrusionOk="0">
                  <a:moveTo>
                    <a:pt x="4251" y="0"/>
                  </a:moveTo>
                  <a:lnTo>
                    <a:pt x="0" y="2429"/>
                  </a:lnTo>
                  <a:lnTo>
                    <a:pt x="4167" y="4774"/>
                  </a:lnTo>
                  <a:lnTo>
                    <a:pt x="8347" y="2346"/>
                  </a:lnTo>
                  <a:lnTo>
                    <a:pt x="8347" y="2346"/>
                  </a:lnTo>
                  <a:cubicBezTo>
                    <a:pt x="8346" y="2346"/>
                    <a:pt x="8346" y="2346"/>
                    <a:pt x="8345" y="2346"/>
                  </a:cubicBezTo>
                  <a:cubicBezTo>
                    <a:pt x="8223" y="2346"/>
                    <a:pt x="4251" y="0"/>
                    <a:pt x="4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45;p73">
              <a:extLst>
                <a:ext uri="{FF2B5EF4-FFF2-40B4-BE49-F238E27FC236}">
                  <a16:creationId xmlns:a16="http://schemas.microsoft.com/office/drawing/2014/main" id="{3FA9F388-EDB9-44A4-AC54-03CAD9A6DAC8}"/>
                </a:ext>
              </a:extLst>
            </p:cNvPr>
            <p:cNvSpPr/>
            <p:nvPr/>
          </p:nvSpPr>
          <p:spPr>
            <a:xfrm>
              <a:off x="5644000" y="1932775"/>
              <a:ext cx="223250" cy="132475"/>
            </a:xfrm>
            <a:custGeom>
              <a:avLst/>
              <a:gdLst/>
              <a:ahLst/>
              <a:cxnLst/>
              <a:rect l="l" t="t" r="r" b="b"/>
              <a:pathLst>
                <a:path w="8930" h="5299" extrusionOk="0">
                  <a:moveTo>
                    <a:pt x="4501" y="560"/>
                  </a:moveTo>
                  <a:cubicBezTo>
                    <a:pt x="6525" y="1762"/>
                    <a:pt x="7525" y="2346"/>
                    <a:pt x="8049" y="2620"/>
                  </a:cubicBezTo>
                  <a:lnTo>
                    <a:pt x="4417" y="4739"/>
                  </a:lnTo>
                  <a:lnTo>
                    <a:pt x="786" y="2691"/>
                  </a:lnTo>
                  <a:lnTo>
                    <a:pt x="4501" y="560"/>
                  </a:lnTo>
                  <a:close/>
                  <a:moveTo>
                    <a:pt x="4505" y="0"/>
                  </a:moveTo>
                  <a:cubicBezTo>
                    <a:pt x="4459" y="0"/>
                    <a:pt x="4412" y="12"/>
                    <a:pt x="4370" y="36"/>
                  </a:cubicBezTo>
                  <a:lnTo>
                    <a:pt x="131" y="2465"/>
                  </a:lnTo>
                  <a:cubicBezTo>
                    <a:pt x="48" y="2512"/>
                    <a:pt x="0" y="2596"/>
                    <a:pt x="0" y="2691"/>
                  </a:cubicBezTo>
                  <a:cubicBezTo>
                    <a:pt x="0" y="2786"/>
                    <a:pt x="48" y="2870"/>
                    <a:pt x="131" y="2917"/>
                  </a:cubicBezTo>
                  <a:lnTo>
                    <a:pt x="4298" y="5263"/>
                  </a:lnTo>
                  <a:cubicBezTo>
                    <a:pt x="4334" y="5287"/>
                    <a:pt x="4382" y="5298"/>
                    <a:pt x="4417" y="5298"/>
                  </a:cubicBezTo>
                  <a:cubicBezTo>
                    <a:pt x="4465" y="5298"/>
                    <a:pt x="4513" y="5287"/>
                    <a:pt x="4560" y="5263"/>
                  </a:cubicBezTo>
                  <a:lnTo>
                    <a:pt x="8728" y="2834"/>
                  </a:lnTo>
                  <a:cubicBezTo>
                    <a:pt x="8930" y="2715"/>
                    <a:pt x="8882" y="2405"/>
                    <a:pt x="8656" y="2358"/>
                  </a:cubicBezTo>
                  <a:cubicBezTo>
                    <a:pt x="8370" y="2227"/>
                    <a:pt x="6049" y="869"/>
                    <a:pt x="4632" y="36"/>
                  </a:cubicBezTo>
                  <a:cubicBezTo>
                    <a:pt x="4596" y="12"/>
                    <a:pt x="4551" y="0"/>
                    <a:pt x="4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46;p73">
              <a:extLst>
                <a:ext uri="{FF2B5EF4-FFF2-40B4-BE49-F238E27FC236}">
                  <a16:creationId xmlns:a16="http://schemas.microsoft.com/office/drawing/2014/main" id="{A1FF9017-187A-4D2E-9EB3-A0D45DBD17B2}"/>
                </a:ext>
              </a:extLst>
            </p:cNvPr>
            <p:cNvSpPr/>
            <p:nvPr/>
          </p:nvSpPr>
          <p:spPr>
            <a:xfrm>
              <a:off x="5740125" y="1956875"/>
              <a:ext cx="22650" cy="17600"/>
            </a:xfrm>
            <a:custGeom>
              <a:avLst/>
              <a:gdLst/>
              <a:ahLst/>
              <a:cxnLst/>
              <a:rect l="l" t="t" r="r" b="b"/>
              <a:pathLst>
                <a:path w="906" h="704" extrusionOk="0">
                  <a:moveTo>
                    <a:pt x="453" y="1"/>
                  </a:moveTo>
                  <a:cubicBezTo>
                    <a:pt x="203" y="1"/>
                    <a:pt x="1" y="155"/>
                    <a:pt x="1" y="346"/>
                  </a:cubicBezTo>
                  <a:cubicBezTo>
                    <a:pt x="1" y="548"/>
                    <a:pt x="203" y="703"/>
                    <a:pt x="453" y="703"/>
                  </a:cubicBezTo>
                  <a:cubicBezTo>
                    <a:pt x="703" y="703"/>
                    <a:pt x="906" y="548"/>
                    <a:pt x="906" y="346"/>
                  </a:cubicBezTo>
                  <a:cubicBezTo>
                    <a:pt x="906" y="155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47;p73">
              <a:extLst>
                <a:ext uri="{FF2B5EF4-FFF2-40B4-BE49-F238E27FC236}">
                  <a16:creationId xmlns:a16="http://schemas.microsoft.com/office/drawing/2014/main" id="{E055BAD7-8593-462A-ADA4-5AA6F994D99B}"/>
                </a:ext>
              </a:extLst>
            </p:cNvPr>
            <p:cNvSpPr/>
            <p:nvPr/>
          </p:nvSpPr>
          <p:spPr>
            <a:xfrm>
              <a:off x="5715425" y="1972350"/>
              <a:ext cx="22950" cy="17900"/>
            </a:xfrm>
            <a:custGeom>
              <a:avLst/>
              <a:gdLst/>
              <a:ahLst/>
              <a:cxnLst/>
              <a:rect l="l" t="t" r="r" b="b"/>
              <a:pathLst>
                <a:path w="918" h="716" extrusionOk="0">
                  <a:moveTo>
                    <a:pt x="453" y="1"/>
                  </a:moveTo>
                  <a:cubicBezTo>
                    <a:pt x="203" y="1"/>
                    <a:pt x="1" y="167"/>
                    <a:pt x="1" y="358"/>
                  </a:cubicBezTo>
                  <a:cubicBezTo>
                    <a:pt x="1" y="548"/>
                    <a:pt x="203" y="715"/>
                    <a:pt x="453" y="715"/>
                  </a:cubicBezTo>
                  <a:cubicBezTo>
                    <a:pt x="715" y="715"/>
                    <a:pt x="918" y="548"/>
                    <a:pt x="918" y="358"/>
                  </a:cubicBezTo>
                  <a:cubicBezTo>
                    <a:pt x="918" y="155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48;p73">
              <a:extLst>
                <a:ext uri="{FF2B5EF4-FFF2-40B4-BE49-F238E27FC236}">
                  <a16:creationId xmlns:a16="http://schemas.microsoft.com/office/drawing/2014/main" id="{9D9727F0-0C2F-4EF2-A09D-755A0BABC265}"/>
                </a:ext>
              </a:extLst>
            </p:cNvPr>
            <p:cNvSpPr/>
            <p:nvPr/>
          </p:nvSpPr>
          <p:spPr>
            <a:xfrm>
              <a:off x="5687450" y="1988125"/>
              <a:ext cx="22950" cy="17900"/>
            </a:xfrm>
            <a:custGeom>
              <a:avLst/>
              <a:gdLst/>
              <a:ahLst/>
              <a:cxnLst/>
              <a:rect l="l" t="t" r="r" b="b"/>
              <a:pathLst>
                <a:path w="918" h="716" extrusionOk="0">
                  <a:moveTo>
                    <a:pt x="453" y="1"/>
                  </a:moveTo>
                  <a:cubicBezTo>
                    <a:pt x="203" y="1"/>
                    <a:pt x="1" y="167"/>
                    <a:pt x="1" y="358"/>
                  </a:cubicBezTo>
                  <a:cubicBezTo>
                    <a:pt x="1" y="560"/>
                    <a:pt x="203" y="715"/>
                    <a:pt x="453" y="715"/>
                  </a:cubicBezTo>
                  <a:cubicBezTo>
                    <a:pt x="703" y="715"/>
                    <a:pt x="917" y="560"/>
                    <a:pt x="917" y="358"/>
                  </a:cubicBezTo>
                  <a:cubicBezTo>
                    <a:pt x="917" y="167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49;p73">
              <a:extLst>
                <a:ext uri="{FF2B5EF4-FFF2-40B4-BE49-F238E27FC236}">
                  <a16:creationId xmlns:a16="http://schemas.microsoft.com/office/drawing/2014/main" id="{A67F164A-AEC6-4644-84C1-31A43F4A5520}"/>
                </a:ext>
              </a:extLst>
            </p:cNvPr>
            <p:cNvSpPr/>
            <p:nvPr/>
          </p:nvSpPr>
          <p:spPr>
            <a:xfrm>
              <a:off x="5765725" y="2047950"/>
              <a:ext cx="44675" cy="56600"/>
            </a:xfrm>
            <a:custGeom>
              <a:avLst/>
              <a:gdLst/>
              <a:ahLst/>
              <a:cxnLst/>
              <a:rect l="l" t="t" r="r" b="b"/>
              <a:pathLst>
                <a:path w="1787" h="2264" extrusionOk="0">
                  <a:moveTo>
                    <a:pt x="1787" y="1"/>
                  </a:moveTo>
                  <a:lnTo>
                    <a:pt x="1" y="1049"/>
                  </a:lnTo>
                  <a:lnTo>
                    <a:pt x="13" y="2263"/>
                  </a:lnTo>
                  <a:lnTo>
                    <a:pt x="1787" y="1239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50;p73">
              <a:extLst>
                <a:ext uri="{FF2B5EF4-FFF2-40B4-BE49-F238E27FC236}">
                  <a16:creationId xmlns:a16="http://schemas.microsoft.com/office/drawing/2014/main" id="{D5EB55AD-422F-44F1-AB47-00A7963BE3BA}"/>
                </a:ext>
              </a:extLst>
            </p:cNvPr>
            <p:cNvSpPr/>
            <p:nvPr/>
          </p:nvSpPr>
          <p:spPr>
            <a:xfrm>
              <a:off x="5963075" y="2119400"/>
              <a:ext cx="105100" cy="131875"/>
            </a:xfrm>
            <a:custGeom>
              <a:avLst/>
              <a:gdLst/>
              <a:ahLst/>
              <a:cxnLst/>
              <a:rect l="l" t="t" r="r" b="b"/>
              <a:pathLst>
                <a:path w="4204" h="5275" extrusionOk="0">
                  <a:moveTo>
                    <a:pt x="4204" y="0"/>
                  </a:moveTo>
                  <a:lnTo>
                    <a:pt x="1" y="2536"/>
                  </a:lnTo>
                  <a:lnTo>
                    <a:pt x="60" y="5275"/>
                  </a:lnTo>
                  <a:lnTo>
                    <a:pt x="4204" y="287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51;p73">
              <a:extLst>
                <a:ext uri="{FF2B5EF4-FFF2-40B4-BE49-F238E27FC236}">
                  <a16:creationId xmlns:a16="http://schemas.microsoft.com/office/drawing/2014/main" id="{101CBE91-FC31-412F-8921-B0F2794C2F1B}"/>
                </a:ext>
              </a:extLst>
            </p:cNvPr>
            <p:cNvSpPr/>
            <p:nvPr/>
          </p:nvSpPr>
          <p:spPr>
            <a:xfrm>
              <a:off x="5956525" y="2113150"/>
              <a:ext cx="118200" cy="144975"/>
            </a:xfrm>
            <a:custGeom>
              <a:avLst/>
              <a:gdLst/>
              <a:ahLst/>
              <a:cxnLst/>
              <a:rect l="l" t="t" r="r" b="b"/>
              <a:pathLst>
                <a:path w="4728" h="5799" extrusionOk="0">
                  <a:moveTo>
                    <a:pt x="4204" y="715"/>
                  </a:moveTo>
                  <a:lnTo>
                    <a:pt x="4204" y="2977"/>
                  </a:lnTo>
                  <a:lnTo>
                    <a:pt x="572" y="5084"/>
                  </a:lnTo>
                  <a:lnTo>
                    <a:pt x="537" y="2929"/>
                  </a:lnTo>
                  <a:lnTo>
                    <a:pt x="4204" y="715"/>
                  </a:lnTo>
                  <a:close/>
                  <a:moveTo>
                    <a:pt x="4460" y="0"/>
                  </a:moveTo>
                  <a:cubicBezTo>
                    <a:pt x="4412" y="0"/>
                    <a:pt x="4364" y="12"/>
                    <a:pt x="4323" y="36"/>
                  </a:cubicBezTo>
                  <a:lnTo>
                    <a:pt x="132" y="2560"/>
                  </a:lnTo>
                  <a:cubicBezTo>
                    <a:pt x="48" y="2608"/>
                    <a:pt x="1" y="2703"/>
                    <a:pt x="13" y="2798"/>
                  </a:cubicBezTo>
                  <a:lnTo>
                    <a:pt x="60" y="5537"/>
                  </a:lnTo>
                  <a:cubicBezTo>
                    <a:pt x="60" y="5632"/>
                    <a:pt x="108" y="5715"/>
                    <a:pt x="191" y="5763"/>
                  </a:cubicBezTo>
                  <a:cubicBezTo>
                    <a:pt x="227" y="5775"/>
                    <a:pt x="275" y="5787"/>
                    <a:pt x="322" y="5799"/>
                  </a:cubicBezTo>
                  <a:cubicBezTo>
                    <a:pt x="370" y="5799"/>
                    <a:pt x="406" y="5787"/>
                    <a:pt x="453" y="5763"/>
                  </a:cubicBezTo>
                  <a:lnTo>
                    <a:pt x="4597" y="3358"/>
                  </a:lnTo>
                  <a:cubicBezTo>
                    <a:pt x="4668" y="3310"/>
                    <a:pt x="4728" y="3227"/>
                    <a:pt x="4728" y="3132"/>
                  </a:cubicBezTo>
                  <a:lnTo>
                    <a:pt x="4728" y="262"/>
                  </a:lnTo>
                  <a:cubicBezTo>
                    <a:pt x="4728" y="167"/>
                    <a:pt x="4668" y="84"/>
                    <a:pt x="4597" y="36"/>
                  </a:cubicBezTo>
                  <a:cubicBezTo>
                    <a:pt x="4555" y="12"/>
                    <a:pt x="4507" y="0"/>
                    <a:pt x="4460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52;p73">
              <a:extLst>
                <a:ext uri="{FF2B5EF4-FFF2-40B4-BE49-F238E27FC236}">
                  <a16:creationId xmlns:a16="http://schemas.microsoft.com/office/drawing/2014/main" id="{67C3110F-770A-4FBD-8F68-C4DAEAD59902}"/>
                </a:ext>
              </a:extLst>
            </p:cNvPr>
            <p:cNvSpPr/>
            <p:nvPr/>
          </p:nvSpPr>
          <p:spPr>
            <a:xfrm>
              <a:off x="5859800" y="2121475"/>
              <a:ext cx="104800" cy="129800"/>
            </a:xfrm>
            <a:custGeom>
              <a:avLst/>
              <a:gdLst/>
              <a:ahLst/>
              <a:cxnLst/>
              <a:rect l="l" t="t" r="r" b="b"/>
              <a:pathLst>
                <a:path w="4192" h="5192" extrusionOk="0">
                  <a:moveTo>
                    <a:pt x="0" y="1"/>
                  </a:moveTo>
                  <a:lnTo>
                    <a:pt x="0" y="2787"/>
                  </a:lnTo>
                  <a:lnTo>
                    <a:pt x="4191" y="5192"/>
                  </a:lnTo>
                  <a:lnTo>
                    <a:pt x="4167" y="2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53;p73">
              <a:extLst>
                <a:ext uri="{FF2B5EF4-FFF2-40B4-BE49-F238E27FC236}">
                  <a16:creationId xmlns:a16="http://schemas.microsoft.com/office/drawing/2014/main" id="{E7C67317-0A56-42D0-AE20-2F631C9CF159}"/>
                </a:ext>
              </a:extLst>
            </p:cNvPr>
            <p:cNvSpPr/>
            <p:nvPr/>
          </p:nvSpPr>
          <p:spPr>
            <a:xfrm>
              <a:off x="5853250" y="2114925"/>
              <a:ext cx="117900" cy="143200"/>
            </a:xfrm>
            <a:custGeom>
              <a:avLst/>
              <a:gdLst/>
              <a:ahLst/>
              <a:cxnLst/>
              <a:rect l="l" t="t" r="r" b="b"/>
              <a:pathLst>
                <a:path w="4716" h="5728" extrusionOk="0">
                  <a:moveTo>
                    <a:pt x="512" y="715"/>
                  </a:moveTo>
                  <a:lnTo>
                    <a:pt x="4168" y="2763"/>
                  </a:lnTo>
                  <a:lnTo>
                    <a:pt x="4191" y="5013"/>
                  </a:lnTo>
                  <a:lnTo>
                    <a:pt x="512" y="2906"/>
                  </a:lnTo>
                  <a:lnTo>
                    <a:pt x="512" y="715"/>
                  </a:lnTo>
                  <a:close/>
                  <a:moveTo>
                    <a:pt x="255" y="1"/>
                  </a:moveTo>
                  <a:cubicBezTo>
                    <a:pt x="209" y="1"/>
                    <a:pt x="161" y="13"/>
                    <a:pt x="119" y="36"/>
                  </a:cubicBezTo>
                  <a:cubicBezTo>
                    <a:pt x="48" y="84"/>
                    <a:pt x="0" y="167"/>
                    <a:pt x="0" y="263"/>
                  </a:cubicBezTo>
                  <a:lnTo>
                    <a:pt x="0" y="3061"/>
                  </a:lnTo>
                  <a:cubicBezTo>
                    <a:pt x="0" y="3156"/>
                    <a:pt x="48" y="3239"/>
                    <a:pt x="131" y="3287"/>
                  </a:cubicBezTo>
                  <a:lnTo>
                    <a:pt x="4322" y="5692"/>
                  </a:lnTo>
                  <a:cubicBezTo>
                    <a:pt x="4358" y="5704"/>
                    <a:pt x="4406" y="5728"/>
                    <a:pt x="4453" y="5728"/>
                  </a:cubicBezTo>
                  <a:cubicBezTo>
                    <a:pt x="4501" y="5716"/>
                    <a:pt x="4549" y="5704"/>
                    <a:pt x="4584" y="5680"/>
                  </a:cubicBezTo>
                  <a:cubicBezTo>
                    <a:pt x="4668" y="5632"/>
                    <a:pt x="4715" y="5549"/>
                    <a:pt x="4715" y="5454"/>
                  </a:cubicBezTo>
                  <a:lnTo>
                    <a:pt x="4680" y="2608"/>
                  </a:lnTo>
                  <a:cubicBezTo>
                    <a:pt x="4680" y="2513"/>
                    <a:pt x="4632" y="2430"/>
                    <a:pt x="4549" y="2382"/>
                  </a:cubicBezTo>
                  <a:lnTo>
                    <a:pt x="381" y="36"/>
                  </a:lnTo>
                  <a:cubicBezTo>
                    <a:pt x="346" y="13"/>
                    <a:pt x="301" y="1"/>
                    <a:pt x="255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54;p73">
              <a:extLst>
                <a:ext uri="{FF2B5EF4-FFF2-40B4-BE49-F238E27FC236}">
                  <a16:creationId xmlns:a16="http://schemas.microsoft.com/office/drawing/2014/main" id="{77C739A3-7F00-4B68-84DD-0F06386C3AD1}"/>
                </a:ext>
              </a:extLst>
            </p:cNvPr>
            <p:cNvSpPr/>
            <p:nvPr/>
          </p:nvSpPr>
          <p:spPr>
            <a:xfrm>
              <a:off x="5859800" y="2060750"/>
              <a:ext cx="208375" cy="119400"/>
            </a:xfrm>
            <a:custGeom>
              <a:avLst/>
              <a:gdLst/>
              <a:ahLst/>
              <a:cxnLst/>
              <a:rect l="l" t="t" r="r" b="b"/>
              <a:pathLst>
                <a:path w="8335" h="4776" extrusionOk="0">
                  <a:moveTo>
                    <a:pt x="4239" y="1"/>
                  </a:moveTo>
                  <a:lnTo>
                    <a:pt x="0" y="2430"/>
                  </a:lnTo>
                  <a:lnTo>
                    <a:pt x="4167" y="4775"/>
                  </a:lnTo>
                  <a:lnTo>
                    <a:pt x="8335" y="2346"/>
                  </a:lnTo>
                  <a:lnTo>
                    <a:pt x="8335" y="2346"/>
                  </a:lnTo>
                  <a:cubicBezTo>
                    <a:pt x="8334" y="2346"/>
                    <a:pt x="8334" y="2347"/>
                    <a:pt x="8333" y="2347"/>
                  </a:cubicBezTo>
                  <a:cubicBezTo>
                    <a:pt x="8211" y="2347"/>
                    <a:pt x="423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55;p73">
              <a:extLst>
                <a:ext uri="{FF2B5EF4-FFF2-40B4-BE49-F238E27FC236}">
                  <a16:creationId xmlns:a16="http://schemas.microsoft.com/office/drawing/2014/main" id="{896AD0CF-6DA2-4B7D-B365-1A59DC357E1E}"/>
                </a:ext>
              </a:extLst>
            </p:cNvPr>
            <p:cNvSpPr/>
            <p:nvPr/>
          </p:nvSpPr>
          <p:spPr>
            <a:xfrm>
              <a:off x="5852050" y="2054200"/>
              <a:ext cx="224475" cy="132500"/>
            </a:xfrm>
            <a:custGeom>
              <a:avLst/>
              <a:gdLst/>
              <a:ahLst/>
              <a:cxnLst/>
              <a:rect l="l" t="t" r="r" b="b"/>
              <a:pathLst>
                <a:path w="8979" h="5300" extrusionOk="0">
                  <a:moveTo>
                    <a:pt x="4549" y="560"/>
                  </a:moveTo>
                  <a:cubicBezTo>
                    <a:pt x="6573" y="1751"/>
                    <a:pt x="7573" y="2346"/>
                    <a:pt x="8097" y="2620"/>
                  </a:cubicBezTo>
                  <a:lnTo>
                    <a:pt x="4466" y="4728"/>
                  </a:lnTo>
                  <a:lnTo>
                    <a:pt x="834" y="2680"/>
                  </a:lnTo>
                  <a:lnTo>
                    <a:pt x="4549" y="560"/>
                  </a:lnTo>
                  <a:close/>
                  <a:moveTo>
                    <a:pt x="4556" y="1"/>
                  </a:moveTo>
                  <a:cubicBezTo>
                    <a:pt x="4510" y="1"/>
                    <a:pt x="4466" y="13"/>
                    <a:pt x="4430" y="37"/>
                  </a:cubicBezTo>
                  <a:lnTo>
                    <a:pt x="179" y="2465"/>
                  </a:lnTo>
                  <a:cubicBezTo>
                    <a:pt x="1" y="2561"/>
                    <a:pt x="1" y="2811"/>
                    <a:pt x="179" y="2918"/>
                  </a:cubicBezTo>
                  <a:lnTo>
                    <a:pt x="4347" y="5263"/>
                  </a:lnTo>
                  <a:cubicBezTo>
                    <a:pt x="4382" y="5287"/>
                    <a:pt x="4430" y="5299"/>
                    <a:pt x="4477" y="5299"/>
                  </a:cubicBezTo>
                  <a:cubicBezTo>
                    <a:pt x="4525" y="5299"/>
                    <a:pt x="4573" y="5275"/>
                    <a:pt x="4608" y="5252"/>
                  </a:cubicBezTo>
                  <a:lnTo>
                    <a:pt x="8776" y="2823"/>
                  </a:lnTo>
                  <a:cubicBezTo>
                    <a:pt x="8978" y="2716"/>
                    <a:pt x="8930" y="2406"/>
                    <a:pt x="8704" y="2346"/>
                  </a:cubicBezTo>
                  <a:cubicBezTo>
                    <a:pt x="8418" y="2227"/>
                    <a:pt x="6109" y="870"/>
                    <a:pt x="4692" y="37"/>
                  </a:cubicBezTo>
                  <a:cubicBezTo>
                    <a:pt x="4650" y="13"/>
                    <a:pt x="4602" y="1"/>
                    <a:pt x="4556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656;p73">
              <a:extLst>
                <a:ext uri="{FF2B5EF4-FFF2-40B4-BE49-F238E27FC236}">
                  <a16:creationId xmlns:a16="http://schemas.microsoft.com/office/drawing/2014/main" id="{1476C979-C5C9-4AFB-9CA8-4C9966394402}"/>
                </a:ext>
              </a:extLst>
            </p:cNvPr>
            <p:cNvSpPr/>
            <p:nvPr/>
          </p:nvSpPr>
          <p:spPr>
            <a:xfrm>
              <a:off x="5949400" y="2078025"/>
              <a:ext cx="22625" cy="17575"/>
            </a:xfrm>
            <a:custGeom>
              <a:avLst/>
              <a:gdLst/>
              <a:ahLst/>
              <a:cxnLst/>
              <a:rect l="l" t="t" r="r" b="b"/>
              <a:pathLst>
                <a:path w="905" h="703" extrusionOk="0">
                  <a:moveTo>
                    <a:pt x="453" y="0"/>
                  </a:moveTo>
                  <a:cubicBezTo>
                    <a:pt x="202" y="0"/>
                    <a:pt x="0" y="167"/>
                    <a:pt x="0" y="358"/>
                  </a:cubicBezTo>
                  <a:cubicBezTo>
                    <a:pt x="0" y="548"/>
                    <a:pt x="202" y="703"/>
                    <a:pt x="453" y="703"/>
                  </a:cubicBezTo>
                  <a:cubicBezTo>
                    <a:pt x="703" y="703"/>
                    <a:pt x="905" y="548"/>
                    <a:pt x="905" y="358"/>
                  </a:cubicBezTo>
                  <a:cubicBezTo>
                    <a:pt x="905" y="155"/>
                    <a:pt x="703" y="0"/>
                    <a:pt x="45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57;p73">
              <a:extLst>
                <a:ext uri="{FF2B5EF4-FFF2-40B4-BE49-F238E27FC236}">
                  <a16:creationId xmlns:a16="http://schemas.microsoft.com/office/drawing/2014/main" id="{7F4F805F-CF76-46C0-B933-630D54E4B7F8}"/>
                </a:ext>
              </a:extLst>
            </p:cNvPr>
            <p:cNvSpPr/>
            <p:nvPr/>
          </p:nvSpPr>
          <p:spPr>
            <a:xfrm>
              <a:off x="5924675" y="2093800"/>
              <a:ext cx="22950" cy="17575"/>
            </a:xfrm>
            <a:custGeom>
              <a:avLst/>
              <a:gdLst/>
              <a:ahLst/>
              <a:cxnLst/>
              <a:rect l="l" t="t" r="r" b="b"/>
              <a:pathLst>
                <a:path w="918" h="703" extrusionOk="0">
                  <a:moveTo>
                    <a:pt x="465" y="0"/>
                  </a:moveTo>
                  <a:cubicBezTo>
                    <a:pt x="203" y="0"/>
                    <a:pt x="1" y="155"/>
                    <a:pt x="1" y="358"/>
                  </a:cubicBezTo>
                  <a:cubicBezTo>
                    <a:pt x="1" y="548"/>
                    <a:pt x="203" y="703"/>
                    <a:pt x="465" y="703"/>
                  </a:cubicBezTo>
                  <a:cubicBezTo>
                    <a:pt x="715" y="703"/>
                    <a:pt x="918" y="548"/>
                    <a:pt x="918" y="358"/>
                  </a:cubicBezTo>
                  <a:cubicBezTo>
                    <a:pt x="918" y="155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58;p73">
              <a:extLst>
                <a:ext uri="{FF2B5EF4-FFF2-40B4-BE49-F238E27FC236}">
                  <a16:creationId xmlns:a16="http://schemas.microsoft.com/office/drawing/2014/main" id="{E5C39A50-14DB-4201-A3DF-A2C10131AAC7}"/>
                </a:ext>
              </a:extLst>
            </p:cNvPr>
            <p:cNvSpPr/>
            <p:nvPr/>
          </p:nvSpPr>
          <p:spPr>
            <a:xfrm>
              <a:off x="5896700" y="2109575"/>
              <a:ext cx="22950" cy="17875"/>
            </a:xfrm>
            <a:custGeom>
              <a:avLst/>
              <a:gdLst/>
              <a:ahLst/>
              <a:cxnLst/>
              <a:rect l="l" t="t" r="r" b="b"/>
              <a:pathLst>
                <a:path w="918" h="715" extrusionOk="0">
                  <a:moveTo>
                    <a:pt x="453" y="0"/>
                  </a:moveTo>
                  <a:cubicBezTo>
                    <a:pt x="203" y="0"/>
                    <a:pt x="1" y="167"/>
                    <a:pt x="1" y="358"/>
                  </a:cubicBezTo>
                  <a:cubicBezTo>
                    <a:pt x="1" y="548"/>
                    <a:pt x="203" y="715"/>
                    <a:pt x="453" y="715"/>
                  </a:cubicBezTo>
                  <a:cubicBezTo>
                    <a:pt x="703" y="715"/>
                    <a:pt x="917" y="548"/>
                    <a:pt x="917" y="358"/>
                  </a:cubicBezTo>
                  <a:cubicBezTo>
                    <a:pt x="917" y="167"/>
                    <a:pt x="703" y="0"/>
                    <a:pt x="45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59;p73">
              <a:extLst>
                <a:ext uri="{FF2B5EF4-FFF2-40B4-BE49-F238E27FC236}">
                  <a16:creationId xmlns:a16="http://schemas.microsoft.com/office/drawing/2014/main" id="{956D9167-9840-416B-9906-97D9B1520DD0}"/>
                </a:ext>
              </a:extLst>
            </p:cNvPr>
            <p:cNvSpPr/>
            <p:nvPr/>
          </p:nvSpPr>
          <p:spPr>
            <a:xfrm>
              <a:off x="5975000" y="2169400"/>
              <a:ext cx="44650" cy="56575"/>
            </a:xfrm>
            <a:custGeom>
              <a:avLst/>
              <a:gdLst/>
              <a:ahLst/>
              <a:cxnLst/>
              <a:rect l="l" t="t" r="r" b="b"/>
              <a:pathLst>
                <a:path w="1786" h="2263" extrusionOk="0">
                  <a:moveTo>
                    <a:pt x="1786" y="1"/>
                  </a:moveTo>
                  <a:lnTo>
                    <a:pt x="0" y="1036"/>
                  </a:lnTo>
                  <a:lnTo>
                    <a:pt x="12" y="2263"/>
                  </a:lnTo>
                  <a:lnTo>
                    <a:pt x="1786" y="1239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60;p73">
              <a:extLst>
                <a:ext uri="{FF2B5EF4-FFF2-40B4-BE49-F238E27FC236}">
                  <a16:creationId xmlns:a16="http://schemas.microsoft.com/office/drawing/2014/main" id="{03ADFFE6-E7C8-4F14-8662-C459411EC102}"/>
                </a:ext>
              </a:extLst>
            </p:cNvPr>
            <p:cNvSpPr/>
            <p:nvPr/>
          </p:nvSpPr>
          <p:spPr>
            <a:xfrm>
              <a:off x="6172625" y="2240850"/>
              <a:ext cx="104800" cy="131875"/>
            </a:xfrm>
            <a:custGeom>
              <a:avLst/>
              <a:gdLst/>
              <a:ahLst/>
              <a:cxnLst/>
              <a:rect l="l" t="t" r="r" b="b"/>
              <a:pathLst>
                <a:path w="4192" h="5275" extrusionOk="0">
                  <a:moveTo>
                    <a:pt x="4192" y="0"/>
                  </a:moveTo>
                  <a:lnTo>
                    <a:pt x="1" y="2524"/>
                  </a:lnTo>
                  <a:lnTo>
                    <a:pt x="48" y="5275"/>
                  </a:lnTo>
                  <a:lnTo>
                    <a:pt x="4192" y="287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61;p73">
              <a:extLst>
                <a:ext uri="{FF2B5EF4-FFF2-40B4-BE49-F238E27FC236}">
                  <a16:creationId xmlns:a16="http://schemas.microsoft.com/office/drawing/2014/main" id="{D2660085-9E03-4EF5-99EF-33D3A21C3F26}"/>
                </a:ext>
              </a:extLst>
            </p:cNvPr>
            <p:cNvSpPr/>
            <p:nvPr/>
          </p:nvSpPr>
          <p:spPr>
            <a:xfrm>
              <a:off x="6166075" y="2234225"/>
              <a:ext cx="117900" cy="145050"/>
            </a:xfrm>
            <a:custGeom>
              <a:avLst/>
              <a:gdLst/>
              <a:ahLst/>
              <a:cxnLst/>
              <a:rect l="l" t="t" r="r" b="b"/>
              <a:pathLst>
                <a:path w="4716" h="5802" extrusionOk="0">
                  <a:moveTo>
                    <a:pt x="4192" y="718"/>
                  </a:moveTo>
                  <a:lnTo>
                    <a:pt x="4192" y="2992"/>
                  </a:lnTo>
                  <a:lnTo>
                    <a:pt x="560" y="5087"/>
                  </a:lnTo>
                  <a:lnTo>
                    <a:pt x="525" y="2944"/>
                  </a:lnTo>
                  <a:lnTo>
                    <a:pt x="4192" y="718"/>
                  </a:lnTo>
                  <a:close/>
                  <a:moveTo>
                    <a:pt x="4452" y="1"/>
                  </a:moveTo>
                  <a:cubicBezTo>
                    <a:pt x="4408" y="1"/>
                    <a:pt x="4364" y="12"/>
                    <a:pt x="4323" y="39"/>
                  </a:cubicBezTo>
                  <a:lnTo>
                    <a:pt x="120" y="2575"/>
                  </a:lnTo>
                  <a:cubicBezTo>
                    <a:pt x="48" y="2623"/>
                    <a:pt x="1" y="2706"/>
                    <a:pt x="1" y="2801"/>
                  </a:cubicBezTo>
                  <a:lnTo>
                    <a:pt x="48" y="5540"/>
                  </a:lnTo>
                  <a:cubicBezTo>
                    <a:pt x="48" y="5682"/>
                    <a:pt x="168" y="5801"/>
                    <a:pt x="310" y="5801"/>
                  </a:cubicBezTo>
                  <a:cubicBezTo>
                    <a:pt x="358" y="5801"/>
                    <a:pt x="406" y="5790"/>
                    <a:pt x="441" y="5766"/>
                  </a:cubicBezTo>
                  <a:lnTo>
                    <a:pt x="4585" y="3361"/>
                  </a:lnTo>
                  <a:cubicBezTo>
                    <a:pt x="4668" y="3313"/>
                    <a:pt x="4716" y="3230"/>
                    <a:pt x="4716" y="3135"/>
                  </a:cubicBezTo>
                  <a:lnTo>
                    <a:pt x="4716" y="265"/>
                  </a:lnTo>
                  <a:cubicBezTo>
                    <a:pt x="4716" y="113"/>
                    <a:pt x="4587" y="1"/>
                    <a:pt x="4452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662;p73">
              <a:extLst>
                <a:ext uri="{FF2B5EF4-FFF2-40B4-BE49-F238E27FC236}">
                  <a16:creationId xmlns:a16="http://schemas.microsoft.com/office/drawing/2014/main" id="{AA349594-E882-498D-BEC2-DB6FC92D3A04}"/>
                </a:ext>
              </a:extLst>
            </p:cNvPr>
            <p:cNvSpPr/>
            <p:nvPr/>
          </p:nvSpPr>
          <p:spPr>
            <a:xfrm>
              <a:off x="6069050" y="2242625"/>
              <a:ext cx="104800" cy="130100"/>
            </a:xfrm>
            <a:custGeom>
              <a:avLst/>
              <a:gdLst/>
              <a:ahLst/>
              <a:cxnLst/>
              <a:rect l="l" t="t" r="r" b="b"/>
              <a:pathLst>
                <a:path w="4192" h="5204" extrusionOk="0">
                  <a:moveTo>
                    <a:pt x="0" y="1"/>
                  </a:moveTo>
                  <a:lnTo>
                    <a:pt x="0" y="2799"/>
                  </a:lnTo>
                  <a:lnTo>
                    <a:pt x="4191" y="5204"/>
                  </a:lnTo>
                  <a:lnTo>
                    <a:pt x="4168" y="23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663;p73">
              <a:extLst>
                <a:ext uri="{FF2B5EF4-FFF2-40B4-BE49-F238E27FC236}">
                  <a16:creationId xmlns:a16="http://schemas.microsoft.com/office/drawing/2014/main" id="{3DFF8D2D-5CF3-442E-B928-24DD8CDCF35E}"/>
                </a:ext>
              </a:extLst>
            </p:cNvPr>
            <p:cNvSpPr/>
            <p:nvPr/>
          </p:nvSpPr>
          <p:spPr>
            <a:xfrm>
              <a:off x="6062500" y="2236075"/>
              <a:ext cx="117900" cy="143200"/>
            </a:xfrm>
            <a:custGeom>
              <a:avLst/>
              <a:gdLst/>
              <a:ahLst/>
              <a:cxnLst/>
              <a:rect l="l" t="t" r="r" b="b"/>
              <a:pathLst>
                <a:path w="4716" h="5728" extrusionOk="0">
                  <a:moveTo>
                    <a:pt x="512" y="715"/>
                  </a:moveTo>
                  <a:lnTo>
                    <a:pt x="4168" y="2763"/>
                  </a:lnTo>
                  <a:lnTo>
                    <a:pt x="4191" y="5013"/>
                  </a:lnTo>
                  <a:lnTo>
                    <a:pt x="4191" y="5013"/>
                  </a:lnTo>
                  <a:lnTo>
                    <a:pt x="512" y="2918"/>
                  </a:lnTo>
                  <a:lnTo>
                    <a:pt x="512" y="715"/>
                  </a:lnTo>
                  <a:close/>
                  <a:moveTo>
                    <a:pt x="256" y="1"/>
                  </a:moveTo>
                  <a:cubicBezTo>
                    <a:pt x="212" y="1"/>
                    <a:pt x="167" y="13"/>
                    <a:pt x="131" y="36"/>
                  </a:cubicBezTo>
                  <a:cubicBezTo>
                    <a:pt x="48" y="84"/>
                    <a:pt x="0" y="167"/>
                    <a:pt x="0" y="263"/>
                  </a:cubicBezTo>
                  <a:lnTo>
                    <a:pt x="0" y="3061"/>
                  </a:lnTo>
                  <a:cubicBezTo>
                    <a:pt x="0" y="3156"/>
                    <a:pt x="48" y="3239"/>
                    <a:pt x="131" y="3287"/>
                  </a:cubicBezTo>
                  <a:lnTo>
                    <a:pt x="4322" y="5692"/>
                  </a:lnTo>
                  <a:cubicBezTo>
                    <a:pt x="4358" y="5716"/>
                    <a:pt x="4406" y="5727"/>
                    <a:pt x="4453" y="5727"/>
                  </a:cubicBezTo>
                  <a:cubicBezTo>
                    <a:pt x="4501" y="5727"/>
                    <a:pt x="4549" y="5716"/>
                    <a:pt x="4584" y="5692"/>
                  </a:cubicBezTo>
                  <a:cubicBezTo>
                    <a:pt x="4668" y="5644"/>
                    <a:pt x="4715" y="5561"/>
                    <a:pt x="4715" y="5466"/>
                  </a:cubicBezTo>
                  <a:lnTo>
                    <a:pt x="4680" y="2608"/>
                  </a:lnTo>
                  <a:cubicBezTo>
                    <a:pt x="4680" y="2525"/>
                    <a:pt x="4632" y="2429"/>
                    <a:pt x="4549" y="2394"/>
                  </a:cubicBezTo>
                  <a:lnTo>
                    <a:pt x="381" y="36"/>
                  </a:lnTo>
                  <a:cubicBezTo>
                    <a:pt x="346" y="13"/>
                    <a:pt x="301" y="1"/>
                    <a:pt x="256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64;p73">
              <a:extLst>
                <a:ext uri="{FF2B5EF4-FFF2-40B4-BE49-F238E27FC236}">
                  <a16:creationId xmlns:a16="http://schemas.microsoft.com/office/drawing/2014/main" id="{D8671EE3-DEA5-4F70-B0ED-16B44D69CD9C}"/>
                </a:ext>
              </a:extLst>
            </p:cNvPr>
            <p:cNvSpPr/>
            <p:nvPr/>
          </p:nvSpPr>
          <p:spPr>
            <a:xfrm>
              <a:off x="6069050" y="2181900"/>
              <a:ext cx="208375" cy="119675"/>
            </a:xfrm>
            <a:custGeom>
              <a:avLst/>
              <a:gdLst/>
              <a:ahLst/>
              <a:cxnLst/>
              <a:rect l="l" t="t" r="r" b="b"/>
              <a:pathLst>
                <a:path w="8335" h="4787" extrusionOk="0">
                  <a:moveTo>
                    <a:pt x="4239" y="1"/>
                  </a:moveTo>
                  <a:lnTo>
                    <a:pt x="0" y="2430"/>
                  </a:lnTo>
                  <a:lnTo>
                    <a:pt x="4168" y="4787"/>
                  </a:lnTo>
                  <a:lnTo>
                    <a:pt x="8335" y="2358"/>
                  </a:lnTo>
                  <a:lnTo>
                    <a:pt x="8335" y="2358"/>
                  </a:lnTo>
                  <a:cubicBezTo>
                    <a:pt x="8334" y="2358"/>
                    <a:pt x="8334" y="2358"/>
                    <a:pt x="8333" y="2358"/>
                  </a:cubicBezTo>
                  <a:cubicBezTo>
                    <a:pt x="8212" y="2358"/>
                    <a:pt x="423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65;p73">
              <a:extLst>
                <a:ext uri="{FF2B5EF4-FFF2-40B4-BE49-F238E27FC236}">
                  <a16:creationId xmlns:a16="http://schemas.microsoft.com/office/drawing/2014/main" id="{D518EBF6-2D51-422D-93BC-6CD2E8937339}"/>
                </a:ext>
              </a:extLst>
            </p:cNvPr>
            <p:cNvSpPr/>
            <p:nvPr/>
          </p:nvSpPr>
          <p:spPr>
            <a:xfrm>
              <a:off x="6061300" y="2175350"/>
              <a:ext cx="223575" cy="132475"/>
            </a:xfrm>
            <a:custGeom>
              <a:avLst/>
              <a:gdLst/>
              <a:ahLst/>
              <a:cxnLst/>
              <a:rect l="l" t="t" r="r" b="b"/>
              <a:pathLst>
                <a:path w="8943" h="5299" extrusionOk="0">
                  <a:moveTo>
                    <a:pt x="4561" y="572"/>
                  </a:moveTo>
                  <a:cubicBezTo>
                    <a:pt x="6573" y="1763"/>
                    <a:pt x="7585" y="2346"/>
                    <a:pt x="8109" y="2632"/>
                  </a:cubicBezTo>
                  <a:lnTo>
                    <a:pt x="4478" y="4739"/>
                  </a:lnTo>
                  <a:lnTo>
                    <a:pt x="846" y="2692"/>
                  </a:lnTo>
                  <a:lnTo>
                    <a:pt x="4561" y="572"/>
                  </a:lnTo>
                  <a:close/>
                  <a:moveTo>
                    <a:pt x="4561" y="1"/>
                  </a:moveTo>
                  <a:cubicBezTo>
                    <a:pt x="4516" y="1"/>
                    <a:pt x="4472" y="13"/>
                    <a:pt x="4430" y="36"/>
                  </a:cubicBezTo>
                  <a:lnTo>
                    <a:pt x="179" y="2465"/>
                  </a:lnTo>
                  <a:cubicBezTo>
                    <a:pt x="1" y="2572"/>
                    <a:pt x="1" y="2823"/>
                    <a:pt x="179" y="2918"/>
                  </a:cubicBezTo>
                  <a:lnTo>
                    <a:pt x="4347" y="5275"/>
                  </a:lnTo>
                  <a:cubicBezTo>
                    <a:pt x="4382" y="5287"/>
                    <a:pt x="4430" y="5299"/>
                    <a:pt x="4478" y="5299"/>
                  </a:cubicBezTo>
                  <a:cubicBezTo>
                    <a:pt x="4525" y="5299"/>
                    <a:pt x="4573" y="5287"/>
                    <a:pt x="4609" y="5263"/>
                  </a:cubicBezTo>
                  <a:lnTo>
                    <a:pt x="8776" y="2846"/>
                  </a:lnTo>
                  <a:cubicBezTo>
                    <a:pt x="8895" y="2775"/>
                    <a:pt x="8942" y="2632"/>
                    <a:pt x="8883" y="2513"/>
                  </a:cubicBezTo>
                  <a:cubicBezTo>
                    <a:pt x="8847" y="2430"/>
                    <a:pt x="8788" y="2382"/>
                    <a:pt x="8704" y="2358"/>
                  </a:cubicBezTo>
                  <a:cubicBezTo>
                    <a:pt x="8419" y="2239"/>
                    <a:pt x="6109" y="882"/>
                    <a:pt x="4692" y="36"/>
                  </a:cubicBezTo>
                  <a:cubicBezTo>
                    <a:pt x="4650" y="13"/>
                    <a:pt x="4606" y="1"/>
                    <a:pt x="4561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66;p73">
              <a:extLst>
                <a:ext uri="{FF2B5EF4-FFF2-40B4-BE49-F238E27FC236}">
                  <a16:creationId xmlns:a16="http://schemas.microsoft.com/office/drawing/2014/main" id="{B3C0DD98-055C-46D1-8928-BB0F9CD6E4C8}"/>
                </a:ext>
              </a:extLst>
            </p:cNvPr>
            <p:cNvSpPr/>
            <p:nvPr/>
          </p:nvSpPr>
          <p:spPr>
            <a:xfrm>
              <a:off x="6158650" y="2199475"/>
              <a:ext cx="22925" cy="17875"/>
            </a:xfrm>
            <a:custGeom>
              <a:avLst/>
              <a:gdLst/>
              <a:ahLst/>
              <a:cxnLst/>
              <a:rect l="l" t="t" r="r" b="b"/>
              <a:pathLst>
                <a:path w="917" h="715" extrusionOk="0">
                  <a:moveTo>
                    <a:pt x="453" y="0"/>
                  </a:moveTo>
                  <a:cubicBezTo>
                    <a:pt x="203" y="0"/>
                    <a:pt x="0" y="155"/>
                    <a:pt x="0" y="357"/>
                  </a:cubicBezTo>
                  <a:cubicBezTo>
                    <a:pt x="0" y="548"/>
                    <a:pt x="203" y="715"/>
                    <a:pt x="453" y="715"/>
                  </a:cubicBezTo>
                  <a:cubicBezTo>
                    <a:pt x="703" y="715"/>
                    <a:pt x="917" y="548"/>
                    <a:pt x="917" y="357"/>
                  </a:cubicBezTo>
                  <a:cubicBezTo>
                    <a:pt x="917" y="155"/>
                    <a:pt x="703" y="0"/>
                    <a:pt x="45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67;p73">
              <a:extLst>
                <a:ext uri="{FF2B5EF4-FFF2-40B4-BE49-F238E27FC236}">
                  <a16:creationId xmlns:a16="http://schemas.microsoft.com/office/drawing/2014/main" id="{6DA3B719-C9D5-417D-A5EF-9F23213BEAB6}"/>
                </a:ext>
              </a:extLst>
            </p:cNvPr>
            <p:cNvSpPr/>
            <p:nvPr/>
          </p:nvSpPr>
          <p:spPr>
            <a:xfrm>
              <a:off x="6133925" y="2215250"/>
              <a:ext cx="22950" cy="17575"/>
            </a:xfrm>
            <a:custGeom>
              <a:avLst/>
              <a:gdLst/>
              <a:ahLst/>
              <a:cxnLst/>
              <a:rect l="l" t="t" r="r" b="b"/>
              <a:pathLst>
                <a:path w="918" h="703" extrusionOk="0">
                  <a:moveTo>
                    <a:pt x="465" y="0"/>
                  </a:moveTo>
                  <a:cubicBezTo>
                    <a:pt x="215" y="0"/>
                    <a:pt x="1" y="155"/>
                    <a:pt x="1" y="345"/>
                  </a:cubicBezTo>
                  <a:cubicBezTo>
                    <a:pt x="1" y="548"/>
                    <a:pt x="215" y="703"/>
                    <a:pt x="465" y="703"/>
                  </a:cubicBezTo>
                  <a:cubicBezTo>
                    <a:pt x="715" y="703"/>
                    <a:pt x="918" y="548"/>
                    <a:pt x="918" y="345"/>
                  </a:cubicBezTo>
                  <a:cubicBezTo>
                    <a:pt x="918" y="155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68;p73">
              <a:extLst>
                <a:ext uri="{FF2B5EF4-FFF2-40B4-BE49-F238E27FC236}">
                  <a16:creationId xmlns:a16="http://schemas.microsoft.com/office/drawing/2014/main" id="{2467193C-4BBF-4396-9660-2946EECE7542}"/>
                </a:ext>
              </a:extLst>
            </p:cNvPr>
            <p:cNvSpPr/>
            <p:nvPr/>
          </p:nvSpPr>
          <p:spPr>
            <a:xfrm>
              <a:off x="6105950" y="2231025"/>
              <a:ext cx="22950" cy="17575"/>
            </a:xfrm>
            <a:custGeom>
              <a:avLst/>
              <a:gdLst/>
              <a:ahLst/>
              <a:cxnLst/>
              <a:rect l="l" t="t" r="r" b="b"/>
              <a:pathLst>
                <a:path w="918" h="703" extrusionOk="0">
                  <a:moveTo>
                    <a:pt x="453" y="0"/>
                  </a:moveTo>
                  <a:cubicBezTo>
                    <a:pt x="203" y="0"/>
                    <a:pt x="1" y="155"/>
                    <a:pt x="1" y="357"/>
                  </a:cubicBezTo>
                  <a:cubicBezTo>
                    <a:pt x="1" y="548"/>
                    <a:pt x="203" y="703"/>
                    <a:pt x="453" y="703"/>
                  </a:cubicBezTo>
                  <a:cubicBezTo>
                    <a:pt x="715" y="703"/>
                    <a:pt x="918" y="548"/>
                    <a:pt x="918" y="357"/>
                  </a:cubicBezTo>
                  <a:cubicBezTo>
                    <a:pt x="918" y="155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69;p73">
              <a:extLst>
                <a:ext uri="{FF2B5EF4-FFF2-40B4-BE49-F238E27FC236}">
                  <a16:creationId xmlns:a16="http://schemas.microsoft.com/office/drawing/2014/main" id="{28E4A44B-6325-49D7-A451-709EB22A060B}"/>
                </a:ext>
              </a:extLst>
            </p:cNvPr>
            <p:cNvSpPr/>
            <p:nvPr/>
          </p:nvSpPr>
          <p:spPr>
            <a:xfrm>
              <a:off x="6184550" y="2290850"/>
              <a:ext cx="44375" cy="56575"/>
            </a:xfrm>
            <a:custGeom>
              <a:avLst/>
              <a:gdLst/>
              <a:ahLst/>
              <a:cxnLst/>
              <a:rect l="l" t="t" r="r" b="b"/>
              <a:pathLst>
                <a:path w="1775" h="2263" extrusionOk="0">
                  <a:moveTo>
                    <a:pt x="1774" y="0"/>
                  </a:moveTo>
                  <a:lnTo>
                    <a:pt x="0" y="1036"/>
                  </a:lnTo>
                  <a:lnTo>
                    <a:pt x="0" y="2263"/>
                  </a:lnTo>
                  <a:lnTo>
                    <a:pt x="1774" y="122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70;p73">
              <a:extLst>
                <a:ext uri="{FF2B5EF4-FFF2-40B4-BE49-F238E27FC236}">
                  <a16:creationId xmlns:a16="http://schemas.microsoft.com/office/drawing/2014/main" id="{358B1870-2DCC-4626-BF93-24E08AD10A0E}"/>
                </a:ext>
              </a:extLst>
            </p:cNvPr>
            <p:cNvSpPr/>
            <p:nvPr/>
          </p:nvSpPr>
          <p:spPr>
            <a:xfrm>
              <a:off x="6443800" y="2203625"/>
              <a:ext cx="456625" cy="667675"/>
            </a:xfrm>
            <a:custGeom>
              <a:avLst/>
              <a:gdLst/>
              <a:ahLst/>
              <a:cxnLst/>
              <a:rect l="l" t="t" r="r" b="b"/>
              <a:pathLst>
                <a:path w="18265" h="26707" extrusionOk="0">
                  <a:moveTo>
                    <a:pt x="18265" y="1"/>
                  </a:moveTo>
                  <a:lnTo>
                    <a:pt x="60" y="10752"/>
                  </a:lnTo>
                  <a:lnTo>
                    <a:pt x="0" y="26706"/>
                  </a:lnTo>
                  <a:lnTo>
                    <a:pt x="18265" y="16086"/>
                  </a:lnTo>
                  <a:lnTo>
                    <a:pt x="182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71;p73">
              <a:extLst>
                <a:ext uri="{FF2B5EF4-FFF2-40B4-BE49-F238E27FC236}">
                  <a16:creationId xmlns:a16="http://schemas.microsoft.com/office/drawing/2014/main" id="{8C3F535F-ECCB-491F-9FFA-EA097B9B480C}"/>
                </a:ext>
              </a:extLst>
            </p:cNvPr>
            <p:cNvSpPr/>
            <p:nvPr/>
          </p:nvSpPr>
          <p:spPr>
            <a:xfrm>
              <a:off x="6437250" y="2197025"/>
              <a:ext cx="469725" cy="680525"/>
            </a:xfrm>
            <a:custGeom>
              <a:avLst/>
              <a:gdLst/>
              <a:ahLst/>
              <a:cxnLst/>
              <a:rect l="l" t="t" r="r" b="b"/>
              <a:pathLst>
                <a:path w="18789" h="27221" extrusionOk="0">
                  <a:moveTo>
                    <a:pt x="18265" y="717"/>
                  </a:moveTo>
                  <a:lnTo>
                    <a:pt x="18265" y="16195"/>
                  </a:lnTo>
                  <a:lnTo>
                    <a:pt x="524" y="26518"/>
                  </a:lnTo>
                  <a:lnTo>
                    <a:pt x="524" y="26518"/>
                  </a:lnTo>
                  <a:lnTo>
                    <a:pt x="584" y="11159"/>
                  </a:lnTo>
                  <a:lnTo>
                    <a:pt x="18265" y="717"/>
                  </a:lnTo>
                  <a:close/>
                  <a:moveTo>
                    <a:pt x="18530" y="0"/>
                  </a:moveTo>
                  <a:cubicBezTo>
                    <a:pt x="18486" y="0"/>
                    <a:pt x="18440" y="12"/>
                    <a:pt x="18396" y="39"/>
                  </a:cubicBezTo>
                  <a:lnTo>
                    <a:pt x="191" y="10790"/>
                  </a:lnTo>
                  <a:cubicBezTo>
                    <a:pt x="108" y="10838"/>
                    <a:pt x="60" y="10921"/>
                    <a:pt x="60" y="11016"/>
                  </a:cubicBezTo>
                  <a:lnTo>
                    <a:pt x="0" y="26959"/>
                  </a:lnTo>
                  <a:cubicBezTo>
                    <a:pt x="0" y="27113"/>
                    <a:pt x="119" y="27221"/>
                    <a:pt x="262" y="27221"/>
                  </a:cubicBezTo>
                  <a:cubicBezTo>
                    <a:pt x="310" y="27221"/>
                    <a:pt x="346" y="27209"/>
                    <a:pt x="393" y="27197"/>
                  </a:cubicBezTo>
                  <a:lnTo>
                    <a:pt x="18658" y="16576"/>
                  </a:lnTo>
                  <a:cubicBezTo>
                    <a:pt x="18741" y="16529"/>
                    <a:pt x="18788" y="16445"/>
                    <a:pt x="18788" y="16350"/>
                  </a:cubicBezTo>
                  <a:lnTo>
                    <a:pt x="18788" y="265"/>
                  </a:lnTo>
                  <a:cubicBezTo>
                    <a:pt x="18788" y="112"/>
                    <a:pt x="18667" y="0"/>
                    <a:pt x="18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72;p73">
              <a:extLst>
                <a:ext uri="{FF2B5EF4-FFF2-40B4-BE49-F238E27FC236}">
                  <a16:creationId xmlns:a16="http://schemas.microsoft.com/office/drawing/2014/main" id="{9B5F3C66-F833-4C3C-AD32-D49D52B9CE8D}"/>
                </a:ext>
              </a:extLst>
            </p:cNvPr>
            <p:cNvSpPr/>
            <p:nvPr/>
          </p:nvSpPr>
          <p:spPr>
            <a:xfrm>
              <a:off x="6479225" y="2334600"/>
              <a:ext cx="306900" cy="299475"/>
            </a:xfrm>
            <a:custGeom>
              <a:avLst/>
              <a:gdLst/>
              <a:ahLst/>
              <a:cxnLst/>
              <a:rect l="l" t="t" r="r" b="b"/>
              <a:pathLst>
                <a:path w="12276" h="11979" extrusionOk="0">
                  <a:moveTo>
                    <a:pt x="12252" y="1"/>
                  </a:moveTo>
                  <a:lnTo>
                    <a:pt x="48" y="7418"/>
                  </a:lnTo>
                  <a:lnTo>
                    <a:pt x="0" y="11978"/>
                  </a:lnTo>
                  <a:lnTo>
                    <a:pt x="0" y="11978"/>
                  </a:lnTo>
                  <a:lnTo>
                    <a:pt x="12276" y="4799"/>
                  </a:lnTo>
                  <a:lnTo>
                    <a:pt x="12252" y="4680"/>
                  </a:lnTo>
                  <a:lnTo>
                    <a:pt x="12252" y="1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73;p73">
              <a:extLst>
                <a:ext uri="{FF2B5EF4-FFF2-40B4-BE49-F238E27FC236}">
                  <a16:creationId xmlns:a16="http://schemas.microsoft.com/office/drawing/2014/main" id="{5DAB3719-0217-4513-A024-4053094D68A6}"/>
                </a:ext>
              </a:extLst>
            </p:cNvPr>
            <p:cNvSpPr/>
            <p:nvPr/>
          </p:nvSpPr>
          <p:spPr>
            <a:xfrm>
              <a:off x="6472675" y="2328000"/>
              <a:ext cx="320900" cy="312625"/>
            </a:xfrm>
            <a:custGeom>
              <a:avLst/>
              <a:gdLst/>
              <a:ahLst/>
              <a:cxnLst/>
              <a:rect l="l" t="t" r="r" b="b"/>
              <a:pathLst>
                <a:path w="12836" h="12505" extrusionOk="0">
                  <a:moveTo>
                    <a:pt x="12252" y="729"/>
                  </a:moveTo>
                  <a:lnTo>
                    <a:pt x="12252" y="4932"/>
                  </a:lnTo>
                  <a:lnTo>
                    <a:pt x="524" y="11778"/>
                  </a:lnTo>
                  <a:lnTo>
                    <a:pt x="572" y="7825"/>
                  </a:lnTo>
                  <a:lnTo>
                    <a:pt x="12252" y="729"/>
                  </a:lnTo>
                  <a:close/>
                  <a:moveTo>
                    <a:pt x="12517" y="0"/>
                  </a:moveTo>
                  <a:cubicBezTo>
                    <a:pt x="12473" y="0"/>
                    <a:pt x="12427" y="12"/>
                    <a:pt x="12383" y="38"/>
                  </a:cubicBezTo>
                  <a:lnTo>
                    <a:pt x="179" y="7456"/>
                  </a:lnTo>
                  <a:cubicBezTo>
                    <a:pt x="107" y="7504"/>
                    <a:pt x="60" y="7587"/>
                    <a:pt x="60" y="7682"/>
                  </a:cubicBezTo>
                  <a:lnTo>
                    <a:pt x="0" y="12230"/>
                  </a:lnTo>
                  <a:cubicBezTo>
                    <a:pt x="0" y="12326"/>
                    <a:pt x="48" y="12421"/>
                    <a:pt x="131" y="12468"/>
                  </a:cubicBezTo>
                  <a:cubicBezTo>
                    <a:pt x="167" y="12492"/>
                    <a:pt x="215" y="12492"/>
                    <a:pt x="262" y="12504"/>
                  </a:cubicBezTo>
                  <a:cubicBezTo>
                    <a:pt x="310" y="12504"/>
                    <a:pt x="357" y="12492"/>
                    <a:pt x="405" y="12457"/>
                  </a:cubicBezTo>
                  <a:lnTo>
                    <a:pt x="12680" y="5289"/>
                  </a:lnTo>
                  <a:cubicBezTo>
                    <a:pt x="12799" y="5218"/>
                    <a:pt x="12835" y="5075"/>
                    <a:pt x="12776" y="4944"/>
                  </a:cubicBezTo>
                  <a:lnTo>
                    <a:pt x="12776" y="265"/>
                  </a:lnTo>
                  <a:cubicBezTo>
                    <a:pt x="12776" y="112"/>
                    <a:pt x="12654" y="0"/>
                    <a:pt x="12517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74;p73">
              <a:extLst>
                <a:ext uri="{FF2B5EF4-FFF2-40B4-BE49-F238E27FC236}">
                  <a16:creationId xmlns:a16="http://schemas.microsoft.com/office/drawing/2014/main" id="{73E655F3-775F-4AA6-86D1-8F26ED89F07E}"/>
                </a:ext>
              </a:extLst>
            </p:cNvPr>
            <p:cNvSpPr/>
            <p:nvPr/>
          </p:nvSpPr>
          <p:spPr>
            <a:xfrm>
              <a:off x="5708575" y="1769950"/>
              <a:ext cx="1191550" cy="702500"/>
            </a:xfrm>
            <a:custGeom>
              <a:avLst/>
              <a:gdLst/>
              <a:ahLst/>
              <a:cxnLst/>
              <a:rect l="l" t="t" r="r" b="b"/>
              <a:pathLst>
                <a:path w="47662" h="28100" extrusionOk="0">
                  <a:moveTo>
                    <a:pt x="18122" y="0"/>
                  </a:moveTo>
                  <a:lnTo>
                    <a:pt x="1" y="10645"/>
                  </a:lnTo>
                  <a:lnTo>
                    <a:pt x="29469" y="28099"/>
                  </a:lnTo>
                  <a:lnTo>
                    <a:pt x="47662" y="17348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75;p73">
              <a:extLst>
                <a:ext uri="{FF2B5EF4-FFF2-40B4-BE49-F238E27FC236}">
                  <a16:creationId xmlns:a16="http://schemas.microsoft.com/office/drawing/2014/main" id="{70AFC1A9-AF27-444E-95AD-F7D7EBA207E5}"/>
                </a:ext>
              </a:extLst>
            </p:cNvPr>
            <p:cNvSpPr/>
            <p:nvPr/>
          </p:nvSpPr>
          <p:spPr>
            <a:xfrm>
              <a:off x="5702025" y="1763400"/>
              <a:ext cx="1204650" cy="715600"/>
            </a:xfrm>
            <a:custGeom>
              <a:avLst/>
              <a:gdLst/>
              <a:ahLst/>
              <a:cxnLst/>
              <a:rect l="l" t="t" r="r" b="b"/>
              <a:pathLst>
                <a:path w="48186" h="28624" extrusionOk="0">
                  <a:moveTo>
                    <a:pt x="18384" y="560"/>
                  </a:moveTo>
                  <a:lnTo>
                    <a:pt x="47412" y="17622"/>
                  </a:lnTo>
                  <a:lnTo>
                    <a:pt x="29731" y="28052"/>
                  </a:lnTo>
                  <a:lnTo>
                    <a:pt x="775" y="10907"/>
                  </a:lnTo>
                  <a:lnTo>
                    <a:pt x="18384" y="560"/>
                  </a:lnTo>
                  <a:close/>
                  <a:moveTo>
                    <a:pt x="18389" y="1"/>
                  </a:moveTo>
                  <a:cubicBezTo>
                    <a:pt x="18343" y="1"/>
                    <a:pt x="18295" y="12"/>
                    <a:pt x="18253" y="36"/>
                  </a:cubicBezTo>
                  <a:lnTo>
                    <a:pt x="132" y="10692"/>
                  </a:lnTo>
                  <a:cubicBezTo>
                    <a:pt x="49" y="10740"/>
                    <a:pt x="1" y="10823"/>
                    <a:pt x="1" y="10907"/>
                  </a:cubicBezTo>
                  <a:cubicBezTo>
                    <a:pt x="1" y="11002"/>
                    <a:pt x="49" y="11085"/>
                    <a:pt x="132" y="11133"/>
                  </a:cubicBezTo>
                  <a:lnTo>
                    <a:pt x="29600" y="28587"/>
                  </a:lnTo>
                  <a:cubicBezTo>
                    <a:pt x="29636" y="28599"/>
                    <a:pt x="29683" y="28611"/>
                    <a:pt x="29731" y="28623"/>
                  </a:cubicBezTo>
                  <a:cubicBezTo>
                    <a:pt x="29779" y="28623"/>
                    <a:pt x="29826" y="28599"/>
                    <a:pt x="29862" y="28587"/>
                  </a:cubicBezTo>
                  <a:lnTo>
                    <a:pt x="48055" y="17836"/>
                  </a:lnTo>
                  <a:cubicBezTo>
                    <a:pt x="48138" y="17788"/>
                    <a:pt x="48186" y="17705"/>
                    <a:pt x="48186" y="17610"/>
                  </a:cubicBezTo>
                  <a:cubicBezTo>
                    <a:pt x="48186" y="17526"/>
                    <a:pt x="48138" y="17431"/>
                    <a:pt x="48055" y="17396"/>
                  </a:cubicBezTo>
                  <a:lnTo>
                    <a:pt x="18515" y="36"/>
                  </a:lnTo>
                  <a:cubicBezTo>
                    <a:pt x="18479" y="12"/>
                    <a:pt x="18435" y="1"/>
                    <a:pt x="18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76;p73">
              <a:extLst>
                <a:ext uri="{FF2B5EF4-FFF2-40B4-BE49-F238E27FC236}">
                  <a16:creationId xmlns:a16="http://schemas.microsoft.com/office/drawing/2014/main" id="{4E4BDB06-DE0B-488E-BBC5-8F69D18E2C68}"/>
                </a:ext>
              </a:extLst>
            </p:cNvPr>
            <p:cNvSpPr/>
            <p:nvPr/>
          </p:nvSpPr>
          <p:spPr>
            <a:xfrm>
              <a:off x="6086300" y="1868175"/>
              <a:ext cx="624825" cy="363750"/>
            </a:xfrm>
            <a:custGeom>
              <a:avLst/>
              <a:gdLst/>
              <a:ahLst/>
              <a:cxnLst/>
              <a:rect l="l" t="t" r="r" b="b"/>
              <a:pathLst>
                <a:path w="24993" h="14550" extrusionOk="0">
                  <a:moveTo>
                    <a:pt x="4204" y="1"/>
                  </a:moveTo>
                  <a:lnTo>
                    <a:pt x="1" y="2441"/>
                  </a:lnTo>
                  <a:lnTo>
                    <a:pt x="20837" y="14550"/>
                  </a:lnTo>
                  <a:lnTo>
                    <a:pt x="24992" y="12204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77;p73">
              <a:extLst>
                <a:ext uri="{FF2B5EF4-FFF2-40B4-BE49-F238E27FC236}">
                  <a16:creationId xmlns:a16="http://schemas.microsoft.com/office/drawing/2014/main" id="{02863D7C-4578-47A7-B0EE-B667C8FDEE74}"/>
                </a:ext>
              </a:extLst>
            </p:cNvPr>
            <p:cNvSpPr/>
            <p:nvPr/>
          </p:nvSpPr>
          <p:spPr>
            <a:xfrm>
              <a:off x="5881825" y="1989925"/>
              <a:ext cx="624800" cy="363750"/>
            </a:xfrm>
            <a:custGeom>
              <a:avLst/>
              <a:gdLst/>
              <a:ahLst/>
              <a:cxnLst/>
              <a:rect l="l" t="t" r="r" b="b"/>
              <a:pathLst>
                <a:path w="24992" h="14550" extrusionOk="0">
                  <a:moveTo>
                    <a:pt x="4203" y="0"/>
                  </a:moveTo>
                  <a:lnTo>
                    <a:pt x="0" y="2429"/>
                  </a:lnTo>
                  <a:lnTo>
                    <a:pt x="20824" y="14550"/>
                  </a:lnTo>
                  <a:lnTo>
                    <a:pt x="24992" y="12204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78;p73">
              <a:extLst>
                <a:ext uri="{FF2B5EF4-FFF2-40B4-BE49-F238E27FC236}">
                  <a16:creationId xmlns:a16="http://schemas.microsoft.com/office/drawing/2014/main" id="{90364548-441C-4126-AE64-92062F27D645}"/>
                </a:ext>
              </a:extLst>
            </p:cNvPr>
            <p:cNvSpPr/>
            <p:nvPr/>
          </p:nvSpPr>
          <p:spPr>
            <a:xfrm>
              <a:off x="5707700" y="2036050"/>
              <a:ext cx="736725" cy="835250"/>
            </a:xfrm>
            <a:custGeom>
              <a:avLst/>
              <a:gdLst/>
              <a:ahLst/>
              <a:cxnLst/>
              <a:rect l="l" t="t" r="r" b="b"/>
              <a:pathLst>
                <a:path w="29469" h="33410" extrusionOk="0">
                  <a:moveTo>
                    <a:pt x="0" y="1"/>
                  </a:moveTo>
                  <a:lnTo>
                    <a:pt x="0" y="16014"/>
                  </a:lnTo>
                  <a:lnTo>
                    <a:pt x="29409" y="33409"/>
                  </a:lnTo>
                  <a:lnTo>
                    <a:pt x="29468" y="174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79;p73">
              <a:extLst>
                <a:ext uri="{FF2B5EF4-FFF2-40B4-BE49-F238E27FC236}">
                  <a16:creationId xmlns:a16="http://schemas.microsoft.com/office/drawing/2014/main" id="{0BF606D7-5E6D-4248-A0CD-F2584C3616F9}"/>
                </a:ext>
              </a:extLst>
            </p:cNvPr>
            <p:cNvSpPr/>
            <p:nvPr/>
          </p:nvSpPr>
          <p:spPr>
            <a:xfrm>
              <a:off x="5707700" y="2036050"/>
              <a:ext cx="736725" cy="835250"/>
            </a:xfrm>
            <a:custGeom>
              <a:avLst/>
              <a:gdLst/>
              <a:ahLst/>
              <a:cxnLst/>
              <a:rect l="l" t="t" r="r" b="b"/>
              <a:pathLst>
                <a:path w="29469" h="33410" extrusionOk="0">
                  <a:moveTo>
                    <a:pt x="0" y="1"/>
                  </a:moveTo>
                  <a:lnTo>
                    <a:pt x="0" y="16014"/>
                  </a:lnTo>
                  <a:lnTo>
                    <a:pt x="29409" y="33409"/>
                  </a:lnTo>
                  <a:lnTo>
                    <a:pt x="29468" y="174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80;p73">
              <a:extLst>
                <a:ext uri="{FF2B5EF4-FFF2-40B4-BE49-F238E27FC236}">
                  <a16:creationId xmlns:a16="http://schemas.microsoft.com/office/drawing/2014/main" id="{09090A88-CBED-4A81-826F-74793A355A04}"/>
                </a:ext>
              </a:extLst>
            </p:cNvPr>
            <p:cNvSpPr/>
            <p:nvPr/>
          </p:nvSpPr>
          <p:spPr>
            <a:xfrm>
              <a:off x="5701150" y="2029575"/>
              <a:ext cx="749825" cy="847975"/>
            </a:xfrm>
            <a:custGeom>
              <a:avLst/>
              <a:gdLst/>
              <a:ahLst/>
              <a:cxnLst/>
              <a:rect l="l" t="t" r="r" b="b"/>
              <a:pathLst>
                <a:path w="29993" h="33919" extrusionOk="0">
                  <a:moveTo>
                    <a:pt x="512" y="724"/>
                  </a:moveTo>
                  <a:lnTo>
                    <a:pt x="29456" y="17857"/>
                  </a:lnTo>
                  <a:lnTo>
                    <a:pt x="29409" y="33216"/>
                  </a:lnTo>
                  <a:lnTo>
                    <a:pt x="512" y="16131"/>
                  </a:lnTo>
                  <a:lnTo>
                    <a:pt x="512" y="724"/>
                  </a:lnTo>
                  <a:close/>
                  <a:moveTo>
                    <a:pt x="262" y="1"/>
                  </a:moveTo>
                  <a:cubicBezTo>
                    <a:pt x="218" y="1"/>
                    <a:pt x="173" y="16"/>
                    <a:pt x="131" y="45"/>
                  </a:cubicBezTo>
                  <a:cubicBezTo>
                    <a:pt x="48" y="81"/>
                    <a:pt x="0" y="176"/>
                    <a:pt x="0" y="260"/>
                  </a:cubicBezTo>
                  <a:lnTo>
                    <a:pt x="0" y="16273"/>
                  </a:lnTo>
                  <a:cubicBezTo>
                    <a:pt x="0" y="16369"/>
                    <a:pt x="48" y="16452"/>
                    <a:pt x="131" y="16500"/>
                  </a:cubicBezTo>
                  <a:lnTo>
                    <a:pt x="29540" y="33883"/>
                  </a:lnTo>
                  <a:cubicBezTo>
                    <a:pt x="29575" y="33907"/>
                    <a:pt x="29623" y="33919"/>
                    <a:pt x="29671" y="33919"/>
                  </a:cubicBezTo>
                  <a:cubicBezTo>
                    <a:pt x="29706" y="33919"/>
                    <a:pt x="29754" y="33907"/>
                    <a:pt x="29790" y="33883"/>
                  </a:cubicBezTo>
                  <a:cubicBezTo>
                    <a:pt x="29873" y="33847"/>
                    <a:pt x="29921" y="33752"/>
                    <a:pt x="29921" y="33668"/>
                  </a:cubicBezTo>
                  <a:lnTo>
                    <a:pt x="29992" y="17714"/>
                  </a:lnTo>
                  <a:cubicBezTo>
                    <a:pt x="29980" y="17619"/>
                    <a:pt x="29933" y="17536"/>
                    <a:pt x="29861" y="17488"/>
                  </a:cubicBezTo>
                  <a:lnTo>
                    <a:pt x="393" y="45"/>
                  </a:lnTo>
                  <a:cubicBezTo>
                    <a:pt x="351" y="16"/>
                    <a:pt x="30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681;p73">
              <a:extLst>
                <a:ext uri="{FF2B5EF4-FFF2-40B4-BE49-F238E27FC236}">
                  <a16:creationId xmlns:a16="http://schemas.microsoft.com/office/drawing/2014/main" id="{1982F282-86C3-4167-A907-6844EE6CA415}"/>
                </a:ext>
              </a:extLst>
            </p:cNvPr>
            <p:cNvSpPr/>
            <p:nvPr/>
          </p:nvSpPr>
          <p:spPr>
            <a:xfrm>
              <a:off x="6332175" y="2617975"/>
              <a:ext cx="64925" cy="191700"/>
            </a:xfrm>
            <a:custGeom>
              <a:avLst/>
              <a:gdLst/>
              <a:ahLst/>
              <a:cxnLst/>
              <a:rect l="l" t="t" r="r" b="b"/>
              <a:pathLst>
                <a:path w="2597" h="7668" extrusionOk="0">
                  <a:moveTo>
                    <a:pt x="12" y="0"/>
                  </a:moveTo>
                  <a:lnTo>
                    <a:pt x="1" y="6144"/>
                  </a:lnTo>
                  <a:lnTo>
                    <a:pt x="2596" y="7668"/>
                  </a:lnTo>
                  <a:lnTo>
                    <a:pt x="2596" y="15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682;p73">
              <a:extLst>
                <a:ext uri="{FF2B5EF4-FFF2-40B4-BE49-F238E27FC236}">
                  <a16:creationId xmlns:a16="http://schemas.microsoft.com/office/drawing/2014/main" id="{0A8BBB89-69C3-4522-8AEB-9E9AA08C155C}"/>
                </a:ext>
              </a:extLst>
            </p:cNvPr>
            <p:cNvSpPr/>
            <p:nvPr/>
          </p:nvSpPr>
          <p:spPr>
            <a:xfrm>
              <a:off x="6332175" y="2446525"/>
              <a:ext cx="64925" cy="191700"/>
            </a:xfrm>
            <a:custGeom>
              <a:avLst/>
              <a:gdLst/>
              <a:ahLst/>
              <a:cxnLst/>
              <a:rect l="l" t="t" r="r" b="b"/>
              <a:pathLst>
                <a:path w="2597" h="7668" extrusionOk="0">
                  <a:moveTo>
                    <a:pt x="12" y="0"/>
                  </a:moveTo>
                  <a:lnTo>
                    <a:pt x="1" y="6132"/>
                  </a:lnTo>
                  <a:lnTo>
                    <a:pt x="2596" y="7668"/>
                  </a:lnTo>
                  <a:lnTo>
                    <a:pt x="2596" y="15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683;p73">
              <a:extLst>
                <a:ext uri="{FF2B5EF4-FFF2-40B4-BE49-F238E27FC236}">
                  <a16:creationId xmlns:a16="http://schemas.microsoft.com/office/drawing/2014/main" id="{C27EA716-49E8-4024-87CC-0B32C7258A52}"/>
                </a:ext>
              </a:extLst>
            </p:cNvPr>
            <p:cNvSpPr/>
            <p:nvPr/>
          </p:nvSpPr>
          <p:spPr>
            <a:xfrm>
              <a:off x="5701750" y="2248275"/>
              <a:ext cx="416425" cy="609025"/>
            </a:xfrm>
            <a:custGeom>
              <a:avLst/>
              <a:gdLst/>
              <a:ahLst/>
              <a:cxnLst/>
              <a:rect l="l" t="t" r="r" b="b"/>
              <a:pathLst>
                <a:path w="16657" h="24361" extrusionOk="0">
                  <a:moveTo>
                    <a:pt x="4239" y="1"/>
                  </a:moveTo>
                  <a:lnTo>
                    <a:pt x="4239" y="9823"/>
                  </a:lnTo>
                  <a:lnTo>
                    <a:pt x="0" y="12181"/>
                  </a:lnTo>
                  <a:lnTo>
                    <a:pt x="0" y="17074"/>
                  </a:lnTo>
                  <a:lnTo>
                    <a:pt x="12383" y="24361"/>
                  </a:lnTo>
                  <a:lnTo>
                    <a:pt x="12383" y="19503"/>
                  </a:lnTo>
                  <a:lnTo>
                    <a:pt x="16657" y="17110"/>
                  </a:lnTo>
                  <a:lnTo>
                    <a:pt x="16657" y="735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684;p73">
              <a:extLst>
                <a:ext uri="{FF2B5EF4-FFF2-40B4-BE49-F238E27FC236}">
                  <a16:creationId xmlns:a16="http://schemas.microsoft.com/office/drawing/2014/main" id="{64F4A13B-609B-49E8-A395-CF510764F8BC}"/>
                </a:ext>
              </a:extLst>
            </p:cNvPr>
            <p:cNvSpPr/>
            <p:nvPr/>
          </p:nvSpPr>
          <p:spPr>
            <a:xfrm>
              <a:off x="5695200" y="2241675"/>
              <a:ext cx="429525" cy="622175"/>
            </a:xfrm>
            <a:custGeom>
              <a:avLst/>
              <a:gdLst/>
              <a:ahLst/>
              <a:cxnLst/>
              <a:rect l="l" t="t" r="r" b="b"/>
              <a:pathLst>
                <a:path w="17181" h="24887" extrusionOk="0">
                  <a:moveTo>
                    <a:pt x="4751" y="717"/>
                  </a:moveTo>
                  <a:lnTo>
                    <a:pt x="16657" y="7766"/>
                  </a:lnTo>
                  <a:lnTo>
                    <a:pt x="16657" y="17219"/>
                  </a:lnTo>
                  <a:lnTo>
                    <a:pt x="12514" y="19541"/>
                  </a:lnTo>
                  <a:cubicBezTo>
                    <a:pt x="12430" y="19589"/>
                    <a:pt x="12383" y="19672"/>
                    <a:pt x="12383" y="19767"/>
                  </a:cubicBezTo>
                  <a:lnTo>
                    <a:pt x="12383" y="24172"/>
                  </a:lnTo>
                  <a:lnTo>
                    <a:pt x="524" y="17184"/>
                  </a:lnTo>
                  <a:lnTo>
                    <a:pt x="512" y="12600"/>
                  </a:lnTo>
                  <a:lnTo>
                    <a:pt x="4620" y="10314"/>
                  </a:lnTo>
                  <a:cubicBezTo>
                    <a:pt x="4703" y="10266"/>
                    <a:pt x="4751" y="10183"/>
                    <a:pt x="4751" y="10087"/>
                  </a:cubicBezTo>
                  <a:lnTo>
                    <a:pt x="4751" y="717"/>
                  </a:lnTo>
                  <a:close/>
                  <a:moveTo>
                    <a:pt x="4502" y="0"/>
                  </a:moveTo>
                  <a:cubicBezTo>
                    <a:pt x="4367" y="0"/>
                    <a:pt x="4239" y="112"/>
                    <a:pt x="4239" y="265"/>
                  </a:cubicBezTo>
                  <a:lnTo>
                    <a:pt x="4239" y="9933"/>
                  </a:lnTo>
                  <a:lnTo>
                    <a:pt x="131" y="12219"/>
                  </a:lnTo>
                  <a:cubicBezTo>
                    <a:pt x="48" y="12266"/>
                    <a:pt x="0" y="12350"/>
                    <a:pt x="0" y="12445"/>
                  </a:cubicBezTo>
                  <a:lnTo>
                    <a:pt x="0" y="17338"/>
                  </a:lnTo>
                  <a:cubicBezTo>
                    <a:pt x="0" y="17422"/>
                    <a:pt x="48" y="17505"/>
                    <a:pt x="131" y="17553"/>
                  </a:cubicBezTo>
                  <a:lnTo>
                    <a:pt x="12514" y="24851"/>
                  </a:lnTo>
                  <a:cubicBezTo>
                    <a:pt x="12549" y="24875"/>
                    <a:pt x="12597" y="24887"/>
                    <a:pt x="12645" y="24887"/>
                  </a:cubicBezTo>
                  <a:cubicBezTo>
                    <a:pt x="12692" y="24887"/>
                    <a:pt x="12740" y="24875"/>
                    <a:pt x="12776" y="24851"/>
                  </a:cubicBezTo>
                  <a:cubicBezTo>
                    <a:pt x="12859" y="24803"/>
                    <a:pt x="12907" y="24720"/>
                    <a:pt x="12907" y="24625"/>
                  </a:cubicBezTo>
                  <a:lnTo>
                    <a:pt x="12907" y="19922"/>
                  </a:lnTo>
                  <a:lnTo>
                    <a:pt x="17050" y="17600"/>
                  </a:lnTo>
                  <a:cubicBezTo>
                    <a:pt x="17133" y="17553"/>
                    <a:pt x="17181" y="17469"/>
                    <a:pt x="17181" y="17374"/>
                  </a:cubicBezTo>
                  <a:lnTo>
                    <a:pt x="17181" y="7623"/>
                  </a:lnTo>
                  <a:cubicBezTo>
                    <a:pt x="17181" y="7528"/>
                    <a:pt x="17133" y="7444"/>
                    <a:pt x="17050" y="7397"/>
                  </a:cubicBezTo>
                  <a:lnTo>
                    <a:pt x="4632" y="39"/>
                  </a:lnTo>
                  <a:cubicBezTo>
                    <a:pt x="4591" y="12"/>
                    <a:pt x="4546" y="0"/>
                    <a:pt x="4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685;p73">
              <a:extLst>
                <a:ext uri="{FF2B5EF4-FFF2-40B4-BE49-F238E27FC236}">
                  <a16:creationId xmlns:a16="http://schemas.microsoft.com/office/drawing/2014/main" id="{477B4235-E4C8-480D-B3E4-59CCC0FA8C50}"/>
                </a:ext>
              </a:extLst>
            </p:cNvPr>
            <p:cNvSpPr/>
            <p:nvPr/>
          </p:nvSpPr>
          <p:spPr>
            <a:xfrm>
              <a:off x="5807700" y="2187550"/>
              <a:ext cx="412275" cy="669750"/>
            </a:xfrm>
            <a:custGeom>
              <a:avLst/>
              <a:gdLst/>
              <a:ahLst/>
              <a:cxnLst/>
              <a:rect l="l" t="t" r="r" b="b"/>
              <a:pathLst>
                <a:path w="16491" h="26790" extrusionOk="0">
                  <a:moveTo>
                    <a:pt x="4061" y="1"/>
                  </a:moveTo>
                  <a:lnTo>
                    <a:pt x="1" y="2430"/>
                  </a:lnTo>
                  <a:lnTo>
                    <a:pt x="12419" y="9788"/>
                  </a:lnTo>
                  <a:lnTo>
                    <a:pt x="12419" y="19539"/>
                  </a:lnTo>
                  <a:lnTo>
                    <a:pt x="8145" y="21932"/>
                  </a:lnTo>
                  <a:lnTo>
                    <a:pt x="8145" y="26790"/>
                  </a:lnTo>
                  <a:lnTo>
                    <a:pt x="16491" y="22004"/>
                  </a:lnTo>
                  <a:lnTo>
                    <a:pt x="16491" y="7335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686;p73">
              <a:extLst>
                <a:ext uri="{FF2B5EF4-FFF2-40B4-BE49-F238E27FC236}">
                  <a16:creationId xmlns:a16="http://schemas.microsoft.com/office/drawing/2014/main" id="{13B91CA8-4B3D-4C89-978C-F24D28809CCF}"/>
                </a:ext>
              </a:extLst>
            </p:cNvPr>
            <p:cNvSpPr/>
            <p:nvPr/>
          </p:nvSpPr>
          <p:spPr>
            <a:xfrm>
              <a:off x="5800275" y="2181300"/>
              <a:ext cx="426250" cy="682550"/>
            </a:xfrm>
            <a:custGeom>
              <a:avLst/>
              <a:gdLst/>
              <a:ahLst/>
              <a:cxnLst/>
              <a:rect l="l" t="t" r="r" b="b"/>
              <a:pathLst>
                <a:path w="17050" h="27302" extrusionOk="0">
                  <a:moveTo>
                    <a:pt x="4358" y="560"/>
                  </a:moveTo>
                  <a:lnTo>
                    <a:pt x="16526" y="7740"/>
                  </a:lnTo>
                  <a:lnTo>
                    <a:pt x="16526" y="22111"/>
                  </a:lnTo>
                  <a:lnTo>
                    <a:pt x="8704" y="26587"/>
                  </a:lnTo>
                  <a:lnTo>
                    <a:pt x="8704" y="22337"/>
                  </a:lnTo>
                  <a:lnTo>
                    <a:pt x="12847" y="20015"/>
                  </a:lnTo>
                  <a:cubicBezTo>
                    <a:pt x="12930" y="19968"/>
                    <a:pt x="12978" y="19884"/>
                    <a:pt x="12978" y="19789"/>
                  </a:cubicBezTo>
                  <a:lnTo>
                    <a:pt x="12978" y="10038"/>
                  </a:lnTo>
                  <a:cubicBezTo>
                    <a:pt x="12978" y="9943"/>
                    <a:pt x="12930" y="9859"/>
                    <a:pt x="12847" y="9812"/>
                  </a:cubicBezTo>
                  <a:lnTo>
                    <a:pt x="810" y="2680"/>
                  </a:lnTo>
                  <a:lnTo>
                    <a:pt x="4358" y="560"/>
                  </a:lnTo>
                  <a:close/>
                  <a:moveTo>
                    <a:pt x="4358" y="1"/>
                  </a:moveTo>
                  <a:cubicBezTo>
                    <a:pt x="4313" y="1"/>
                    <a:pt x="4268" y="13"/>
                    <a:pt x="4227" y="37"/>
                  </a:cubicBezTo>
                  <a:lnTo>
                    <a:pt x="167" y="2454"/>
                  </a:lnTo>
                  <a:cubicBezTo>
                    <a:pt x="0" y="2561"/>
                    <a:pt x="0" y="2799"/>
                    <a:pt x="167" y="2906"/>
                  </a:cubicBezTo>
                  <a:lnTo>
                    <a:pt x="12454" y="10181"/>
                  </a:lnTo>
                  <a:lnTo>
                    <a:pt x="12454" y="19634"/>
                  </a:lnTo>
                  <a:lnTo>
                    <a:pt x="8311" y="21956"/>
                  </a:lnTo>
                  <a:cubicBezTo>
                    <a:pt x="8227" y="22004"/>
                    <a:pt x="8180" y="22087"/>
                    <a:pt x="8180" y="22182"/>
                  </a:cubicBezTo>
                  <a:lnTo>
                    <a:pt x="8180" y="27040"/>
                  </a:lnTo>
                  <a:cubicBezTo>
                    <a:pt x="8180" y="27135"/>
                    <a:pt x="8227" y="27218"/>
                    <a:pt x="8311" y="27266"/>
                  </a:cubicBezTo>
                  <a:cubicBezTo>
                    <a:pt x="8346" y="27290"/>
                    <a:pt x="8394" y="27302"/>
                    <a:pt x="8442" y="27302"/>
                  </a:cubicBezTo>
                  <a:cubicBezTo>
                    <a:pt x="8489" y="27302"/>
                    <a:pt x="8537" y="27290"/>
                    <a:pt x="8573" y="27266"/>
                  </a:cubicBezTo>
                  <a:lnTo>
                    <a:pt x="16919" y="22480"/>
                  </a:lnTo>
                  <a:cubicBezTo>
                    <a:pt x="17002" y="22432"/>
                    <a:pt x="17050" y="22349"/>
                    <a:pt x="17050" y="22254"/>
                  </a:cubicBezTo>
                  <a:lnTo>
                    <a:pt x="17050" y="7585"/>
                  </a:lnTo>
                  <a:cubicBezTo>
                    <a:pt x="17050" y="7502"/>
                    <a:pt x="17002" y="7407"/>
                    <a:pt x="16919" y="7371"/>
                  </a:cubicBezTo>
                  <a:lnTo>
                    <a:pt x="4489" y="37"/>
                  </a:lnTo>
                  <a:cubicBezTo>
                    <a:pt x="4447" y="13"/>
                    <a:pt x="4402" y="1"/>
                    <a:pt x="4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687;p73">
              <a:extLst>
                <a:ext uri="{FF2B5EF4-FFF2-40B4-BE49-F238E27FC236}">
                  <a16:creationId xmlns:a16="http://schemas.microsoft.com/office/drawing/2014/main" id="{743755A5-AB59-4A7C-B65A-6F9B21AFD7F5}"/>
                </a:ext>
              </a:extLst>
            </p:cNvPr>
            <p:cNvSpPr/>
            <p:nvPr/>
          </p:nvSpPr>
          <p:spPr>
            <a:xfrm>
              <a:off x="5695200" y="2487300"/>
              <a:ext cx="430425" cy="255125"/>
            </a:xfrm>
            <a:custGeom>
              <a:avLst/>
              <a:gdLst/>
              <a:ahLst/>
              <a:cxnLst/>
              <a:rect l="l" t="t" r="r" b="b"/>
              <a:pathLst>
                <a:path w="17217" h="10205" extrusionOk="0">
                  <a:moveTo>
                    <a:pt x="4489" y="560"/>
                  </a:moveTo>
                  <a:lnTo>
                    <a:pt x="16395" y="7537"/>
                  </a:lnTo>
                  <a:lnTo>
                    <a:pt x="12645" y="9644"/>
                  </a:lnTo>
                  <a:lnTo>
                    <a:pt x="786" y="2632"/>
                  </a:lnTo>
                  <a:lnTo>
                    <a:pt x="4489" y="560"/>
                  </a:lnTo>
                  <a:close/>
                  <a:moveTo>
                    <a:pt x="4501" y="0"/>
                  </a:moveTo>
                  <a:cubicBezTo>
                    <a:pt x="4456" y="0"/>
                    <a:pt x="4411" y="12"/>
                    <a:pt x="4370" y="36"/>
                  </a:cubicBezTo>
                  <a:lnTo>
                    <a:pt x="131" y="2394"/>
                  </a:lnTo>
                  <a:cubicBezTo>
                    <a:pt x="48" y="2441"/>
                    <a:pt x="0" y="2525"/>
                    <a:pt x="0" y="2620"/>
                  </a:cubicBezTo>
                  <a:cubicBezTo>
                    <a:pt x="0" y="2703"/>
                    <a:pt x="48" y="2798"/>
                    <a:pt x="131" y="2846"/>
                  </a:cubicBezTo>
                  <a:lnTo>
                    <a:pt x="12514" y="10168"/>
                  </a:lnTo>
                  <a:cubicBezTo>
                    <a:pt x="12549" y="10192"/>
                    <a:pt x="12597" y="10204"/>
                    <a:pt x="12645" y="10204"/>
                  </a:cubicBezTo>
                  <a:cubicBezTo>
                    <a:pt x="12692" y="10204"/>
                    <a:pt x="12728" y="10192"/>
                    <a:pt x="12776" y="10180"/>
                  </a:cubicBezTo>
                  <a:lnTo>
                    <a:pt x="17050" y="7775"/>
                  </a:lnTo>
                  <a:cubicBezTo>
                    <a:pt x="17217" y="7668"/>
                    <a:pt x="17217" y="7418"/>
                    <a:pt x="17050" y="7323"/>
                  </a:cubicBezTo>
                  <a:lnTo>
                    <a:pt x="4632" y="36"/>
                  </a:lnTo>
                  <a:cubicBezTo>
                    <a:pt x="4590" y="12"/>
                    <a:pt x="4545" y="0"/>
                    <a:pt x="4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688;p73">
              <a:extLst>
                <a:ext uri="{FF2B5EF4-FFF2-40B4-BE49-F238E27FC236}">
                  <a16:creationId xmlns:a16="http://schemas.microsoft.com/office/drawing/2014/main" id="{987D8657-ABFF-4811-AD0B-6516D9528584}"/>
                </a:ext>
              </a:extLst>
            </p:cNvPr>
            <p:cNvSpPr/>
            <p:nvPr/>
          </p:nvSpPr>
          <p:spPr>
            <a:xfrm>
              <a:off x="5807700" y="2187550"/>
              <a:ext cx="412275" cy="244700"/>
            </a:xfrm>
            <a:custGeom>
              <a:avLst/>
              <a:gdLst/>
              <a:ahLst/>
              <a:cxnLst/>
              <a:rect l="l" t="t" r="r" b="b"/>
              <a:pathLst>
                <a:path w="16491" h="9788" extrusionOk="0">
                  <a:moveTo>
                    <a:pt x="4061" y="1"/>
                  </a:moveTo>
                  <a:lnTo>
                    <a:pt x="1" y="2430"/>
                  </a:lnTo>
                  <a:lnTo>
                    <a:pt x="12419" y="9788"/>
                  </a:lnTo>
                  <a:lnTo>
                    <a:pt x="16491" y="7335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689;p73">
              <a:extLst>
                <a:ext uri="{FF2B5EF4-FFF2-40B4-BE49-F238E27FC236}">
                  <a16:creationId xmlns:a16="http://schemas.microsoft.com/office/drawing/2014/main" id="{DCFF5874-3A3D-4A67-8CA6-C6C577A886F9}"/>
                </a:ext>
              </a:extLst>
            </p:cNvPr>
            <p:cNvSpPr/>
            <p:nvPr/>
          </p:nvSpPr>
          <p:spPr>
            <a:xfrm>
              <a:off x="5800275" y="2181300"/>
              <a:ext cx="426250" cy="257500"/>
            </a:xfrm>
            <a:custGeom>
              <a:avLst/>
              <a:gdLst/>
              <a:ahLst/>
              <a:cxnLst/>
              <a:rect l="l" t="t" r="r" b="b"/>
              <a:pathLst>
                <a:path w="17050" h="10300" extrusionOk="0">
                  <a:moveTo>
                    <a:pt x="4358" y="560"/>
                  </a:moveTo>
                  <a:lnTo>
                    <a:pt x="16288" y="7585"/>
                  </a:lnTo>
                  <a:lnTo>
                    <a:pt x="12716" y="9728"/>
                  </a:lnTo>
                  <a:lnTo>
                    <a:pt x="810" y="2680"/>
                  </a:lnTo>
                  <a:lnTo>
                    <a:pt x="4358" y="560"/>
                  </a:lnTo>
                  <a:close/>
                  <a:moveTo>
                    <a:pt x="4358" y="1"/>
                  </a:moveTo>
                  <a:cubicBezTo>
                    <a:pt x="4313" y="1"/>
                    <a:pt x="4268" y="13"/>
                    <a:pt x="4227" y="37"/>
                  </a:cubicBezTo>
                  <a:lnTo>
                    <a:pt x="167" y="2454"/>
                  </a:lnTo>
                  <a:cubicBezTo>
                    <a:pt x="0" y="2561"/>
                    <a:pt x="0" y="2799"/>
                    <a:pt x="167" y="2906"/>
                  </a:cubicBezTo>
                  <a:lnTo>
                    <a:pt x="12585" y="10264"/>
                  </a:lnTo>
                  <a:cubicBezTo>
                    <a:pt x="12621" y="10288"/>
                    <a:pt x="12668" y="10300"/>
                    <a:pt x="12716" y="10300"/>
                  </a:cubicBezTo>
                  <a:cubicBezTo>
                    <a:pt x="12764" y="10300"/>
                    <a:pt x="12811" y="10288"/>
                    <a:pt x="12859" y="10264"/>
                  </a:cubicBezTo>
                  <a:lnTo>
                    <a:pt x="16919" y="7811"/>
                  </a:lnTo>
                  <a:cubicBezTo>
                    <a:pt x="17002" y="7764"/>
                    <a:pt x="17050" y="7680"/>
                    <a:pt x="17050" y="7585"/>
                  </a:cubicBezTo>
                  <a:cubicBezTo>
                    <a:pt x="17050" y="7502"/>
                    <a:pt x="17002" y="7407"/>
                    <a:pt x="16919" y="7371"/>
                  </a:cubicBezTo>
                  <a:lnTo>
                    <a:pt x="4489" y="37"/>
                  </a:lnTo>
                  <a:cubicBezTo>
                    <a:pt x="4447" y="13"/>
                    <a:pt x="4402" y="1"/>
                    <a:pt x="4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690;p73">
              <a:extLst>
                <a:ext uri="{FF2B5EF4-FFF2-40B4-BE49-F238E27FC236}">
                  <a16:creationId xmlns:a16="http://schemas.microsoft.com/office/drawing/2014/main" id="{64049A40-039A-48C2-8841-08C2E5C67A75}"/>
                </a:ext>
              </a:extLst>
            </p:cNvPr>
            <p:cNvSpPr/>
            <p:nvPr/>
          </p:nvSpPr>
          <p:spPr>
            <a:xfrm>
              <a:off x="5830925" y="2292925"/>
              <a:ext cx="253325" cy="336375"/>
            </a:xfrm>
            <a:custGeom>
              <a:avLst/>
              <a:gdLst/>
              <a:ahLst/>
              <a:cxnLst/>
              <a:rect l="l" t="t" r="r" b="b"/>
              <a:pathLst>
                <a:path w="10133" h="13455" extrusionOk="0">
                  <a:moveTo>
                    <a:pt x="0" y="1"/>
                  </a:moveTo>
                  <a:lnTo>
                    <a:pt x="0" y="7597"/>
                  </a:lnTo>
                  <a:lnTo>
                    <a:pt x="10133" y="13455"/>
                  </a:lnTo>
                  <a:lnTo>
                    <a:pt x="10133" y="5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691;p73">
              <a:extLst>
                <a:ext uri="{FF2B5EF4-FFF2-40B4-BE49-F238E27FC236}">
                  <a16:creationId xmlns:a16="http://schemas.microsoft.com/office/drawing/2014/main" id="{52C5D4AF-E150-4888-8CAC-177939AABD04}"/>
                </a:ext>
              </a:extLst>
            </p:cNvPr>
            <p:cNvSpPr/>
            <p:nvPr/>
          </p:nvSpPr>
          <p:spPr>
            <a:xfrm>
              <a:off x="5824375" y="2286375"/>
              <a:ext cx="266425" cy="349175"/>
            </a:xfrm>
            <a:custGeom>
              <a:avLst/>
              <a:gdLst/>
              <a:ahLst/>
              <a:cxnLst/>
              <a:rect l="l" t="t" r="r" b="b"/>
              <a:pathLst>
                <a:path w="10657" h="13967" extrusionOk="0">
                  <a:moveTo>
                    <a:pt x="524" y="715"/>
                  </a:moveTo>
                  <a:lnTo>
                    <a:pt x="10133" y="6287"/>
                  </a:lnTo>
                  <a:lnTo>
                    <a:pt x="10133" y="13264"/>
                  </a:lnTo>
                  <a:lnTo>
                    <a:pt x="524" y="7704"/>
                  </a:lnTo>
                  <a:lnTo>
                    <a:pt x="524" y="715"/>
                  </a:lnTo>
                  <a:close/>
                  <a:moveTo>
                    <a:pt x="262" y="1"/>
                  </a:moveTo>
                  <a:cubicBezTo>
                    <a:pt x="218" y="1"/>
                    <a:pt x="173" y="13"/>
                    <a:pt x="131" y="36"/>
                  </a:cubicBezTo>
                  <a:cubicBezTo>
                    <a:pt x="48" y="84"/>
                    <a:pt x="0" y="167"/>
                    <a:pt x="0" y="263"/>
                  </a:cubicBezTo>
                  <a:lnTo>
                    <a:pt x="0" y="7871"/>
                  </a:lnTo>
                  <a:cubicBezTo>
                    <a:pt x="0" y="7954"/>
                    <a:pt x="48" y="8049"/>
                    <a:pt x="131" y="8097"/>
                  </a:cubicBezTo>
                  <a:lnTo>
                    <a:pt x="10264" y="13931"/>
                  </a:lnTo>
                  <a:cubicBezTo>
                    <a:pt x="10299" y="13955"/>
                    <a:pt x="10347" y="13967"/>
                    <a:pt x="10395" y="13967"/>
                  </a:cubicBezTo>
                  <a:cubicBezTo>
                    <a:pt x="10537" y="13967"/>
                    <a:pt x="10657" y="13848"/>
                    <a:pt x="10645" y="13705"/>
                  </a:cubicBezTo>
                  <a:lnTo>
                    <a:pt x="10645" y="6144"/>
                  </a:lnTo>
                  <a:cubicBezTo>
                    <a:pt x="10657" y="6049"/>
                    <a:pt x="10597" y="5954"/>
                    <a:pt x="10526" y="5918"/>
                  </a:cubicBezTo>
                  <a:lnTo>
                    <a:pt x="393" y="36"/>
                  </a:lnTo>
                  <a:cubicBezTo>
                    <a:pt x="352" y="13"/>
                    <a:pt x="30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692;p73">
              <a:extLst>
                <a:ext uri="{FF2B5EF4-FFF2-40B4-BE49-F238E27FC236}">
                  <a16:creationId xmlns:a16="http://schemas.microsoft.com/office/drawing/2014/main" id="{2C71DDD1-3AA6-4E12-86A6-EF62267D4B7F}"/>
                </a:ext>
              </a:extLst>
            </p:cNvPr>
            <p:cNvSpPr/>
            <p:nvPr/>
          </p:nvSpPr>
          <p:spPr>
            <a:xfrm>
              <a:off x="5751450" y="2523325"/>
              <a:ext cx="310475" cy="178900"/>
            </a:xfrm>
            <a:custGeom>
              <a:avLst/>
              <a:gdLst/>
              <a:ahLst/>
              <a:cxnLst/>
              <a:rect l="l" t="t" r="r" b="b"/>
              <a:pathLst>
                <a:path w="12419" h="7156" extrusionOk="0">
                  <a:moveTo>
                    <a:pt x="2679" y="0"/>
                  </a:moveTo>
                  <a:lnTo>
                    <a:pt x="0" y="1500"/>
                  </a:lnTo>
                  <a:lnTo>
                    <a:pt x="9835" y="7156"/>
                  </a:lnTo>
                  <a:lnTo>
                    <a:pt x="12419" y="5679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693;p73">
              <a:extLst>
                <a:ext uri="{FF2B5EF4-FFF2-40B4-BE49-F238E27FC236}">
                  <a16:creationId xmlns:a16="http://schemas.microsoft.com/office/drawing/2014/main" id="{52B52335-DEF0-4E99-B5A9-20E1DCCD4662}"/>
                </a:ext>
              </a:extLst>
            </p:cNvPr>
            <p:cNvSpPr/>
            <p:nvPr/>
          </p:nvSpPr>
          <p:spPr>
            <a:xfrm>
              <a:off x="5744000" y="2516775"/>
              <a:ext cx="325375" cy="192000"/>
            </a:xfrm>
            <a:custGeom>
              <a:avLst/>
              <a:gdLst/>
              <a:ahLst/>
              <a:cxnLst/>
              <a:rect l="l" t="t" r="r" b="b"/>
              <a:pathLst>
                <a:path w="13015" h="7680" extrusionOk="0">
                  <a:moveTo>
                    <a:pt x="2965" y="560"/>
                  </a:moveTo>
                  <a:lnTo>
                    <a:pt x="12193" y="5941"/>
                  </a:lnTo>
                  <a:lnTo>
                    <a:pt x="10133" y="7120"/>
                  </a:lnTo>
                  <a:lnTo>
                    <a:pt x="834" y="1762"/>
                  </a:lnTo>
                  <a:lnTo>
                    <a:pt x="2965" y="560"/>
                  </a:lnTo>
                  <a:close/>
                  <a:moveTo>
                    <a:pt x="2983" y="0"/>
                  </a:moveTo>
                  <a:cubicBezTo>
                    <a:pt x="2939" y="0"/>
                    <a:pt x="2894" y="12"/>
                    <a:pt x="2858" y="36"/>
                  </a:cubicBezTo>
                  <a:lnTo>
                    <a:pt x="179" y="1548"/>
                  </a:lnTo>
                  <a:cubicBezTo>
                    <a:pt x="1" y="1643"/>
                    <a:pt x="1" y="1893"/>
                    <a:pt x="179" y="1989"/>
                  </a:cubicBezTo>
                  <a:lnTo>
                    <a:pt x="10002" y="7644"/>
                  </a:lnTo>
                  <a:cubicBezTo>
                    <a:pt x="10038" y="7668"/>
                    <a:pt x="10085" y="7680"/>
                    <a:pt x="10133" y="7680"/>
                  </a:cubicBezTo>
                  <a:cubicBezTo>
                    <a:pt x="10169" y="7680"/>
                    <a:pt x="10216" y="7668"/>
                    <a:pt x="10264" y="7644"/>
                  </a:cubicBezTo>
                  <a:lnTo>
                    <a:pt x="12848" y="6168"/>
                  </a:lnTo>
                  <a:cubicBezTo>
                    <a:pt x="13014" y="6072"/>
                    <a:pt x="13014" y="5822"/>
                    <a:pt x="12848" y="5727"/>
                  </a:cubicBezTo>
                  <a:lnTo>
                    <a:pt x="3108" y="36"/>
                  </a:lnTo>
                  <a:cubicBezTo>
                    <a:pt x="3073" y="12"/>
                    <a:pt x="3028" y="0"/>
                    <a:pt x="298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694;p73">
              <a:extLst>
                <a:ext uri="{FF2B5EF4-FFF2-40B4-BE49-F238E27FC236}">
                  <a16:creationId xmlns:a16="http://schemas.microsoft.com/office/drawing/2014/main" id="{C064C004-9047-4982-99E3-73DC95C84036}"/>
                </a:ext>
              </a:extLst>
            </p:cNvPr>
            <p:cNvSpPr/>
            <p:nvPr/>
          </p:nvSpPr>
          <p:spPr>
            <a:xfrm>
              <a:off x="5999700" y="2425375"/>
              <a:ext cx="58950" cy="173875"/>
            </a:xfrm>
            <a:custGeom>
              <a:avLst/>
              <a:gdLst/>
              <a:ahLst/>
              <a:cxnLst/>
              <a:rect l="l" t="t" r="r" b="b"/>
              <a:pathLst>
                <a:path w="2358" h="6955" extrusionOk="0">
                  <a:moveTo>
                    <a:pt x="12" y="1"/>
                  </a:moveTo>
                  <a:lnTo>
                    <a:pt x="0" y="5573"/>
                  </a:lnTo>
                  <a:lnTo>
                    <a:pt x="2358" y="6954"/>
                  </a:lnTo>
                  <a:lnTo>
                    <a:pt x="2358" y="138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695;p73">
              <a:extLst>
                <a:ext uri="{FF2B5EF4-FFF2-40B4-BE49-F238E27FC236}">
                  <a16:creationId xmlns:a16="http://schemas.microsoft.com/office/drawing/2014/main" id="{4CAB1B4E-7D1A-404E-834B-97D2E1D82FE6}"/>
                </a:ext>
              </a:extLst>
            </p:cNvPr>
            <p:cNvSpPr/>
            <p:nvPr/>
          </p:nvSpPr>
          <p:spPr>
            <a:xfrm>
              <a:off x="5922000" y="2370025"/>
              <a:ext cx="58975" cy="173850"/>
            </a:xfrm>
            <a:custGeom>
              <a:avLst/>
              <a:gdLst/>
              <a:ahLst/>
              <a:cxnLst/>
              <a:rect l="l" t="t" r="r" b="b"/>
              <a:pathLst>
                <a:path w="2359" h="6954" extrusionOk="0">
                  <a:moveTo>
                    <a:pt x="13" y="0"/>
                  </a:moveTo>
                  <a:lnTo>
                    <a:pt x="1" y="5573"/>
                  </a:lnTo>
                  <a:lnTo>
                    <a:pt x="2358" y="6954"/>
                  </a:lnTo>
                  <a:lnTo>
                    <a:pt x="2358" y="139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696;p73">
              <a:extLst>
                <a:ext uri="{FF2B5EF4-FFF2-40B4-BE49-F238E27FC236}">
                  <a16:creationId xmlns:a16="http://schemas.microsoft.com/office/drawing/2014/main" id="{DC82530D-A3E3-4E04-9616-03BC0F989722}"/>
                </a:ext>
              </a:extLst>
            </p:cNvPr>
            <p:cNvSpPr/>
            <p:nvPr/>
          </p:nvSpPr>
          <p:spPr>
            <a:xfrm>
              <a:off x="5846100" y="2326275"/>
              <a:ext cx="58975" cy="173850"/>
            </a:xfrm>
            <a:custGeom>
              <a:avLst/>
              <a:gdLst/>
              <a:ahLst/>
              <a:cxnLst/>
              <a:rect l="l" t="t" r="r" b="b"/>
              <a:pathLst>
                <a:path w="2359" h="6954" extrusionOk="0">
                  <a:moveTo>
                    <a:pt x="13" y="0"/>
                  </a:moveTo>
                  <a:lnTo>
                    <a:pt x="1" y="5572"/>
                  </a:lnTo>
                  <a:lnTo>
                    <a:pt x="2358" y="6953"/>
                  </a:lnTo>
                  <a:lnTo>
                    <a:pt x="2358" y="138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697;p73">
              <a:extLst>
                <a:ext uri="{FF2B5EF4-FFF2-40B4-BE49-F238E27FC236}">
                  <a16:creationId xmlns:a16="http://schemas.microsoft.com/office/drawing/2014/main" id="{82E3BC52-49EA-4D93-92B6-44E7EFBDE157}"/>
                </a:ext>
              </a:extLst>
            </p:cNvPr>
            <p:cNvSpPr/>
            <p:nvPr/>
          </p:nvSpPr>
          <p:spPr>
            <a:xfrm>
              <a:off x="5999700" y="2425375"/>
              <a:ext cx="58950" cy="173875"/>
            </a:xfrm>
            <a:custGeom>
              <a:avLst/>
              <a:gdLst/>
              <a:ahLst/>
              <a:cxnLst/>
              <a:rect l="l" t="t" r="r" b="b"/>
              <a:pathLst>
                <a:path w="2358" h="6955" extrusionOk="0">
                  <a:moveTo>
                    <a:pt x="12" y="1"/>
                  </a:moveTo>
                  <a:lnTo>
                    <a:pt x="0" y="5573"/>
                  </a:lnTo>
                  <a:lnTo>
                    <a:pt x="2358" y="6954"/>
                  </a:lnTo>
                  <a:lnTo>
                    <a:pt x="2358" y="138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698;p73">
              <a:extLst>
                <a:ext uri="{FF2B5EF4-FFF2-40B4-BE49-F238E27FC236}">
                  <a16:creationId xmlns:a16="http://schemas.microsoft.com/office/drawing/2014/main" id="{A468ADF8-94C4-4651-A12A-3E43D67330E2}"/>
                </a:ext>
              </a:extLst>
            </p:cNvPr>
            <p:cNvSpPr/>
            <p:nvPr/>
          </p:nvSpPr>
          <p:spPr>
            <a:xfrm>
              <a:off x="5999700" y="2414675"/>
              <a:ext cx="58950" cy="173850"/>
            </a:xfrm>
            <a:custGeom>
              <a:avLst/>
              <a:gdLst/>
              <a:ahLst/>
              <a:cxnLst/>
              <a:rect l="l" t="t" r="r" b="b"/>
              <a:pathLst>
                <a:path w="2358" h="6954" extrusionOk="0">
                  <a:moveTo>
                    <a:pt x="12" y="0"/>
                  </a:moveTo>
                  <a:lnTo>
                    <a:pt x="0" y="5572"/>
                  </a:lnTo>
                  <a:lnTo>
                    <a:pt x="2358" y="6954"/>
                  </a:lnTo>
                  <a:lnTo>
                    <a:pt x="2358" y="138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699;p73">
              <a:extLst>
                <a:ext uri="{FF2B5EF4-FFF2-40B4-BE49-F238E27FC236}">
                  <a16:creationId xmlns:a16="http://schemas.microsoft.com/office/drawing/2014/main" id="{041FA16E-F931-40A2-B924-8EC970B64E8A}"/>
                </a:ext>
              </a:extLst>
            </p:cNvPr>
            <p:cNvSpPr/>
            <p:nvPr/>
          </p:nvSpPr>
          <p:spPr>
            <a:xfrm>
              <a:off x="7387675" y="3259725"/>
              <a:ext cx="183975" cy="194075"/>
            </a:xfrm>
            <a:custGeom>
              <a:avLst/>
              <a:gdLst/>
              <a:ahLst/>
              <a:cxnLst/>
              <a:rect l="l" t="t" r="r" b="b"/>
              <a:pathLst>
                <a:path w="7359" h="7763" extrusionOk="0">
                  <a:moveTo>
                    <a:pt x="7358" y="0"/>
                  </a:moveTo>
                  <a:lnTo>
                    <a:pt x="24" y="12"/>
                  </a:lnTo>
                  <a:lnTo>
                    <a:pt x="0" y="5584"/>
                  </a:lnTo>
                  <a:cubicBezTo>
                    <a:pt x="0" y="6799"/>
                    <a:pt x="1655" y="7763"/>
                    <a:pt x="3691" y="7763"/>
                  </a:cubicBezTo>
                  <a:cubicBezTo>
                    <a:pt x="5739" y="7763"/>
                    <a:pt x="7346" y="6799"/>
                    <a:pt x="7346" y="5584"/>
                  </a:cubicBezTo>
                  <a:lnTo>
                    <a:pt x="7358" y="5239"/>
                  </a:lnTo>
                  <a:lnTo>
                    <a:pt x="7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700;p73">
              <a:extLst>
                <a:ext uri="{FF2B5EF4-FFF2-40B4-BE49-F238E27FC236}">
                  <a16:creationId xmlns:a16="http://schemas.microsoft.com/office/drawing/2014/main" id="{68221455-21D4-4F86-83C2-5F39A05F8581}"/>
                </a:ext>
              </a:extLst>
            </p:cNvPr>
            <p:cNvSpPr/>
            <p:nvPr/>
          </p:nvSpPr>
          <p:spPr>
            <a:xfrm>
              <a:off x="7381125" y="3253250"/>
              <a:ext cx="197075" cy="207100"/>
            </a:xfrm>
            <a:custGeom>
              <a:avLst/>
              <a:gdLst/>
              <a:ahLst/>
              <a:cxnLst/>
              <a:rect l="l" t="t" r="r" b="b"/>
              <a:pathLst>
                <a:path w="7883" h="8284" extrusionOk="0">
                  <a:moveTo>
                    <a:pt x="7620" y="0"/>
                  </a:moveTo>
                  <a:cubicBezTo>
                    <a:pt x="7489" y="0"/>
                    <a:pt x="7358" y="86"/>
                    <a:pt x="7358" y="259"/>
                  </a:cubicBezTo>
                  <a:lnTo>
                    <a:pt x="7358" y="5486"/>
                  </a:lnTo>
                  <a:lnTo>
                    <a:pt x="7346" y="5843"/>
                  </a:lnTo>
                  <a:cubicBezTo>
                    <a:pt x="7346" y="6903"/>
                    <a:pt x="5822" y="7772"/>
                    <a:pt x="3953" y="7772"/>
                  </a:cubicBezTo>
                  <a:cubicBezTo>
                    <a:pt x="2096" y="7772"/>
                    <a:pt x="524" y="6891"/>
                    <a:pt x="524" y="5843"/>
                  </a:cubicBezTo>
                  <a:lnTo>
                    <a:pt x="548" y="271"/>
                  </a:lnTo>
                  <a:cubicBezTo>
                    <a:pt x="548" y="128"/>
                    <a:pt x="429" y="21"/>
                    <a:pt x="286" y="21"/>
                  </a:cubicBezTo>
                  <a:cubicBezTo>
                    <a:pt x="279" y="20"/>
                    <a:pt x="273" y="20"/>
                    <a:pt x="266" y="20"/>
                  </a:cubicBezTo>
                  <a:cubicBezTo>
                    <a:pt x="132" y="20"/>
                    <a:pt x="24" y="135"/>
                    <a:pt x="24" y="271"/>
                  </a:cubicBezTo>
                  <a:lnTo>
                    <a:pt x="0" y="5843"/>
                  </a:lnTo>
                  <a:cubicBezTo>
                    <a:pt x="0" y="7212"/>
                    <a:pt x="1738" y="8284"/>
                    <a:pt x="3965" y="8284"/>
                  </a:cubicBezTo>
                  <a:cubicBezTo>
                    <a:pt x="6156" y="8284"/>
                    <a:pt x="7870" y="7224"/>
                    <a:pt x="7858" y="5867"/>
                  </a:cubicBezTo>
                  <a:lnTo>
                    <a:pt x="7882" y="259"/>
                  </a:lnTo>
                  <a:cubicBezTo>
                    <a:pt x="7882" y="86"/>
                    <a:pt x="7751" y="0"/>
                    <a:pt x="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701;p73">
              <a:extLst>
                <a:ext uri="{FF2B5EF4-FFF2-40B4-BE49-F238E27FC236}">
                  <a16:creationId xmlns:a16="http://schemas.microsoft.com/office/drawing/2014/main" id="{111C53E3-000C-410C-B4C7-EB0B33DDC999}"/>
                </a:ext>
              </a:extLst>
            </p:cNvPr>
            <p:cNvSpPr/>
            <p:nvPr/>
          </p:nvSpPr>
          <p:spPr>
            <a:xfrm>
              <a:off x="7387675" y="3201075"/>
              <a:ext cx="184850" cy="108975"/>
            </a:xfrm>
            <a:custGeom>
              <a:avLst/>
              <a:gdLst/>
              <a:ahLst/>
              <a:cxnLst/>
              <a:rect l="l" t="t" r="r" b="b"/>
              <a:pathLst>
                <a:path w="7394" h="4359" extrusionOk="0">
                  <a:moveTo>
                    <a:pt x="3703" y="1"/>
                  </a:moveTo>
                  <a:cubicBezTo>
                    <a:pt x="1655" y="1"/>
                    <a:pt x="0" y="977"/>
                    <a:pt x="0" y="2179"/>
                  </a:cubicBezTo>
                  <a:cubicBezTo>
                    <a:pt x="0" y="3382"/>
                    <a:pt x="1655" y="4358"/>
                    <a:pt x="3703" y="4358"/>
                  </a:cubicBezTo>
                  <a:cubicBezTo>
                    <a:pt x="5739" y="4358"/>
                    <a:pt x="7394" y="3382"/>
                    <a:pt x="7394" y="2179"/>
                  </a:cubicBezTo>
                  <a:cubicBezTo>
                    <a:pt x="7394" y="977"/>
                    <a:pt x="5739" y="1"/>
                    <a:pt x="3703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702;p73">
              <a:extLst>
                <a:ext uri="{FF2B5EF4-FFF2-40B4-BE49-F238E27FC236}">
                  <a16:creationId xmlns:a16="http://schemas.microsoft.com/office/drawing/2014/main" id="{FF01AC93-346B-4AFC-A8AB-32D6A8C8A89C}"/>
                </a:ext>
              </a:extLst>
            </p:cNvPr>
            <p:cNvSpPr/>
            <p:nvPr/>
          </p:nvSpPr>
          <p:spPr>
            <a:xfrm>
              <a:off x="7381125" y="3194525"/>
              <a:ext cx="197950" cy="122075"/>
            </a:xfrm>
            <a:custGeom>
              <a:avLst/>
              <a:gdLst/>
              <a:ahLst/>
              <a:cxnLst/>
              <a:rect l="l" t="t" r="r" b="b"/>
              <a:pathLst>
                <a:path w="7918" h="4883" extrusionOk="0">
                  <a:moveTo>
                    <a:pt x="3965" y="525"/>
                  </a:moveTo>
                  <a:cubicBezTo>
                    <a:pt x="5822" y="525"/>
                    <a:pt x="7394" y="1406"/>
                    <a:pt x="7394" y="2441"/>
                  </a:cubicBezTo>
                  <a:cubicBezTo>
                    <a:pt x="7394" y="3477"/>
                    <a:pt x="5822" y="4358"/>
                    <a:pt x="3965" y="4358"/>
                  </a:cubicBezTo>
                  <a:cubicBezTo>
                    <a:pt x="2096" y="4358"/>
                    <a:pt x="524" y="3489"/>
                    <a:pt x="524" y="2441"/>
                  </a:cubicBezTo>
                  <a:cubicBezTo>
                    <a:pt x="524" y="1406"/>
                    <a:pt x="2096" y="525"/>
                    <a:pt x="3965" y="525"/>
                  </a:cubicBezTo>
                  <a:close/>
                  <a:moveTo>
                    <a:pt x="3965" y="1"/>
                  </a:moveTo>
                  <a:cubicBezTo>
                    <a:pt x="1738" y="1"/>
                    <a:pt x="0" y="1072"/>
                    <a:pt x="0" y="2441"/>
                  </a:cubicBezTo>
                  <a:cubicBezTo>
                    <a:pt x="0" y="3811"/>
                    <a:pt x="1738" y="4882"/>
                    <a:pt x="3965" y="4882"/>
                  </a:cubicBezTo>
                  <a:cubicBezTo>
                    <a:pt x="6179" y="4882"/>
                    <a:pt x="7918" y="3811"/>
                    <a:pt x="7918" y="2441"/>
                  </a:cubicBezTo>
                  <a:cubicBezTo>
                    <a:pt x="7918" y="1072"/>
                    <a:pt x="6179" y="1"/>
                    <a:pt x="3965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703;p73">
              <a:extLst>
                <a:ext uri="{FF2B5EF4-FFF2-40B4-BE49-F238E27FC236}">
                  <a16:creationId xmlns:a16="http://schemas.microsoft.com/office/drawing/2014/main" id="{15259191-B2F6-4F5A-95EE-AA27904B6BCE}"/>
                </a:ext>
              </a:extLst>
            </p:cNvPr>
            <p:cNvSpPr/>
            <p:nvPr/>
          </p:nvSpPr>
          <p:spPr>
            <a:xfrm>
              <a:off x="7029000" y="3038250"/>
              <a:ext cx="183975" cy="194100"/>
            </a:xfrm>
            <a:custGeom>
              <a:avLst/>
              <a:gdLst/>
              <a:ahLst/>
              <a:cxnLst/>
              <a:rect l="l" t="t" r="r" b="b"/>
              <a:pathLst>
                <a:path w="7359" h="7764" extrusionOk="0">
                  <a:moveTo>
                    <a:pt x="7358" y="1"/>
                  </a:moveTo>
                  <a:lnTo>
                    <a:pt x="24" y="13"/>
                  </a:lnTo>
                  <a:lnTo>
                    <a:pt x="0" y="5585"/>
                  </a:lnTo>
                  <a:cubicBezTo>
                    <a:pt x="0" y="6787"/>
                    <a:pt x="1655" y="7764"/>
                    <a:pt x="3691" y="7764"/>
                  </a:cubicBezTo>
                  <a:cubicBezTo>
                    <a:pt x="5739" y="7764"/>
                    <a:pt x="7334" y="6787"/>
                    <a:pt x="7334" y="5585"/>
                  </a:cubicBezTo>
                  <a:lnTo>
                    <a:pt x="7358" y="5240"/>
                  </a:lnTo>
                  <a:lnTo>
                    <a:pt x="7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704;p73">
              <a:extLst>
                <a:ext uri="{FF2B5EF4-FFF2-40B4-BE49-F238E27FC236}">
                  <a16:creationId xmlns:a16="http://schemas.microsoft.com/office/drawing/2014/main" id="{3A1A6179-C4E4-402A-B820-C12689E7C597}"/>
                </a:ext>
              </a:extLst>
            </p:cNvPr>
            <p:cNvSpPr/>
            <p:nvPr/>
          </p:nvSpPr>
          <p:spPr>
            <a:xfrm>
              <a:off x="7022450" y="3031775"/>
              <a:ext cx="197075" cy="207125"/>
            </a:xfrm>
            <a:custGeom>
              <a:avLst/>
              <a:gdLst/>
              <a:ahLst/>
              <a:cxnLst/>
              <a:rect l="l" t="t" r="r" b="b"/>
              <a:pathLst>
                <a:path w="7883" h="8285" extrusionOk="0">
                  <a:moveTo>
                    <a:pt x="7620" y="1"/>
                  </a:moveTo>
                  <a:cubicBezTo>
                    <a:pt x="7489" y="1"/>
                    <a:pt x="7358" y="87"/>
                    <a:pt x="7358" y="260"/>
                  </a:cubicBezTo>
                  <a:lnTo>
                    <a:pt x="7358" y="5475"/>
                  </a:lnTo>
                  <a:lnTo>
                    <a:pt x="7334" y="5844"/>
                  </a:lnTo>
                  <a:cubicBezTo>
                    <a:pt x="7334" y="6904"/>
                    <a:pt x="5810" y="7761"/>
                    <a:pt x="3953" y="7761"/>
                  </a:cubicBezTo>
                  <a:cubicBezTo>
                    <a:pt x="2096" y="7761"/>
                    <a:pt x="512" y="6880"/>
                    <a:pt x="512" y="5844"/>
                  </a:cubicBezTo>
                  <a:lnTo>
                    <a:pt x="536" y="272"/>
                  </a:lnTo>
                  <a:cubicBezTo>
                    <a:pt x="536" y="129"/>
                    <a:pt x="429" y="10"/>
                    <a:pt x="286" y="10"/>
                  </a:cubicBezTo>
                  <a:cubicBezTo>
                    <a:pt x="131" y="10"/>
                    <a:pt x="24" y="129"/>
                    <a:pt x="24" y="272"/>
                  </a:cubicBezTo>
                  <a:lnTo>
                    <a:pt x="0" y="5844"/>
                  </a:lnTo>
                  <a:cubicBezTo>
                    <a:pt x="0" y="7213"/>
                    <a:pt x="1738" y="8285"/>
                    <a:pt x="3953" y="8285"/>
                  </a:cubicBezTo>
                  <a:cubicBezTo>
                    <a:pt x="6156" y="8285"/>
                    <a:pt x="7858" y="7213"/>
                    <a:pt x="7858" y="5856"/>
                  </a:cubicBezTo>
                  <a:lnTo>
                    <a:pt x="7882" y="260"/>
                  </a:lnTo>
                  <a:cubicBezTo>
                    <a:pt x="7882" y="87"/>
                    <a:pt x="7751" y="1"/>
                    <a:pt x="7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705;p73">
              <a:extLst>
                <a:ext uri="{FF2B5EF4-FFF2-40B4-BE49-F238E27FC236}">
                  <a16:creationId xmlns:a16="http://schemas.microsoft.com/office/drawing/2014/main" id="{20CB4721-8A33-4164-A2BC-6C267C00F31E}"/>
                </a:ext>
              </a:extLst>
            </p:cNvPr>
            <p:cNvSpPr/>
            <p:nvPr/>
          </p:nvSpPr>
          <p:spPr>
            <a:xfrm>
              <a:off x="7029000" y="2979625"/>
              <a:ext cx="184850" cy="108975"/>
            </a:xfrm>
            <a:custGeom>
              <a:avLst/>
              <a:gdLst/>
              <a:ahLst/>
              <a:cxnLst/>
              <a:rect l="l" t="t" r="r" b="b"/>
              <a:pathLst>
                <a:path w="7394" h="4359" extrusionOk="0">
                  <a:moveTo>
                    <a:pt x="3691" y="0"/>
                  </a:moveTo>
                  <a:cubicBezTo>
                    <a:pt x="1655" y="0"/>
                    <a:pt x="0" y="977"/>
                    <a:pt x="0" y="2179"/>
                  </a:cubicBezTo>
                  <a:cubicBezTo>
                    <a:pt x="0" y="3382"/>
                    <a:pt x="1655" y="4358"/>
                    <a:pt x="3691" y="4358"/>
                  </a:cubicBezTo>
                  <a:cubicBezTo>
                    <a:pt x="5739" y="4358"/>
                    <a:pt x="7394" y="3382"/>
                    <a:pt x="7394" y="2179"/>
                  </a:cubicBezTo>
                  <a:cubicBezTo>
                    <a:pt x="7394" y="977"/>
                    <a:pt x="5739" y="0"/>
                    <a:pt x="3691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706;p73">
              <a:extLst>
                <a:ext uri="{FF2B5EF4-FFF2-40B4-BE49-F238E27FC236}">
                  <a16:creationId xmlns:a16="http://schemas.microsoft.com/office/drawing/2014/main" id="{1EA823B3-2971-4802-8E8D-64AFF8F6D975}"/>
                </a:ext>
              </a:extLst>
            </p:cNvPr>
            <p:cNvSpPr/>
            <p:nvPr/>
          </p:nvSpPr>
          <p:spPr>
            <a:xfrm>
              <a:off x="7022450" y="2973075"/>
              <a:ext cx="197950" cy="122050"/>
            </a:xfrm>
            <a:custGeom>
              <a:avLst/>
              <a:gdLst/>
              <a:ahLst/>
              <a:cxnLst/>
              <a:rect l="l" t="t" r="r" b="b"/>
              <a:pathLst>
                <a:path w="7918" h="4882" extrusionOk="0">
                  <a:moveTo>
                    <a:pt x="3953" y="512"/>
                  </a:moveTo>
                  <a:cubicBezTo>
                    <a:pt x="5822" y="512"/>
                    <a:pt x="7394" y="1405"/>
                    <a:pt x="7394" y="2441"/>
                  </a:cubicBezTo>
                  <a:cubicBezTo>
                    <a:pt x="7394" y="3477"/>
                    <a:pt x="5822" y="4358"/>
                    <a:pt x="3953" y="4358"/>
                  </a:cubicBezTo>
                  <a:cubicBezTo>
                    <a:pt x="2096" y="4358"/>
                    <a:pt x="524" y="3477"/>
                    <a:pt x="524" y="2441"/>
                  </a:cubicBezTo>
                  <a:cubicBezTo>
                    <a:pt x="524" y="1405"/>
                    <a:pt x="2096" y="524"/>
                    <a:pt x="3953" y="524"/>
                  </a:cubicBezTo>
                  <a:lnTo>
                    <a:pt x="3953" y="512"/>
                  </a:lnTo>
                  <a:close/>
                  <a:moveTo>
                    <a:pt x="3953" y="0"/>
                  </a:moveTo>
                  <a:cubicBezTo>
                    <a:pt x="1738" y="0"/>
                    <a:pt x="0" y="1072"/>
                    <a:pt x="0" y="2441"/>
                  </a:cubicBezTo>
                  <a:cubicBezTo>
                    <a:pt x="0" y="3810"/>
                    <a:pt x="1738" y="4882"/>
                    <a:pt x="3953" y="4882"/>
                  </a:cubicBezTo>
                  <a:cubicBezTo>
                    <a:pt x="6179" y="4882"/>
                    <a:pt x="7918" y="3810"/>
                    <a:pt x="7918" y="2441"/>
                  </a:cubicBezTo>
                  <a:cubicBezTo>
                    <a:pt x="7918" y="1072"/>
                    <a:pt x="6179" y="0"/>
                    <a:pt x="395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707;p73">
              <a:extLst>
                <a:ext uri="{FF2B5EF4-FFF2-40B4-BE49-F238E27FC236}">
                  <a16:creationId xmlns:a16="http://schemas.microsoft.com/office/drawing/2014/main" id="{ED35680F-0656-4E93-BDB1-0D4FA07409E8}"/>
                </a:ext>
              </a:extLst>
            </p:cNvPr>
            <p:cNvSpPr/>
            <p:nvPr/>
          </p:nvSpPr>
          <p:spPr>
            <a:xfrm>
              <a:off x="6670325" y="2827225"/>
              <a:ext cx="183975" cy="194100"/>
            </a:xfrm>
            <a:custGeom>
              <a:avLst/>
              <a:gdLst/>
              <a:ahLst/>
              <a:cxnLst/>
              <a:rect l="l" t="t" r="r" b="b"/>
              <a:pathLst>
                <a:path w="7359" h="7764" extrusionOk="0">
                  <a:moveTo>
                    <a:pt x="7358" y="0"/>
                  </a:moveTo>
                  <a:lnTo>
                    <a:pt x="12" y="12"/>
                  </a:lnTo>
                  <a:lnTo>
                    <a:pt x="0" y="5584"/>
                  </a:lnTo>
                  <a:cubicBezTo>
                    <a:pt x="0" y="6787"/>
                    <a:pt x="1655" y="7763"/>
                    <a:pt x="3691" y="7763"/>
                  </a:cubicBezTo>
                  <a:cubicBezTo>
                    <a:pt x="5727" y="7763"/>
                    <a:pt x="7334" y="6787"/>
                    <a:pt x="7334" y="5584"/>
                  </a:cubicBezTo>
                  <a:lnTo>
                    <a:pt x="7358" y="5239"/>
                  </a:lnTo>
                  <a:lnTo>
                    <a:pt x="7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708;p73">
              <a:extLst>
                <a:ext uri="{FF2B5EF4-FFF2-40B4-BE49-F238E27FC236}">
                  <a16:creationId xmlns:a16="http://schemas.microsoft.com/office/drawing/2014/main" id="{B8071407-9540-4DE3-A212-438F1CB3DFFF}"/>
                </a:ext>
              </a:extLst>
            </p:cNvPr>
            <p:cNvSpPr/>
            <p:nvPr/>
          </p:nvSpPr>
          <p:spPr>
            <a:xfrm>
              <a:off x="6663475" y="2820750"/>
              <a:ext cx="197075" cy="207125"/>
            </a:xfrm>
            <a:custGeom>
              <a:avLst/>
              <a:gdLst/>
              <a:ahLst/>
              <a:cxnLst/>
              <a:rect l="l" t="t" r="r" b="b"/>
              <a:pathLst>
                <a:path w="7883" h="8285" extrusionOk="0">
                  <a:moveTo>
                    <a:pt x="7626" y="0"/>
                  </a:moveTo>
                  <a:cubicBezTo>
                    <a:pt x="7498" y="0"/>
                    <a:pt x="7370" y="87"/>
                    <a:pt x="7370" y="259"/>
                  </a:cubicBezTo>
                  <a:lnTo>
                    <a:pt x="7370" y="5474"/>
                  </a:lnTo>
                  <a:lnTo>
                    <a:pt x="7346" y="5843"/>
                  </a:lnTo>
                  <a:cubicBezTo>
                    <a:pt x="7346" y="6903"/>
                    <a:pt x="5822" y="7760"/>
                    <a:pt x="3965" y="7760"/>
                  </a:cubicBezTo>
                  <a:cubicBezTo>
                    <a:pt x="2096" y="7760"/>
                    <a:pt x="524" y="6879"/>
                    <a:pt x="524" y="5843"/>
                  </a:cubicBezTo>
                  <a:lnTo>
                    <a:pt x="548" y="271"/>
                  </a:lnTo>
                  <a:cubicBezTo>
                    <a:pt x="548" y="128"/>
                    <a:pt x="429" y="9"/>
                    <a:pt x="286" y="9"/>
                  </a:cubicBezTo>
                  <a:cubicBezTo>
                    <a:pt x="143" y="9"/>
                    <a:pt x="24" y="128"/>
                    <a:pt x="24" y="271"/>
                  </a:cubicBezTo>
                  <a:lnTo>
                    <a:pt x="0" y="5843"/>
                  </a:lnTo>
                  <a:cubicBezTo>
                    <a:pt x="0" y="7213"/>
                    <a:pt x="1738" y="8284"/>
                    <a:pt x="3965" y="8284"/>
                  </a:cubicBezTo>
                  <a:cubicBezTo>
                    <a:pt x="6156" y="8284"/>
                    <a:pt x="7870" y="7213"/>
                    <a:pt x="7858" y="5855"/>
                  </a:cubicBezTo>
                  <a:lnTo>
                    <a:pt x="7882" y="259"/>
                  </a:lnTo>
                  <a:cubicBezTo>
                    <a:pt x="7882" y="87"/>
                    <a:pt x="7754" y="0"/>
                    <a:pt x="7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709;p73">
              <a:extLst>
                <a:ext uri="{FF2B5EF4-FFF2-40B4-BE49-F238E27FC236}">
                  <a16:creationId xmlns:a16="http://schemas.microsoft.com/office/drawing/2014/main" id="{EAEBB4CA-98F0-443C-B2AF-93E86AFFB7A3}"/>
                </a:ext>
              </a:extLst>
            </p:cNvPr>
            <p:cNvSpPr/>
            <p:nvPr/>
          </p:nvSpPr>
          <p:spPr>
            <a:xfrm>
              <a:off x="6670025" y="2768575"/>
              <a:ext cx="184850" cy="108975"/>
            </a:xfrm>
            <a:custGeom>
              <a:avLst/>
              <a:gdLst/>
              <a:ahLst/>
              <a:cxnLst/>
              <a:rect l="l" t="t" r="r" b="b"/>
              <a:pathLst>
                <a:path w="7394" h="4359" extrusionOk="0">
                  <a:moveTo>
                    <a:pt x="3703" y="1"/>
                  </a:moveTo>
                  <a:cubicBezTo>
                    <a:pt x="1655" y="1"/>
                    <a:pt x="0" y="977"/>
                    <a:pt x="0" y="2180"/>
                  </a:cubicBezTo>
                  <a:cubicBezTo>
                    <a:pt x="0" y="3382"/>
                    <a:pt x="1655" y="4359"/>
                    <a:pt x="3703" y="4359"/>
                  </a:cubicBezTo>
                  <a:cubicBezTo>
                    <a:pt x="5739" y="4359"/>
                    <a:pt x="7394" y="3382"/>
                    <a:pt x="7394" y="2180"/>
                  </a:cubicBezTo>
                  <a:cubicBezTo>
                    <a:pt x="7394" y="977"/>
                    <a:pt x="5739" y="1"/>
                    <a:pt x="3703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710;p73">
              <a:extLst>
                <a:ext uri="{FF2B5EF4-FFF2-40B4-BE49-F238E27FC236}">
                  <a16:creationId xmlns:a16="http://schemas.microsoft.com/office/drawing/2014/main" id="{A591376D-18A6-47D9-BAD0-A816E430B7E7}"/>
                </a:ext>
              </a:extLst>
            </p:cNvPr>
            <p:cNvSpPr/>
            <p:nvPr/>
          </p:nvSpPr>
          <p:spPr>
            <a:xfrm>
              <a:off x="6663475" y="2762025"/>
              <a:ext cx="197950" cy="122075"/>
            </a:xfrm>
            <a:custGeom>
              <a:avLst/>
              <a:gdLst/>
              <a:ahLst/>
              <a:cxnLst/>
              <a:rect l="l" t="t" r="r" b="b"/>
              <a:pathLst>
                <a:path w="7918" h="4883" extrusionOk="0">
                  <a:moveTo>
                    <a:pt x="3965" y="513"/>
                  </a:moveTo>
                  <a:lnTo>
                    <a:pt x="3965" y="525"/>
                  </a:lnTo>
                  <a:cubicBezTo>
                    <a:pt x="5822" y="525"/>
                    <a:pt x="7394" y="1394"/>
                    <a:pt x="7394" y="2442"/>
                  </a:cubicBezTo>
                  <a:cubicBezTo>
                    <a:pt x="7394" y="3478"/>
                    <a:pt x="5822" y="4359"/>
                    <a:pt x="3965" y="4359"/>
                  </a:cubicBezTo>
                  <a:cubicBezTo>
                    <a:pt x="2096" y="4359"/>
                    <a:pt x="524" y="3478"/>
                    <a:pt x="524" y="2442"/>
                  </a:cubicBezTo>
                  <a:cubicBezTo>
                    <a:pt x="524" y="1394"/>
                    <a:pt x="2096" y="513"/>
                    <a:pt x="3965" y="513"/>
                  </a:cubicBezTo>
                  <a:close/>
                  <a:moveTo>
                    <a:pt x="3965" y="1"/>
                  </a:moveTo>
                  <a:cubicBezTo>
                    <a:pt x="1738" y="1"/>
                    <a:pt x="0" y="1072"/>
                    <a:pt x="0" y="2442"/>
                  </a:cubicBezTo>
                  <a:cubicBezTo>
                    <a:pt x="0" y="3811"/>
                    <a:pt x="1738" y="4882"/>
                    <a:pt x="3965" y="4882"/>
                  </a:cubicBezTo>
                  <a:cubicBezTo>
                    <a:pt x="6180" y="4882"/>
                    <a:pt x="7918" y="3811"/>
                    <a:pt x="7918" y="2442"/>
                  </a:cubicBezTo>
                  <a:cubicBezTo>
                    <a:pt x="7918" y="1072"/>
                    <a:pt x="6180" y="1"/>
                    <a:pt x="3965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711;p73">
              <a:extLst>
                <a:ext uri="{FF2B5EF4-FFF2-40B4-BE49-F238E27FC236}">
                  <a16:creationId xmlns:a16="http://schemas.microsoft.com/office/drawing/2014/main" id="{E19D0ED5-758B-4489-840C-EE39A8118CCD}"/>
                </a:ext>
              </a:extLst>
            </p:cNvPr>
            <p:cNvSpPr/>
            <p:nvPr/>
          </p:nvSpPr>
          <p:spPr>
            <a:xfrm>
              <a:off x="6478325" y="2454550"/>
              <a:ext cx="1553200" cy="912950"/>
            </a:xfrm>
            <a:custGeom>
              <a:avLst/>
              <a:gdLst/>
              <a:ahLst/>
              <a:cxnLst/>
              <a:rect l="l" t="t" r="r" b="b"/>
              <a:pathLst>
                <a:path w="62128" h="36518" extrusionOk="0">
                  <a:moveTo>
                    <a:pt x="12312" y="1"/>
                  </a:moveTo>
                  <a:lnTo>
                    <a:pt x="0" y="7180"/>
                  </a:lnTo>
                  <a:lnTo>
                    <a:pt x="49745" y="36517"/>
                  </a:lnTo>
                  <a:lnTo>
                    <a:pt x="62127" y="29195"/>
                  </a:lnTo>
                  <a:lnTo>
                    <a:pt x="123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712;p73">
              <a:extLst>
                <a:ext uri="{FF2B5EF4-FFF2-40B4-BE49-F238E27FC236}">
                  <a16:creationId xmlns:a16="http://schemas.microsoft.com/office/drawing/2014/main" id="{67D8A1EE-5551-4194-A329-7AED531A210E}"/>
                </a:ext>
              </a:extLst>
            </p:cNvPr>
            <p:cNvSpPr/>
            <p:nvPr/>
          </p:nvSpPr>
          <p:spPr>
            <a:xfrm>
              <a:off x="6471775" y="2448000"/>
              <a:ext cx="1566300" cy="926050"/>
            </a:xfrm>
            <a:custGeom>
              <a:avLst/>
              <a:gdLst/>
              <a:ahLst/>
              <a:cxnLst/>
              <a:rect l="l" t="t" r="r" b="b"/>
              <a:pathLst>
                <a:path w="62652" h="37042" extrusionOk="0">
                  <a:moveTo>
                    <a:pt x="12574" y="560"/>
                  </a:moveTo>
                  <a:lnTo>
                    <a:pt x="61877" y="29457"/>
                  </a:lnTo>
                  <a:lnTo>
                    <a:pt x="50007" y="36470"/>
                  </a:lnTo>
                  <a:lnTo>
                    <a:pt x="774" y="7442"/>
                  </a:lnTo>
                  <a:lnTo>
                    <a:pt x="12574" y="560"/>
                  </a:lnTo>
                  <a:close/>
                  <a:moveTo>
                    <a:pt x="12574" y="1"/>
                  </a:moveTo>
                  <a:cubicBezTo>
                    <a:pt x="12529" y="1"/>
                    <a:pt x="12484" y="13"/>
                    <a:pt x="12443" y="37"/>
                  </a:cubicBezTo>
                  <a:lnTo>
                    <a:pt x="132" y="7216"/>
                  </a:lnTo>
                  <a:cubicBezTo>
                    <a:pt x="48" y="7264"/>
                    <a:pt x="1" y="7347"/>
                    <a:pt x="1" y="7442"/>
                  </a:cubicBezTo>
                  <a:cubicBezTo>
                    <a:pt x="1" y="7526"/>
                    <a:pt x="48" y="7621"/>
                    <a:pt x="132" y="7668"/>
                  </a:cubicBezTo>
                  <a:lnTo>
                    <a:pt x="49876" y="37005"/>
                  </a:lnTo>
                  <a:cubicBezTo>
                    <a:pt x="49912" y="37029"/>
                    <a:pt x="49959" y="37041"/>
                    <a:pt x="50007" y="37041"/>
                  </a:cubicBezTo>
                  <a:cubicBezTo>
                    <a:pt x="50054" y="37041"/>
                    <a:pt x="50102" y="37029"/>
                    <a:pt x="50138" y="37005"/>
                  </a:cubicBezTo>
                  <a:lnTo>
                    <a:pt x="62520" y="29683"/>
                  </a:lnTo>
                  <a:cubicBezTo>
                    <a:pt x="62604" y="29635"/>
                    <a:pt x="62651" y="29552"/>
                    <a:pt x="62651" y="29457"/>
                  </a:cubicBezTo>
                  <a:cubicBezTo>
                    <a:pt x="62651" y="29362"/>
                    <a:pt x="62604" y="29278"/>
                    <a:pt x="62520" y="29231"/>
                  </a:cubicBezTo>
                  <a:lnTo>
                    <a:pt x="12705" y="37"/>
                  </a:lnTo>
                  <a:cubicBezTo>
                    <a:pt x="12663" y="13"/>
                    <a:pt x="12618" y="1"/>
                    <a:pt x="12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713;p73">
              <a:extLst>
                <a:ext uri="{FF2B5EF4-FFF2-40B4-BE49-F238E27FC236}">
                  <a16:creationId xmlns:a16="http://schemas.microsoft.com/office/drawing/2014/main" id="{F97F2DC3-64D1-4617-9E32-48AE04C75FAF}"/>
                </a:ext>
              </a:extLst>
            </p:cNvPr>
            <p:cNvSpPr/>
            <p:nvPr/>
          </p:nvSpPr>
          <p:spPr>
            <a:xfrm>
              <a:off x="6478025" y="2634050"/>
              <a:ext cx="1243925" cy="856375"/>
            </a:xfrm>
            <a:custGeom>
              <a:avLst/>
              <a:gdLst/>
              <a:ahLst/>
              <a:cxnLst/>
              <a:rect l="l" t="t" r="r" b="b"/>
              <a:pathLst>
                <a:path w="49757" h="34255" extrusionOk="0">
                  <a:moveTo>
                    <a:pt x="12" y="0"/>
                  </a:moveTo>
                  <a:lnTo>
                    <a:pt x="1" y="4977"/>
                  </a:lnTo>
                  <a:lnTo>
                    <a:pt x="49757" y="34254"/>
                  </a:lnTo>
                  <a:lnTo>
                    <a:pt x="49757" y="293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714;p73">
              <a:extLst>
                <a:ext uri="{FF2B5EF4-FFF2-40B4-BE49-F238E27FC236}">
                  <a16:creationId xmlns:a16="http://schemas.microsoft.com/office/drawing/2014/main" id="{BE02C883-33C5-495F-9631-1188CD2A8CA4}"/>
                </a:ext>
              </a:extLst>
            </p:cNvPr>
            <p:cNvSpPr/>
            <p:nvPr/>
          </p:nvSpPr>
          <p:spPr>
            <a:xfrm>
              <a:off x="6471475" y="2627425"/>
              <a:ext cx="1257025" cy="869550"/>
            </a:xfrm>
            <a:custGeom>
              <a:avLst/>
              <a:gdLst/>
              <a:ahLst/>
              <a:cxnLst/>
              <a:rect l="l" t="t" r="r" b="b"/>
              <a:pathLst>
                <a:path w="50281" h="34782" extrusionOk="0">
                  <a:moveTo>
                    <a:pt x="536" y="718"/>
                  </a:moveTo>
                  <a:lnTo>
                    <a:pt x="49757" y="29757"/>
                  </a:lnTo>
                  <a:lnTo>
                    <a:pt x="49757" y="34067"/>
                  </a:lnTo>
                  <a:lnTo>
                    <a:pt x="525" y="5087"/>
                  </a:lnTo>
                  <a:lnTo>
                    <a:pt x="536" y="718"/>
                  </a:lnTo>
                  <a:close/>
                  <a:moveTo>
                    <a:pt x="275" y="0"/>
                  </a:moveTo>
                  <a:cubicBezTo>
                    <a:pt x="140" y="0"/>
                    <a:pt x="13" y="110"/>
                    <a:pt x="13" y="253"/>
                  </a:cubicBezTo>
                  <a:lnTo>
                    <a:pt x="1" y="5242"/>
                  </a:lnTo>
                  <a:cubicBezTo>
                    <a:pt x="1" y="5325"/>
                    <a:pt x="48" y="5409"/>
                    <a:pt x="120" y="5468"/>
                  </a:cubicBezTo>
                  <a:lnTo>
                    <a:pt x="49888" y="34746"/>
                  </a:lnTo>
                  <a:cubicBezTo>
                    <a:pt x="49924" y="34769"/>
                    <a:pt x="49971" y="34781"/>
                    <a:pt x="50019" y="34781"/>
                  </a:cubicBezTo>
                  <a:cubicBezTo>
                    <a:pt x="50066" y="34781"/>
                    <a:pt x="50102" y="34769"/>
                    <a:pt x="50150" y="34746"/>
                  </a:cubicBezTo>
                  <a:cubicBezTo>
                    <a:pt x="50221" y="34698"/>
                    <a:pt x="50281" y="34615"/>
                    <a:pt x="50281" y="34519"/>
                  </a:cubicBezTo>
                  <a:lnTo>
                    <a:pt x="50281" y="29602"/>
                  </a:lnTo>
                  <a:cubicBezTo>
                    <a:pt x="50281" y="29507"/>
                    <a:pt x="50233" y="29424"/>
                    <a:pt x="50150" y="29376"/>
                  </a:cubicBezTo>
                  <a:lnTo>
                    <a:pt x="405" y="39"/>
                  </a:lnTo>
                  <a:cubicBezTo>
                    <a:pt x="364" y="12"/>
                    <a:pt x="319" y="0"/>
                    <a:pt x="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715;p73">
              <a:extLst>
                <a:ext uri="{FF2B5EF4-FFF2-40B4-BE49-F238E27FC236}">
                  <a16:creationId xmlns:a16="http://schemas.microsoft.com/office/drawing/2014/main" id="{1D0EED55-3040-4CC9-A1B4-CE313603CEF5}"/>
                </a:ext>
              </a:extLst>
            </p:cNvPr>
            <p:cNvSpPr/>
            <p:nvPr/>
          </p:nvSpPr>
          <p:spPr>
            <a:xfrm>
              <a:off x="7721925" y="3184400"/>
              <a:ext cx="309600" cy="306025"/>
            </a:xfrm>
            <a:custGeom>
              <a:avLst/>
              <a:gdLst/>
              <a:ahLst/>
              <a:cxnLst/>
              <a:rect l="l" t="t" r="r" b="b"/>
              <a:pathLst>
                <a:path w="12384" h="12241" extrusionOk="0">
                  <a:moveTo>
                    <a:pt x="12383" y="1"/>
                  </a:moveTo>
                  <a:lnTo>
                    <a:pt x="1" y="7323"/>
                  </a:lnTo>
                  <a:lnTo>
                    <a:pt x="1" y="12240"/>
                  </a:lnTo>
                  <a:lnTo>
                    <a:pt x="12383" y="4811"/>
                  </a:lnTo>
                  <a:lnTo>
                    <a:pt x="12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716;p73">
              <a:extLst>
                <a:ext uri="{FF2B5EF4-FFF2-40B4-BE49-F238E27FC236}">
                  <a16:creationId xmlns:a16="http://schemas.microsoft.com/office/drawing/2014/main" id="{D3F56012-FB61-4F0F-89EA-A6C4821A1B4E}"/>
                </a:ext>
              </a:extLst>
            </p:cNvPr>
            <p:cNvSpPr/>
            <p:nvPr/>
          </p:nvSpPr>
          <p:spPr>
            <a:xfrm>
              <a:off x="7715375" y="3177925"/>
              <a:ext cx="322700" cy="319050"/>
            </a:xfrm>
            <a:custGeom>
              <a:avLst/>
              <a:gdLst/>
              <a:ahLst/>
              <a:cxnLst/>
              <a:rect l="l" t="t" r="r" b="b"/>
              <a:pathLst>
                <a:path w="12908" h="12762" extrusionOk="0">
                  <a:moveTo>
                    <a:pt x="12383" y="724"/>
                  </a:moveTo>
                  <a:lnTo>
                    <a:pt x="12383" y="4915"/>
                  </a:lnTo>
                  <a:lnTo>
                    <a:pt x="525" y="12047"/>
                  </a:lnTo>
                  <a:lnTo>
                    <a:pt x="525" y="7725"/>
                  </a:lnTo>
                  <a:lnTo>
                    <a:pt x="12383" y="724"/>
                  </a:lnTo>
                  <a:close/>
                  <a:moveTo>
                    <a:pt x="12641" y="0"/>
                  </a:moveTo>
                  <a:cubicBezTo>
                    <a:pt x="12598" y="0"/>
                    <a:pt x="12554" y="11"/>
                    <a:pt x="12514" y="34"/>
                  </a:cubicBezTo>
                  <a:lnTo>
                    <a:pt x="132" y="7356"/>
                  </a:lnTo>
                  <a:cubicBezTo>
                    <a:pt x="48" y="7404"/>
                    <a:pt x="1" y="7487"/>
                    <a:pt x="1" y="7582"/>
                  </a:cubicBezTo>
                  <a:lnTo>
                    <a:pt x="1" y="12499"/>
                  </a:lnTo>
                  <a:cubicBezTo>
                    <a:pt x="1" y="12642"/>
                    <a:pt x="120" y="12761"/>
                    <a:pt x="263" y="12761"/>
                  </a:cubicBezTo>
                  <a:cubicBezTo>
                    <a:pt x="310" y="12761"/>
                    <a:pt x="358" y="12749"/>
                    <a:pt x="394" y="12726"/>
                  </a:cubicBezTo>
                  <a:lnTo>
                    <a:pt x="12776" y="5284"/>
                  </a:lnTo>
                  <a:cubicBezTo>
                    <a:pt x="12860" y="5237"/>
                    <a:pt x="12907" y="5153"/>
                    <a:pt x="12907" y="5070"/>
                  </a:cubicBezTo>
                  <a:lnTo>
                    <a:pt x="12907" y="260"/>
                  </a:lnTo>
                  <a:cubicBezTo>
                    <a:pt x="12907" y="106"/>
                    <a:pt x="12776" y="0"/>
                    <a:pt x="12641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717;p73">
              <a:extLst>
                <a:ext uri="{FF2B5EF4-FFF2-40B4-BE49-F238E27FC236}">
                  <a16:creationId xmlns:a16="http://schemas.microsoft.com/office/drawing/2014/main" id="{F59A76A2-210C-4C66-91D9-A286F722482C}"/>
                </a:ext>
              </a:extLst>
            </p:cNvPr>
            <p:cNvSpPr/>
            <p:nvPr/>
          </p:nvSpPr>
          <p:spPr>
            <a:xfrm>
              <a:off x="6538000" y="2633900"/>
              <a:ext cx="1172050" cy="678225"/>
            </a:xfrm>
            <a:custGeom>
              <a:avLst/>
              <a:gdLst/>
              <a:ahLst/>
              <a:cxnLst/>
              <a:rect l="l" t="t" r="r" b="b"/>
              <a:pathLst>
                <a:path w="46882" h="27129" extrusionOk="0">
                  <a:moveTo>
                    <a:pt x="385" y="1"/>
                  </a:moveTo>
                  <a:cubicBezTo>
                    <a:pt x="180" y="1"/>
                    <a:pt x="0" y="392"/>
                    <a:pt x="233" y="482"/>
                  </a:cubicBezTo>
                  <a:lnTo>
                    <a:pt x="46453" y="27093"/>
                  </a:lnTo>
                  <a:cubicBezTo>
                    <a:pt x="46501" y="27117"/>
                    <a:pt x="46536" y="27129"/>
                    <a:pt x="46584" y="27129"/>
                  </a:cubicBezTo>
                  <a:cubicBezTo>
                    <a:pt x="46679" y="27129"/>
                    <a:pt x="46762" y="27069"/>
                    <a:pt x="46810" y="26986"/>
                  </a:cubicBezTo>
                  <a:cubicBezTo>
                    <a:pt x="46882" y="26867"/>
                    <a:pt x="46846" y="26712"/>
                    <a:pt x="46715" y="26640"/>
                  </a:cubicBezTo>
                  <a:lnTo>
                    <a:pt x="495" y="42"/>
                  </a:lnTo>
                  <a:cubicBezTo>
                    <a:pt x="459" y="13"/>
                    <a:pt x="421" y="1"/>
                    <a:pt x="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718;p73">
              <a:extLst>
                <a:ext uri="{FF2B5EF4-FFF2-40B4-BE49-F238E27FC236}">
                  <a16:creationId xmlns:a16="http://schemas.microsoft.com/office/drawing/2014/main" id="{6038F238-56A3-4186-BE04-2865CB9E3255}"/>
                </a:ext>
              </a:extLst>
            </p:cNvPr>
            <p:cNvSpPr/>
            <p:nvPr/>
          </p:nvSpPr>
          <p:spPr>
            <a:xfrm>
              <a:off x="6773725" y="2498125"/>
              <a:ext cx="1172950" cy="677975"/>
            </a:xfrm>
            <a:custGeom>
              <a:avLst/>
              <a:gdLst/>
              <a:ahLst/>
              <a:cxnLst/>
              <a:rect l="l" t="t" r="r" b="b"/>
              <a:pathLst>
                <a:path w="46918" h="27119" extrusionOk="0">
                  <a:moveTo>
                    <a:pt x="370" y="1"/>
                  </a:moveTo>
                  <a:cubicBezTo>
                    <a:pt x="140" y="1"/>
                    <a:pt x="1" y="305"/>
                    <a:pt x="210" y="472"/>
                  </a:cubicBezTo>
                  <a:lnTo>
                    <a:pt x="46430" y="27083"/>
                  </a:lnTo>
                  <a:cubicBezTo>
                    <a:pt x="46466" y="27095"/>
                    <a:pt x="46513" y="27107"/>
                    <a:pt x="46561" y="27107"/>
                  </a:cubicBezTo>
                  <a:lnTo>
                    <a:pt x="46561" y="27118"/>
                  </a:lnTo>
                  <a:cubicBezTo>
                    <a:pt x="46823" y="27118"/>
                    <a:pt x="46918" y="26761"/>
                    <a:pt x="46692" y="26630"/>
                  </a:cubicBezTo>
                  <a:lnTo>
                    <a:pt x="472" y="20"/>
                  </a:lnTo>
                  <a:cubicBezTo>
                    <a:pt x="437" y="7"/>
                    <a:pt x="403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719;p73">
              <a:extLst>
                <a:ext uri="{FF2B5EF4-FFF2-40B4-BE49-F238E27FC236}">
                  <a16:creationId xmlns:a16="http://schemas.microsoft.com/office/drawing/2014/main" id="{11F48D8E-2373-4255-8824-F0B5FCCBEE8D}"/>
                </a:ext>
              </a:extLst>
            </p:cNvPr>
            <p:cNvSpPr/>
            <p:nvPr/>
          </p:nvSpPr>
          <p:spPr>
            <a:xfrm>
              <a:off x="7468925" y="3255250"/>
              <a:ext cx="106275" cy="107475"/>
            </a:xfrm>
            <a:custGeom>
              <a:avLst/>
              <a:gdLst/>
              <a:ahLst/>
              <a:cxnLst/>
              <a:rect l="l" t="t" r="r" b="b"/>
              <a:pathLst>
                <a:path w="4251" h="4299" extrusionOk="0">
                  <a:moveTo>
                    <a:pt x="1894" y="1"/>
                  </a:moveTo>
                  <a:cubicBezTo>
                    <a:pt x="786" y="1"/>
                    <a:pt x="0" y="965"/>
                    <a:pt x="120" y="2144"/>
                  </a:cubicBezTo>
                  <a:cubicBezTo>
                    <a:pt x="251" y="3334"/>
                    <a:pt x="1251" y="4299"/>
                    <a:pt x="2358" y="4299"/>
                  </a:cubicBezTo>
                  <a:cubicBezTo>
                    <a:pt x="3465" y="4299"/>
                    <a:pt x="4251" y="3334"/>
                    <a:pt x="4120" y="2144"/>
                  </a:cubicBezTo>
                  <a:cubicBezTo>
                    <a:pt x="4001" y="965"/>
                    <a:pt x="3001" y="1"/>
                    <a:pt x="1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720;p73">
              <a:extLst>
                <a:ext uri="{FF2B5EF4-FFF2-40B4-BE49-F238E27FC236}">
                  <a16:creationId xmlns:a16="http://schemas.microsoft.com/office/drawing/2014/main" id="{99A85850-AD23-4A2B-ABCA-243C479192FC}"/>
                </a:ext>
              </a:extLst>
            </p:cNvPr>
            <p:cNvSpPr/>
            <p:nvPr/>
          </p:nvSpPr>
          <p:spPr>
            <a:xfrm>
              <a:off x="7177825" y="3085000"/>
              <a:ext cx="106575" cy="107475"/>
            </a:xfrm>
            <a:custGeom>
              <a:avLst/>
              <a:gdLst/>
              <a:ahLst/>
              <a:cxnLst/>
              <a:rect l="l" t="t" r="r" b="b"/>
              <a:pathLst>
                <a:path w="4263" h="4299" extrusionOk="0">
                  <a:moveTo>
                    <a:pt x="1905" y="0"/>
                  </a:moveTo>
                  <a:cubicBezTo>
                    <a:pt x="798" y="0"/>
                    <a:pt x="0" y="965"/>
                    <a:pt x="131" y="2155"/>
                  </a:cubicBezTo>
                  <a:cubicBezTo>
                    <a:pt x="262" y="3346"/>
                    <a:pt x="1250" y="4298"/>
                    <a:pt x="2358" y="4298"/>
                  </a:cubicBezTo>
                  <a:cubicBezTo>
                    <a:pt x="3477" y="4298"/>
                    <a:pt x="4263" y="3334"/>
                    <a:pt x="4132" y="2155"/>
                  </a:cubicBezTo>
                  <a:cubicBezTo>
                    <a:pt x="4013" y="965"/>
                    <a:pt x="3012" y="0"/>
                    <a:pt x="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721;p73">
              <a:extLst>
                <a:ext uri="{FF2B5EF4-FFF2-40B4-BE49-F238E27FC236}">
                  <a16:creationId xmlns:a16="http://schemas.microsoft.com/office/drawing/2014/main" id="{689F9677-4EA0-443E-AD4D-AC1CF6FD488A}"/>
                </a:ext>
              </a:extLst>
            </p:cNvPr>
            <p:cNvSpPr/>
            <p:nvPr/>
          </p:nvSpPr>
          <p:spPr>
            <a:xfrm>
              <a:off x="6887000" y="2915025"/>
              <a:ext cx="106600" cy="107175"/>
            </a:xfrm>
            <a:custGeom>
              <a:avLst/>
              <a:gdLst/>
              <a:ahLst/>
              <a:cxnLst/>
              <a:rect l="l" t="t" r="r" b="b"/>
              <a:pathLst>
                <a:path w="4264" h="4287" extrusionOk="0">
                  <a:moveTo>
                    <a:pt x="1906" y="1"/>
                  </a:moveTo>
                  <a:cubicBezTo>
                    <a:pt x="787" y="1"/>
                    <a:pt x="1" y="953"/>
                    <a:pt x="132" y="2144"/>
                  </a:cubicBezTo>
                  <a:cubicBezTo>
                    <a:pt x="251" y="3334"/>
                    <a:pt x="1251" y="4287"/>
                    <a:pt x="2358" y="4287"/>
                  </a:cubicBezTo>
                  <a:cubicBezTo>
                    <a:pt x="3465" y="4287"/>
                    <a:pt x="4263" y="3323"/>
                    <a:pt x="4132" y="2144"/>
                  </a:cubicBezTo>
                  <a:cubicBezTo>
                    <a:pt x="4001" y="965"/>
                    <a:pt x="3013" y="1"/>
                    <a:pt x="1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722;p73">
              <a:extLst>
                <a:ext uri="{FF2B5EF4-FFF2-40B4-BE49-F238E27FC236}">
                  <a16:creationId xmlns:a16="http://schemas.microsoft.com/office/drawing/2014/main" id="{B12663C9-4809-47F6-A747-1AF5E62D7DA7}"/>
                </a:ext>
              </a:extLst>
            </p:cNvPr>
            <p:cNvSpPr/>
            <p:nvPr/>
          </p:nvSpPr>
          <p:spPr>
            <a:xfrm>
              <a:off x="6596200" y="2744775"/>
              <a:ext cx="106575" cy="107175"/>
            </a:xfrm>
            <a:custGeom>
              <a:avLst/>
              <a:gdLst/>
              <a:ahLst/>
              <a:cxnLst/>
              <a:rect l="l" t="t" r="r" b="b"/>
              <a:pathLst>
                <a:path w="4263" h="4287" extrusionOk="0">
                  <a:moveTo>
                    <a:pt x="1905" y="0"/>
                  </a:moveTo>
                  <a:cubicBezTo>
                    <a:pt x="798" y="0"/>
                    <a:pt x="0" y="965"/>
                    <a:pt x="131" y="2143"/>
                  </a:cubicBezTo>
                  <a:cubicBezTo>
                    <a:pt x="262" y="3334"/>
                    <a:pt x="1251" y="4287"/>
                    <a:pt x="2370" y="4287"/>
                  </a:cubicBezTo>
                  <a:cubicBezTo>
                    <a:pt x="3477" y="4287"/>
                    <a:pt x="4263" y="3334"/>
                    <a:pt x="4132" y="2143"/>
                  </a:cubicBezTo>
                  <a:cubicBezTo>
                    <a:pt x="4013" y="953"/>
                    <a:pt x="3013" y="0"/>
                    <a:pt x="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723;p73">
              <a:extLst>
                <a:ext uri="{FF2B5EF4-FFF2-40B4-BE49-F238E27FC236}">
                  <a16:creationId xmlns:a16="http://schemas.microsoft.com/office/drawing/2014/main" id="{91271A66-1A37-4F81-8F80-9B7F4FF59A35}"/>
                </a:ext>
              </a:extLst>
            </p:cNvPr>
            <p:cNvSpPr/>
            <p:nvPr/>
          </p:nvSpPr>
          <p:spPr>
            <a:xfrm>
              <a:off x="7463575" y="3248700"/>
              <a:ext cx="116700" cy="120300"/>
            </a:xfrm>
            <a:custGeom>
              <a:avLst/>
              <a:gdLst/>
              <a:ahLst/>
              <a:cxnLst/>
              <a:rect l="l" t="t" r="r" b="b"/>
              <a:pathLst>
                <a:path w="4668" h="4812" extrusionOk="0">
                  <a:moveTo>
                    <a:pt x="2108" y="524"/>
                  </a:moveTo>
                  <a:cubicBezTo>
                    <a:pt x="3084" y="524"/>
                    <a:pt x="3965" y="1382"/>
                    <a:pt x="4072" y="2441"/>
                  </a:cubicBezTo>
                  <a:cubicBezTo>
                    <a:pt x="4144" y="2930"/>
                    <a:pt x="3989" y="3430"/>
                    <a:pt x="3667" y="3811"/>
                  </a:cubicBezTo>
                  <a:cubicBezTo>
                    <a:pt x="3393" y="4120"/>
                    <a:pt x="2989" y="4299"/>
                    <a:pt x="2560" y="4299"/>
                  </a:cubicBezTo>
                  <a:cubicBezTo>
                    <a:pt x="1596" y="4299"/>
                    <a:pt x="703" y="3441"/>
                    <a:pt x="595" y="2382"/>
                  </a:cubicBezTo>
                  <a:cubicBezTo>
                    <a:pt x="536" y="1882"/>
                    <a:pt x="679" y="1394"/>
                    <a:pt x="1000" y="1013"/>
                  </a:cubicBezTo>
                  <a:cubicBezTo>
                    <a:pt x="1286" y="691"/>
                    <a:pt x="1691" y="524"/>
                    <a:pt x="2108" y="524"/>
                  </a:cubicBezTo>
                  <a:close/>
                  <a:moveTo>
                    <a:pt x="2108" y="1"/>
                  </a:moveTo>
                  <a:cubicBezTo>
                    <a:pt x="1536" y="1"/>
                    <a:pt x="988" y="239"/>
                    <a:pt x="619" y="655"/>
                  </a:cubicBezTo>
                  <a:cubicBezTo>
                    <a:pt x="191" y="1144"/>
                    <a:pt x="0" y="1787"/>
                    <a:pt x="72" y="2429"/>
                  </a:cubicBezTo>
                  <a:cubicBezTo>
                    <a:pt x="214" y="3751"/>
                    <a:pt x="1334" y="4811"/>
                    <a:pt x="2560" y="4811"/>
                  </a:cubicBezTo>
                  <a:cubicBezTo>
                    <a:pt x="2574" y="4811"/>
                    <a:pt x="2587" y="4811"/>
                    <a:pt x="2601" y="4811"/>
                  </a:cubicBezTo>
                  <a:cubicBezTo>
                    <a:pt x="3158" y="4811"/>
                    <a:pt x="3688" y="4574"/>
                    <a:pt x="4060" y="4156"/>
                  </a:cubicBezTo>
                  <a:cubicBezTo>
                    <a:pt x="4477" y="3668"/>
                    <a:pt x="4667" y="3025"/>
                    <a:pt x="4596" y="2382"/>
                  </a:cubicBezTo>
                  <a:cubicBezTo>
                    <a:pt x="4453" y="1072"/>
                    <a:pt x="3334" y="1"/>
                    <a:pt x="2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724;p73">
              <a:extLst>
                <a:ext uri="{FF2B5EF4-FFF2-40B4-BE49-F238E27FC236}">
                  <a16:creationId xmlns:a16="http://schemas.microsoft.com/office/drawing/2014/main" id="{771349A7-02C7-4551-86F9-0609D7943C13}"/>
                </a:ext>
              </a:extLst>
            </p:cNvPr>
            <p:cNvSpPr/>
            <p:nvPr/>
          </p:nvSpPr>
          <p:spPr>
            <a:xfrm>
              <a:off x="7172450" y="3078450"/>
              <a:ext cx="117000" cy="120575"/>
            </a:xfrm>
            <a:custGeom>
              <a:avLst/>
              <a:gdLst/>
              <a:ahLst/>
              <a:cxnLst/>
              <a:rect l="l" t="t" r="r" b="b"/>
              <a:pathLst>
                <a:path w="4680" h="4823" extrusionOk="0">
                  <a:moveTo>
                    <a:pt x="2120" y="524"/>
                  </a:moveTo>
                  <a:cubicBezTo>
                    <a:pt x="3096" y="524"/>
                    <a:pt x="3978" y="1381"/>
                    <a:pt x="4085" y="2441"/>
                  </a:cubicBezTo>
                  <a:cubicBezTo>
                    <a:pt x="4156" y="2929"/>
                    <a:pt x="4001" y="3429"/>
                    <a:pt x="3680" y="3810"/>
                  </a:cubicBezTo>
                  <a:cubicBezTo>
                    <a:pt x="3394" y="4120"/>
                    <a:pt x="2989" y="4298"/>
                    <a:pt x="2573" y="4298"/>
                  </a:cubicBezTo>
                  <a:cubicBezTo>
                    <a:pt x="1596" y="4298"/>
                    <a:pt x="715" y="3441"/>
                    <a:pt x="608" y="2381"/>
                  </a:cubicBezTo>
                  <a:cubicBezTo>
                    <a:pt x="537" y="1893"/>
                    <a:pt x="691" y="1393"/>
                    <a:pt x="1013" y="1012"/>
                  </a:cubicBezTo>
                  <a:cubicBezTo>
                    <a:pt x="1287" y="703"/>
                    <a:pt x="1692" y="524"/>
                    <a:pt x="2120" y="524"/>
                  </a:cubicBezTo>
                  <a:close/>
                  <a:moveTo>
                    <a:pt x="2108" y="0"/>
                  </a:moveTo>
                  <a:cubicBezTo>
                    <a:pt x="1549" y="0"/>
                    <a:pt x="1001" y="238"/>
                    <a:pt x="620" y="667"/>
                  </a:cubicBezTo>
                  <a:cubicBezTo>
                    <a:pt x="203" y="1155"/>
                    <a:pt x="1" y="1798"/>
                    <a:pt x="84" y="2441"/>
                  </a:cubicBezTo>
                  <a:cubicBezTo>
                    <a:pt x="227" y="3751"/>
                    <a:pt x="1346" y="4822"/>
                    <a:pt x="2573" y="4822"/>
                  </a:cubicBezTo>
                  <a:cubicBezTo>
                    <a:pt x="3144" y="4822"/>
                    <a:pt x="3680" y="4584"/>
                    <a:pt x="4061" y="4155"/>
                  </a:cubicBezTo>
                  <a:cubicBezTo>
                    <a:pt x="4478" y="3667"/>
                    <a:pt x="4680" y="3024"/>
                    <a:pt x="4597" y="2381"/>
                  </a:cubicBezTo>
                  <a:cubicBezTo>
                    <a:pt x="4466" y="1072"/>
                    <a:pt x="3347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725;p73">
              <a:extLst>
                <a:ext uri="{FF2B5EF4-FFF2-40B4-BE49-F238E27FC236}">
                  <a16:creationId xmlns:a16="http://schemas.microsoft.com/office/drawing/2014/main" id="{79F90D7E-4712-4A93-A4C2-14A6DEF20FF9}"/>
                </a:ext>
              </a:extLst>
            </p:cNvPr>
            <p:cNvSpPr/>
            <p:nvPr/>
          </p:nvSpPr>
          <p:spPr>
            <a:xfrm>
              <a:off x="6881650" y="2908175"/>
              <a:ext cx="117000" cy="120575"/>
            </a:xfrm>
            <a:custGeom>
              <a:avLst/>
              <a:gdLst/>
              <a:ahLst/>
              <a:cxnLst/>
              <a:rect l="l" t="t" r="r" b="b"/>
              <a:pathLst>
                <a:path w="4680" h="4823" extrusionOk="0">
                  <a:moveTo>
                    <a:pt x="2108" y="525"/>
                  </a:moveTo>
                  <a:cubicBezTo>
                    <a:pt x="3084" y="525"/>
                    <a:pt x="3965" y="1382"/>
                    <a:pt x="4084" y="2442"/>
                  </a:cubicBezTo>
                  <a:cubicBezTo>
                    <a:pt x="4144" y="2942"/>
                    <a:pt x="4001" y="3430"/>
                    <a:pt x="3679" y="3811"/>
                  </a:cubicBezTo>
                  <a:cubicBezTo>
                    <a:pt x="3394" y="4132"/>
                    <a:pt x="2989" y="4299"/>
                    <a:pt x="2572" y="4299"/>
                  </a:cubicBezTo>
                  <a:cubicBezTo>
                    <a:pt x="1596" y="4299"/>
                    <a:pt x="715" y="3442"/>
                    <a:pt x="596" y="2382"/>
                  </a:cubicBezTo>
                  <a:cubicBezTo>
                    <a:pt x="536" y="1894"/>
                    <a:pt x="679" y="1394"/>
                    <a:pt x="1012" y="1013"/>
                  </a:cubicBezTo>
                  <a:cubicBezTo>
                    <a:pt x="1286" y="703"/>
                    <a:pt x="1691" y="525"/>
                    <a:pt x="2108" y="525"/>
                  </a:cubicBezTo>
                  <a:close/>
                  <a:moveTo>
                    <a:pt x="2108" y="1"/>
                  </a:moveTo>
                  <a:cubicBezTo>
                    <a:pt x="1536" y="1"/>
                    <a:pt x="1001" y="239"/>
                    <a:pt x="620" y="668"/>
                  </a:cubicBezTo>
                  <a:cubicBezTo>
                    <a:pt x="203" y="1156"/>
                    <a:pt x="0" y="1799"/>
                    <a:pt x="84" y="2442"/>
                  </a:cubicBezTo>
                  <a:cubicBezTo>
                    <a:pt x="227" y="3751"/>
                    <a:pt x="1334" y="4823"/>
                    <a:pt x="2572" y="4823"/>
                  </a:cubicBezTo>
                  <a:cubicBezTo>
                    <a:pt x="3144" y="4823"/>
                    <a:pt x="3679" y="4585"/>
                    <a:pt x="4060" y="4156"/>
                  </a:cubicBezTo>
                  <a:cubicBezTo>
                    <a:pt x="4477" y="3668"/>
                    <a:pt x="4680" y="3025"/>
                    <a:pt x="4596" y="2382"/>
                  </a:cubicBezTo>
                  <a:cubicBezTo>
                    <a:pt x="4453" y="1072"/>
                    <a:pt x="3346" y="1"/>
                    <a:pt x="2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726;p73">
              <a:extLst>
                <a:ext uri="{FF2B5EF4-FFF2-40B4-BE49-F238E27FC236}">
                  <a16:creationId xmlns:a16="http://schemas.microsoft.com/office/drawing/2014/main" id="{84DE9224-F7C2-4946-A581-8D42F05E401D}"/>
                </a:ext>
              </a:extLst>
            </p:cNvPr>
            <p:cNvSpPr/>
            <p:nvPr/>
          </p:nvSpPr>
          <p:spPr>
            <a:xfrm>
              <a:off x="6590850" y="2738200"/>
              <a:ext cx="117000" cy="120300"/>
            </a:xfrm>
            <a:custGeom>
              <a:avLst/>
              <a:gdLst/>
              <a:ahLst/>
              <a:cxnLst/>
              <a:rect l="l" t="t" r="r" b="b"/>
              <a:pathLst>
                <a:path w="4680" h="4812" extrusionOk="0">
                  <a:moveTo>
                    <a:pt x="2068" y="525"/>
                  </a:moveTo>
                  <a:cubicBezTo>
                    <a:pt x="2081" y="525"/>
                    <a:pt x="2094" y="525"/>
                    <a:pt x="2107" y="525"/>
                  </a:cubicBezTo>
                  <a:cubicBezTo>
                    <a:pt x="3084" y="525"/>
                    <a:pt x="3965" y="1383"/>
                    <a:pt x="4084" y="2430"/>
                  </a:cubicBezTo>
                  <a:cubicBezTo>
                    <a:pt x="4143" y="2930"/>
                    <a:pt x="4001" y="3430"/>
                    <a:pt x="3667" y="3811"/>
                  </a:cubicBezTo>
                  <a:cubicBezTo>
                    <a:pt x="3402" y="4111"/>
                    <a:pt x="3014" y="4288"/>
                    <a:pt x="2611" y="4288"/>
                  </a:cubicBezTo>
                  <a:cubicBezTo>
                    <a:pt x="2598" y="4288"/>
                    <a:pt x="2585" y="4288"/>
                    <a:pt x="2572" y="4288"/>
                  </a:cubicBezTo>
                  <a:cubicBezTo>
                    <a:pt x="1595" y="4288"/>
                    <a:pt x="714" y="3430"/>
                    <a:pt x="595" y="2383"/>
                  </a:cubicBezTo>
                  <a:cubicBezTo>
                    <a:pt x="536" y="1883"/>
                    <a:pt x="679" y="1383"/>
                    <a:pt x="1000" y="1002"/>
                  </a:cubicBezTo>
                  <a:cubicBezTo>
                    <a:pt x="1277" y="702"/>
                    <a:pt x="1665" y="525"/>
                    <a:pt x="2068" y="525"/>
                  </a:cubicBezTo>
                  <a:close/>
                  <a:moveTo>
                    <a:pt x="2067" y="1"/>
                  </a:moveTo>
                  <a:cubicBezTo>
                    <a:pt x="1510" y="1"/>
                    <a:pt x="991" y="238"/>
                    <a:pt x="619" y="656"/>
                  </a:cubicBezTo>
                  <a:cubicBezTo>
                    <a:pt x="191" y="1144"/>
                    <a:pt x="0" y="1787"/>
                    <a:pt x="83" y="2430"/>
                  </a:cubicBezTo>
                  <a:cubicBezTo>
                    <a:pt x="214" y="3752"/>
                    <a:pt x="1334" y="4812"/>
                    <a:pt x="2572" y="4812"/>
                  </a:cubicBezTo>
                  <a:cubicBezTo>
                    <a:pt x="2585" y="4812"/>
                    <a:pt x="2599" y="4812"/>
                    <a:pt x="2612" y="4812"/>
                  </a:cubicBezTo>
                  <a:cubicBezTo>
                    <a:pt x="3157" y="4812"/>
                    <a:pt x="3688" y="4575"/>
                    <a:pt x="4072" y="4157"/>
                  </a:cubicBezTo>
                  <a:cubicBezTo>
                    <a:pt x="4489" y="3669"/>
                    <a:pt x="4679" y="3014"/>
                    <a:pt x="4596" y="2383"/>
                  </a:cubicBezTo>
                  <a:cubicBezTo>
                    <a:pt x="4453" y="1061"/>
                    <a:pt x="3334" y="1"/>
                    <a:pt x="2107" y="1"/>
                  </a:cubicBezTo>
                  <a:cubicBezTo>
                    <a:pt x="2094" y="1"/>
                    <a:pt x="2080" y="1"/>
                    <a:pt x="2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727;p73">
              <a:extLst>
                <a:ext uri="{FF2B5EF4-FFF2-40B4-BE49-F238E27FC236}">
                  <a16:creationId xmlns:a16="http://schemas.microsoft.com/office/drawing/2014/main" id="{585D8AB7-DAD2-4FB8-9AF2-BEAEE00CDE5B}"/>
                </a:ext>
              </a:extLst>
            </p:cNvPr>
            <p:cNvSpPr/>
            <p:nvPr/>
          </p:nvSpPr>
          <p:spPr>
            <a:xfrm>
              <a:off x="6804850" y="2599525"/>
              <a:ext cx="104800" cy="131875"/>
            </a:xfrm>
            <a:custGeom>
              <a:avLst/>
              <a:gdLst/>
              <a:ahLst/>
              <a:cxnLst/>
              <a:rect l="l" t="t" r="r" b="b"/>
              <a:pathLst>
                <a:path w="4192" h="5275" extrusionOk="0">
                  <a:moveTo>
                    <a:pt x="4192" y="0"/>
                  </a:moveTo>
                  <a:lnTo>
                    <a:pt x="1" y="2536"/>
                  </a:lnTo>
                  <a:lnTo>
                    <a:pt x="48" y="5275"/>
                  </a:lnTo>
                  <a:lnTo>
                    <a:pt x="4192" y="2881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728;p73">
              <a:extLst>
                <a:ext uri="{FF2B5EF4-FFF2-40B4-BE49-F238E27FC236}">
                  <a16:creationId xmlns:a16="http://schemas.microsoft.com/office/drawing/2014/main" id="{3268257B-CADC-4ADD-925B-6643807E6245}"/>
                </a:ext>
              </a:extLst>
            </p:cNvPr>
            <p:cNvSpPr/>
            <p:nvPr/>
          </p:nvSpPr>
          <p:spPr>
            <a:xfrm>
              <a:off x="6798300" y="2593150"/>
              <a:ext cx="117900" cy="144800"/>
            </a:xfrm>
            <a:custGeom>
              <a:avLst/>
              <a:gdLst/>
              <a:ahLst/>
              <a:cxnLst/>
              <a:rect l="l" t="t" r="r" b="b"/>
              <a:pathLst>
                <a:path w="4716" h="5792" extrusionOk="0">
                  <a:moveTo>
                    <a:pt x="4204" y="719"/>
                  </a:moveTo>
                  <a:lnTo>
                    <a:pt x="4204" y="2982"/>
                  </a:lnTo>
                  <a:lnTo>
                    <a:pt x="572" y="5089"/>
                  </a:lnTo>
                  <a:lnTo>
                    <a:pt x="536" y="2934"/>
                  </a:lnTo>
                  <a:lnTo>
                    <a:pt x="4204" y="719"/>
                  </a:lnTo>
                  <a:close/>
                  <a:moveTo>
                    <a:pt x="4459" y="1"/>
                  </a:moveTo>
                  <a:cubicBezTo>
                    <a:pt x="4413" y="1"/>
                    <a:pt x="4366" y="13"/>
                    <a:pt x="4323" y="41"/>
                  </a:cubicBezTo>
                  <a:lnTo>
                    <a:pt x="132" y="2565"/>
                  </a:lnTo>
                  <a:cubicBezTo>
                    <a:pt x="48" y="2613"/>
                    <a:pt x="1" y="2696"/>
                    <a:pt x="1" y="2791"/>
                  </a:cubicBezTo>
                  <a:lnTo>
                    <a:pt x="48" y="5541"/>
                  </a:lnTo>
                  <a:cubicBezTo>
                    <a:pt x="60" y="5625"/>
                    <a:pt x="108" y="5708"/>
                    <a:pt x="191" y="5756"/>
                  </a:cubicBezTo>
                  <a:cubicBezTo>
                    <a:pt x="227" y="5780"/>
                    <a:pt x="275" y="5791"/>
                    <a:pt x="310" y="5791"/>
                  </a:cubicBezTo>
                  <a:cubicBezTo>
                    <a:pt x="358" y="5791"/>
                    <a:pt x="406" y="5780"/>
                    <a:pt x="441" y="5756"/>
                  </a:cubicBezTo>
                  <a:lnTo>
                    <a:pt x="4585" y="3363"/>
                  </a:lnTo>
                  <a:cubicBezTo>
                    <a:pt x="4668" y="3315"/>
                    <a:pt x="4716" y="3232"/>
                    <a:pt x="4716" y="3136"/>
                  </a:cubicBezTo>
                  <a:lnTo>
                    <a:pt x="4716" y="255"/>
                  </a:lnTo>
                  <a:cubicBezTo>
                    <a:pt x="4716" y="105"/>
                    <a:pt x="4591" y="1"/>
                    <a:pt x="4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729;p73">
              <a:extLst>
                <a:ext uri="{FF2B5EF4-FFF2-40B4-BE49-F238E27FC236}">
                  <a16:creationId xmlns:a16="http://schemas.microsoft.com/office/drawing/2014/main" id="{2C24FC06-98CE-470E-BB35-BB55164B74C3}"/>
                </a:ext>
              </a:extLst>
            </p:cNvPr>
            <p:cNvSpPr/>
            <p:nvPr/>
          </p:nvSpPr>
          <p:spPr>
            <a:xfrm>
              <a:off x="6701275" y="2601600"/>
              <a:ext cx="104800" cy="129800"/>
            </a:xfrm>
            <a:custGeom>
              <a:avLst/>
              <a:gdLst/>
              <a:ahLst/>
              <a:cxnLst/>
              <a:rect l="l" t="t" r="r" b="b"/>
              <a:pathLst>
                <a:path w="4192" h="5192" extrusionOk="0">
                  <a:moveTo>
                    <a:pt x="0" y="0"/>
                  </a:moveTo>
                  <a:lnTo>
                    <a:pt x="0" y="2798"/>
                  </a:lnTo>
                  <a:lnTo>
                    <a:pt x="4191" y="5192"/>
                  </a:lnTo>
                  <a:lnTo>
                    <a:pt x="4167" y="2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730;p73">
              <a:extLst>
                <a:ext uri="{FF2B5EF4-FFF2-40B4-BE49-F238E27FC236}">
                  <a16:creationId xmlns:a16="http://schemas.microsoft.com/office/drawing/2014/main" id="{829AA9DD-53D6-456D-914B-E97F165173BE}"/>
                </a:ext>
              </a:extLst>
            </p:cNvPr>
            <p:cNvSpPr/>
            <p:nvPr/>
          </p:nvSpPr>
          <p:spPr>
            <a:xfrm>
              <a:off x="6694725" y="2595100"/>
              <a:ext cx="117900" cy="142850"/>
            </a:xfrm>
            <a:custGeom>
              <a:avLst/>
              <a:gdLst/>
              <a:ahLst/>
              <a:cxnLst/>
              <a:rect l="l" t="t" r="r" b="b"/>
              <a:pathLst>
                <a:path w="4716" h="5714" extrusionOk="0">
                  <a:moveTo>
                    <a:pt x="524" y="701"/>
                  </a:moveTo>
                  <a:lnTo>
                    <a:pt x="4168" y="2761"/>
                  </a:lnTo>
                  <a:lnTo>
                    <a:pt x="4191" y="4999"/>
                  </a:lnTo>
                  <a:lnTo>
                    <a:pt x="4191" y="4999"/>
                  </a:lnTo>
                  <a:lnTo>
                    <a:pt x="524" y="2904"/>
                  </a:lnTo>
                  <a:lnTo>
                    <a:pt x="524" y="701"/>
                  </a:lnTo>
                  <a:close/>
                  <a:moveTo>
                    <a:pt x="262" y="1"/>
                  </a:moveTo>
                  <a:cubicBezTo>
                    <a:pt x="124" y="1"/>
                    <a:pt x="0" y="107"/>
                    <a:pt x="0" y="260"/>
                  </a:cubicBezTo>
                  <a:lnTo>
                    <a:pt x="0" y="3058"/>
                  </a:lnTo>
                  <a:cubicBezTo>
                    <a:pt x="0" y="3142"/>
                    <a:pt x="48" y="3237"/>
                    <a:pt x="131" y="3285"/>
                  </a:cubicBezTo>
                  <a:lnTo>
                    <a:pt x="4334" y="5678"/>
                  </a:lnTo>
                  <a:cubicBezTo>
                    <a:pt x="4370" y="5702"/>
                    <a:pt x="4406" y="5713"/>
                    <a:pt x="4453" y="5713"/>
                  </a:cubicBezTo>
                  <a:cubicBezTo>
                    <a:pt x="4501" y="5713"/>
                    <a:pt x="4549" y="5702"/>
                    <a:pt x="4584" y="5678"/>
                  </a:cubicBezTo>
                  <a:cubicBezTo>
                    <a:pt x="4668" y="5630"/>
                    <a:pt x="4715" y="5547"/>
                    <a:pt x="4715" y="5452"/>
                  </a:cubicBezTo>
                  <a:lnTo>
                    <a:pt x="4691" y="2606"/>
                  </a:lnTo>
                  <a:cubicBezTo>
                    <a:pt x="4691" y="2511"/>
                    <a:pt x="4644" y="2427"/>
                    <a:pt x="4560" y="2380"/>
                  </a:cubicBezTo>
                  <a:lnTo>
                    <a:pt x="393" y="34"/>
                  </a:lnTo>
                  <a:cubicBezTo>
                    <a:pt x="350" y="11"/>
                    <a:pt x="306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731;p73">
              <a:extLst>
                <a:ext uri="{FF2B5EF4-FFF2-40B4-BE49-F238E27FC236}">
                  <a16:creationId xmlns:a16="http://schemas.microsoft.com/office/drawing/2014/main" id="{60809972-7345-4588-B959-CE7582BCFADA}"/>
                </a:ext>
              </a:extLst>
            </p:cNvPr>
            <p:cNvSpPr/>
            <p:nvPr/>
          </p:nvSpPr>
          <p:spPr>
            <a:xfrm>
              <a:off x="6701275" y="2540875"/>
              <a:ext cx="208375" cy="119375"/>
            </a:xfrm>
            <a:custGeom>
              <a:avLst/>
              <a:gdLst/>
              <a:ahLst/>
              <a:cxnLst/>
              <a:rect l="l" t="t" r="r" b="b"/>
              <a:pathLst>
                <a:path w="8335" h="4775" extrusionOk="0">
                  <a:moveTo>
                    <a:pt x="4251" y="1"/>
                  </a:moveTo>
                  <a:lnTo>
                    <a:pt x="0" y="2429"/>
                  </a:lnTo>
                  <a:lnTo>
                    <a:pt x="4167" y="4775"/>
                  </a:lnTo>
                  <a:lnTo>
                    <a:pt x="8335" y="2346"/>
                  </a:lnTo>
                  <a:lnTo>
                    <a:pt x="8335" y="2346"/>
                  </a:lnTo>
                  <a:cubicBezTo>
                    <a:pt x="8334" y="2346"/>
                    <a:pt x="8334" y="2346"/>
                    <a:pt x="8333" y="2346"/>
                  </a:cubicBezTo>
                  <a:cubicBezTo>
                    <a:pt x="8223" y="2346"/>
                    <a:pt x="4251" y="1"/>
                    <a:pt x="4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732;p73">
              <a:extLst>
                <a:ext uri="{FF2B5EF4-FFF2-40B4-BE49-F238E27FC236}">
                  <a16:creationId xmlns:a16="http://schemas.microsoft.com/office/drawing/2014/main" id="{D61E10E4-601E-4E11-9B43-848945C4F447}"/>
                </a:ext>
              </a:extLst>
            </p:cNvPr>
            <p:cNvSpPr/>
            <p:nvPr/>
          </p:nvSpPr>
          <p:spPr>
            <a:xfrm>
              <a:off x="6693825" y="2534325"/>
              <a:ext cx="222975" cy="132475"/>
            </a:xfrm>
            <a:custGeom>
              <a:avLst/>
              <a:gdLst/>
              <a:ahLst/>
              <a:cxnLst/>
              <a:rect l="l" t="t" r="r" b="b"/>
              <a:pathLst>
                <a:path w="8919" h="5299" extrusionOk="0">
                  <a:moveTo>
                    <a:pt x="4549" y="560"/>
                  </a:moveTo>
                  <a:cubicBezTo>
                    <a:pt x="6561" y="1763"/>
                    <a:pt x="7573" y="2346"/>
                    <a:pt x="8097" y="2620"/>
                  </a:cubicBezTo>
                  <a:lnTo>
                    <a:pt x="4465" y="4739"/>
                  </a:lnTo>
                  <a:lnTo>
                    <a:pt x="822" y="2691"/>
                  </a:lnTo>
                  <a:lnTo>
                    <a:pt x="4549" y="560"/>
                  </a:lnTo>
                  <a:close/>
                  <a:moveTo>
                    <a:pt x="4544" y="1"/>
                  </a:moveTo>
                  <a:cubicBezTo>
                    <a:pt x="4498" y="1"/>
                    <a:pt x="4454" y="13"/>
                    <a:pt x="4418" y="36"/>
                  </a:cubicBezTo>
                  <a:lnTo>
                    <a:pt x="167" y="2465"/>
                  </a:lnTo>
                  <a:cubicBezTo>
                    <a:pt x="1" y="2572"/>
                    <a:pt x="1" y="2811"/>
                    <a:pt x="167" y="2918"/>
                  </a:cubicBezTo>
                  <a:lnTo>
                    <a:pt x="4334" y="5263"/>
                  </a:lnTo>
                  <a:cubicBezTo>
                    <a:pt x="4382" y="5287"/>
                    <a:pt x="4418" y="5299"/>
                    <a:pt x="4465" y="5299"/>
                  </a:cubicBezTo>
                  <a:cubicBezTo>
                    <a:pt x="4513" y="5299"/>
                    <a:pt x="4561" y="5287"/>
                    <a:pt x="4596" y="5263"/>
                  </a:cubicBezTo>
                  <a:lnTo>
                    <a:pt x="8764" y="2834"/>
                  </a:lnTo>
                  <a:cubicBezTo>
                    <a:pt x="8883" y="2763"/>
                    <a:pt x="8918" y="2620"/>
                    <a:pt x="8871" y="2501"/>
                  </a:cubicBezTo>
                  <a:cubicBezTo>
                    <a:pt x="8835" y="2430"/>
                    <a:pt x="8776" y="2370"/>
                    <a:pt x="8692" y="2358"/>
                  </a:cubicBezTo>
                  <a:cubicBezTo>
                    <a:pt x="8406" y="2227"/>
                    <a:pt x="6097" y="870"/>
                    <a:pt x="4680" y="36"/>
                  </a:cubicBezTo>
                  <a:cubicBezTo>
                    <a:pt x="4638" y="13"/>
                    <a:pt x="4590" y="1"/>
                    <a:pt x="4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733;p73">
              <a:extLst>
                <a:ext uri="{FF2B5EF4-FFF2-40B4-BE49-F238E27FC236}">
                  <a16:creationId xmlns:a16="http://schemas.microsoft.com/office/drawing/2014/main" id="{5B0C1894-1F8D-474F-BFE5-0E0A04E593B4}"/>
                </a:ext>
              </a:extLst>
            </p:cNvPr>
            <p:cNvSpPr/>
            <p:nvPr/>
          </p:nvSpPr>
          <p:spPr>
            <a:xfrm>
              <a:off x="6784325" y="2587025"/>
              <a:ext cx="101225" cy="59850"/>
            </a:xfrm>
            <a:custGeom>
              <a:avLst/>
              <a:gdLst/>
              <a:ahLst/>
              <a:cxnLst/>
              <a:rect l="l" t="t" r="r" b="b"/>
              <a:pathLst>
                <a:path w="4049" h="2394" extrusionOk="0">
                  <a:moveTo>
                    <a:pt x="3048" y="0"/>
                  </a:moveTo>
                  <a:lnTo>
                    <a:pt x="0" y="1810"/>
                  </a:lnTo>
                  <a:lnTo>
                    <a:pt x="1012" y="2393"/>
                  </a:lnTo>
                  <a:lnTo>
                    <a:pt x="4048" y="619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734;p73">
              <a:extLst>
                <a:ext uri="{FF2B5EF4-FFF2-40B4-BE49-F238E27FC236}">
                  <a16:creationId xmlns:a16="http://schemas.microsoft.com/office/drawing/2014/main" id="{E026B73B-F6F1-462D-87CD-998FB148D8FB}"/>
                </a:ext>
              </a:extLst>
            </p:cNvPr>
            <p:cNvSpPr/>
            <p:nvPr/>
          </p:nvSpPr>
          <p:spPr>
            <a:xfrm>
              <a:off x="6753050" y="2568850"/>
              <a:ext cx="101250" cy="59850"/>
            </a:xfrm>
            <a:custGeom>
              <a:avLst/>
              <a:gdLst/>
              <a:ahLst/>
              <a:cxnLst/>
              <a:rect l="l" t="t" r="r" b="b"/>
              <a:pathLst>
                <a:path w="4050" h="2394" extrusionOk="0">
                  <a:moveTo>
                    <a:pt x="3037" y="1"/>
                  </a:moveTo>
                  <a:lnTo>
                    <a:pt x="1" y="1811"/>
                  </a:lnTo>
                  <a:lnTo>
                    <a:pt x="1013" y="2394"/>
                  </a:lnTo>
                  <a:lnTo>
                    <a:pt x="4049" y="620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735;p73">
              <a:extLst>
                <a:ext uri="{FF2B5EF4-FFF2-40B4-BE49-F238E27FC236}">
                  <a16:creationId xmlns:a16="http://schemas.microsoft.com/office/drawing/2014/main" id="{F36CE021-A673-4077-8ED9-9E0BD9092F4E}"/>
                </a:ext>
              </a:extLst>
            </p:cNvPr>
            <p:cNvSpPr/>
            <p:nvPr/>
          </p:nvSpPr>
          <p:spPr>
            <a:xfrm>
              <a:off x="6790875" y="2558150"/>
              <a:ext cx="22925" cy="17875"/>
            </a:xfrm>
            <a:custGeom>
              <a:avLst/>
              <a:gdLst/>
              <a:ahLst/>
              <a:cxnLst/>
              <a:rect l="l" t="t" r="r" b="b"/>
              <a:pathLst>
                <a:path w="917" h="715" extrusionOk="0">
                  <a:moveTo>
                    <a:pt x="464" y="0"/>
                  </a:moveTo>
                  <a:cubicBezTo>
                    <a:pt x="214" y="0"/>
                    <a:pt x="0" y="167"/>
                    <a:pt x="0" y="357"/>
                  </a:cubicBezTo>
                  <a:cubicBezTo>
                    <a:pt x="0" y="560"/>
                    <a:pt x="202" y="715"/>
                    <a:pt x="464" y="715"/>
                  </a:cubicBezTo>
                  <a:cubicBezTo>
                    <a:pt x="714" y="715"/>
                    <a:pt x="917" y="560"/>
                    <a:pt x="917" y="357"/>
                  </a:cubicBezTo>
                  <a:cubicBezTo>
                    <a:pt x="917" y="167"/>
                    <a:pt x="714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736;p73">
              <a:extLst>
                <a:ext uri="{FF2B5EF4-FFF2-40B4-BE49-F238E27FC236}">
                  <a16:creationId xmlns:a16="http://schemas.microsoft.com/office/drawing/2014/main" id="{97137F51-EA9A-4D24-8424-D25B97920D30}"/>
                </a:ext>
              </a:extLst>
            </p:cNvPr>
            <p:cNvSpPr/>
            <p:nvPr/>
          </p:nvSpPr>
          <p:spPr>
            <a:xfrm>
              <a:off x="6766450" y="2573925"/>
              <a:ext cx="22650" cy="17875"/>
            </a:xfrm>
            <a:custGeom>
              <a:avLst/>
              <a:gdLst/>
              <a:ahLst/>
              <a:cxnLst/>
              <a:rect l="l" t="t" r="r" b="b"/>
              <a:pathLst>
                <a:path w="906" h="715" extrusionOk="0">
                  <a:moveTo>
                    <a:pt x="453" y="0"/>
                  </a:moveTo>
                  <a:cubicBezTo>
                    <a:pt x="203" y="0"/>
                    <a:pt x="1" y="167"/>
                    <a:pt x="1" y="357"/>
                  </a:cubicBezTo>
                  <a:cubicBezTo>
                    <a:pt x="1" y="548"/>
                    <a:pt x="203" y="715"/>
                    <a:pt x="453" y="715"/>
                  </a:cubicBezTo>
                  <a:cubicBezTo>
                    <a:pt x="703" y="715"/>
                    <a:pt x="906" y="548"/>
                    <a:pt x="906" y="357"/>
                  </a:cubicBezTo>
                  <a:cubicBezTo>
                    <a:pt x="906" y="167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737;p73">
              <a:extLst>
                <a:ext uri="{FF2B5EF4-FFF2-40B4-BE49-F238E27FC236}">
                  <a16:creationId xmlns:a16="http://schemas.microsoft.com/office/drawing/2014/main" id="{D21864D9-EC40-4515-A674-8EFEA1438D25}"/>
                </a:ext>
              </a:extLst>
            </p:cNvPr>
            <p:cNvSpPr/>
            <p:nvPr/>
          </p:nvSpPr>
          <p:spPr>
            <a:xfrm>
              <a:off x="6738175" y="2589700"/>
              <a:ext cx="22950" cy="17875"/>
            </a:xfrm>
            <a:custGeom>
              <a:avLst/>
              <a:gdLst/>
              <a:ahLst/>
              <a:cxnLst/>
              <a:rect l="l" t="t" r="r" b="b"/>
              <a:pathLst>
                <a:path w="918" h="715" extrusionOk="0">
                  <a:moveTo>
                    <a:pt x="465" y="0"/>
                  </a:moveTo>
                  <a:cubicBezTo>
                    <a:pt x="215" y="0"/>
                    <a:pt x="1" y="167"/>
                    <a:pt x="1" y="357"/>
                  </a:cubicBezTo>
                  <a:cubicBezTo>
                    <a:pt x="1" y="560"/>
                    <a:pt x="215" y="715"/>
                    <a:pt x="465" y="715"/>
                  </a:cubicBezTo>
                  <a:cubicBezTo>
                    <a:pt x="715" y="715"/>
                    <a:pt x="917" y="560"/>
                    <a:pt x="917" y="357"/>
                  </a:cubicBezTo>
                  <a:cubicBezTo>
                    <a:pt x="917" y="167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738;p73">
              <a:extLst>
                <a:ext uri="{FF2B5EF4-FFF2-40B4-BE49-F238E27FC236}">
                  <a16:creationId xmlns:a16="http://schemas.microsoft.com/office/drawing/2014/main" id="{4835C629-43A0-4199-AF82-8202B8FCFFCE}"/>
                </a:ext>
              </a:extLst>
            </p:cNvPr>
            <p:cNvSpPr/>
            <p:nvPr/>
          </p:nvSpPr>
          <p:spPr>
            <a:xfrm>
              <a:off x="6816750" y="2649525"/>
              <a:ext cx="44675" cy="56575"/>
            </a:xfrm>
            <a:custGeom>
              <a:avLst/>
              <a:gdLst/>
              <a:ahLst/>
              <a:cxnLst/>
              <a:rect l="l" t="t" r="r" b="b"/>
              <a:pathLst>
                <a:path w="1787" h="2263" extrusionOk="0">
                  <a:moveTo>
                    <a:pt x="1787" y="0"/>
                  </a:moveTo>
                  <a:lnTo>
                    <a:pt x="1" y="1048"/>
                  </a:lnTo>
                  <a:lnTo>
                    <a:pt x="13" y="2263"/>
                  </a:lnTo>
                  <a:lnTo>
                    <a:pt x="1787" y="123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739;p73">
              <a:extLst>
                <a:ext uri="{FF2B5EF4-FFF2-40B4-BE49-F238E27FC236}">
                  <a16:creationId xmlns:a16="http://schemas.microsoft.com/office/drawing/2014/main" id="{BEAB8235-03AA-4A42-93B6-4E35963E1A63}"/>
                </a:ext>
              </a:extLst>
            </p:cNvPr>
            <p:cNvSpPr/>
            <p:nvPr/>
          </p:nvSpPr>
          <p:spPr>
            <a:xfrm>
              <a:off x="7014100" y="2720950"/>
              <a:ext cx="104800" cy="131900"/>
            </a:xfrm>
            <a:custGeom>
              <a:avLst/>
              <a:gdLst/>
              <a:ahLst/>
              <a:cxnLst/>
              <a:rect l="l" t="t" r="r" b="b"/>
              <a:pathLst>
                <a:path w="4192" h="5276" extrusionOk="0">
                  <a:moveTo>
                    <a:pt x="4192" y="1"/>
                  </a:moveTo>
                  <a:lnTo>
                    <a:pt x="1" y="2537"/>
                  </a:lnTo>
                  <a:lnTo>
                    <a:pt x="60" y="5275"/>
                  </a:lnTo>
                  <a:lnTo>
                    <a:pt x="4192" y="2870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740;p73">
              <a:extLst>
                <a:ext uri="{FF2B5EF4-FFF2-40B4-BE49-F238E27FC236}">
                  <a16:creationId xmlns:a16="http://schemas.microsoft.com/office/drawing/2014/main" id="{7D8E8DD1-649D-42E7-8AE2-F994D27B4D93}"/>
                </a:ext>
              </a:extLst>
            </p:cNvPr>
            <p:cNvSpPr/>
            <p:nvPr/>
          </p:nvSpPr>
          <p:spPr>
            <a:xfrm>
              <a:off x="7007550" y="2714350"/>
              <a:ext cx="117900" cy="145050"/>
            </a:xfrm>
            <a:custGeom>
              <a:avLst/>
              <a:gdLst/>
              <a:ahLst/>
              <a:cxnLst/>
              <a:rect l="l" t="t" r="r" b="b"/>
              <a:pathLst>
                <a:path w="4716" h="5802" extrusionOk="0">
                  <a:moveTo>
                    <a:pt x="4204" y="729"/>
                  </a:moveTo>
                  <a:lnTo>
                    <a:pt x="4204" y="2991"/>
                  </a:lnTo>
                  <a:lnTo>
                    <a:pt x="572" y="5087"/>
                  </a:lnTo>
                  <a:lnTo>
                    <a:pt x="525" y="2944"/>
                  </a:lnTo>
                  <a:lnTo>
                    <a:pt x="4204" y="729"/>
                  </a:lnTo>
                  <a:close/>
                  <a:moveTo>
                    <a:pt x="4457" y="0"/>
                  </a:moveTo>
                  <a:cubicBezTo>
                    <a:pt x="4413" y="0"/>
                    <a:pt x="4367" y="12"/>
                    <a:pt x="4323" y="39"/>
                  </a:cubicBezTo>
                  <a:lnTo>
                    <a:pt x="132" y="2575"/>
                  </a:lnTo>
                  <a:cubicBezTo>
                    <a:pt x="48" y="2622"/>
                    <a:pt x="1" y="2706"/>
                    <a:pt x="1" y="2801"/>
                  </a:cubicBezTo>
                  <a:lnTo>
                    <a:pt x="60" y="5539"/>
                  </a:lnTo>
                  <a:cubicBezTo>
                    <a:pt x="60" y="5635"/>
                    <a:pt x="108" y="5718"/>
                    <a:pt x="191" y="5766"/>
                  </a:cubicBezTo>
                  <a:cubicBezTo>
                    <a:pt x="227" y="5789"/>
                    <a:pt x="275" y="5801"/>
                    <a:pt x="322" y="5801"/>
                  </a:cubicBezTo>
                  <a:cubicBezTo>
                    <a:pt x="358" y="5801"/>
                    <a:pt x="406" y="5789"/>
                    <a:pt x="453" y="5766"/>
                  </a:cubicBezTo>
                  <a:lnTo>
                    <a:pt x="4585" y="3360"/>
                  </a:lnTo>
                  <a:cubicBezTo>
                    <a:pt x="4668" y="3313"/>
                    <a:pt x="4716" y="3229"/>
                    <a:pt x="4716" y="3134"/>
                  </a:cubicBezTo>
                  <a:lnTo>
                    <a:pt x="4716" y="265"/>
                  </a:lnTo>
                  <a:cubicBezTo>
                    <a:pt x="4716" y="112"/>
                    <a:pt x="4594" y="0"/>
                    <a:pt x="4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741;p73">
              <a:extLst>
                <a:ext uri="{FF2B5EF4-FFF2-40B4-BE49-F238E27FC236}">
                  <a16:creationId xmlns:a16="http://schemas.microsoft.com/office/drawing/2014/main" id="{8F3BE6F0-4EC9-4E33-8A5D-E1736FC082C9}"/>
                </a:ext>
              </a:extLst>
            </p:cNvPr>
            <p:cNvSpPr/>
            <p:nvPr/>
          </p:nvSpPr>
          <p:spPr>
            <a:xfrm>
              <a:off x="6910525" y="2722750"/>
              <a:ext cx="105100" cy="130100"/>
            </a:xfrm>
            <a:custGeom>
              <a:avLst/>
              <a:gdLst/>
              <a:ahLst/>
              <a:cxnLst/>
              <a:rect l="l" t="t" r="r" b="b"/>
              <a:pathLst>
                <a:path w="4204" h="5204" extrusionOk="0">
                  <a:moveTo>
                    <a:pt x="0" y="0"/>
                  </a:moveTo>
                  <a:lnTo>
                    <a:pt x="0" y="2798"/>
                  </a:lnTo>
                  <a:lnTo>
                    <a:pt x="4203" y="5203"/>
                  </a:lnTo>
                  <a:lnTo>
                    <a:pt x="4203" y="5203"/>
                  </a:lnTo>
                  <a:lnTo>
                    <a:pt x="4168" y="2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742;p73">
              <a:extLst>
                <a:ext uri="{FF2B5EF4-FFF2-40B4-BE49-F238E27FC236}">
                  <a16:creationId xmlns:a16="http://schemas.microsoft.com/office/drawing/2014/main" id="{B3E1F43E-D12A-41C6-BBA4-6ED69E83E34A}"/>
                </a:ext>
              </a:extLst>
            </p:cNvPr>
            <p:cNvSpPr/>
            <p:nvPr/>
          </p:nvSpPr>
          <p:spPr>
            <a:xfrm>
              <a:off x="6903975" y="2716500"/>
              <a:ext cx="117900" cy="142900"/>
            </a:xfrm>
            <a:custGeom>
              <a:avLst/>
              <a:gdLst/>
              <a:ahLst/>
              <a:cxnLst/>
              <a:rect l="l" t="t" r="r" b="b"/>
              <a:pathLst>
                <a:path w="4716" h="5716" extrusionOk="0">
                  <a:moveTo>
                    <a:pt x="524" y="715"/>
                  </a:moveTo>
                  <a:lnTo>
                    <a:pt x="4168" y="2762"/>
                  </a:lnTo>
                  <a:lnTo>
                    <a:pt x="4191" y="5001"/>
                  </a:lnTo>
                  <a:lnTo>
                    <a:pt x="524" y="2905"/>
                  </a:lnTo>
                  <a:lnTo>
                    <a:pt x="524" y="715"/>
                  </a:lnTo>
                  <a:close/>
                  <a:moveTo>
                    <a:pt x="262" y="0"/>
                  </a:moveTo>
                  <a:cubicBezTo>
                    <a:pt x="218" y="0"/>
                    <a:pt x="173" y="12"/>
                    <a:pt x="131" y="36"/>
                  </a:cubicBezTo>
                  <a:cubicBezTo>
                    <a:pt x="48" y="84"/>
                    <a:pt x="0" y="167"/>
                    <a:pt x="0" y="262"/>
                  </a:cubicBezTo>
                  <a:lnTo>
                    <a:pt x="0" y="3048"/>
                  </a:lnTo>
                  <a:cubicBezTo>
                    <a:pt x="0" y="3143"/>
                    <a:pt x="48" y="3227"/>
                    <a:pt x="131" y="3274"/>
                  </a:cubicBezTo>
                  <a:lnTo>
                    <a:pt x="4334" y="5680"/>
                  </a:lnTo>
                  <a:cubicBezTo>
                    <a:pt x="4370" y="5703"/>
                    <a:pt x="4418" y="5715"/>
                    <a:pt x="4465" y="5715"/>
                  </a:cubicBezTo>
                  <a:cubicBezTo>
                    <a:pt x="4501" y="5715"/>
                    <a:pt x="4549" y="5703"/>
                    <a:pt x="4596" y="5691"/>
                  </a:cubicBezTo>
                  <a:cubicBezTo>
                    <a:pt x="4668" y="5644"/>
                    <a:pt x="4715" y="5549"/>
                    <a:pt x="4715" y="5453"/>
                  </a:cubicBezTo>
                  <a:lnTo>
                    <a:pt x="4691" y="2608"/>
                  </a:lnTo>
                  <a:cubicBezTo>
                    <a:pt x="4691" y="2512"/>
                    <a:pt x="4644" y="2429"/>
                    <a:pt x="4561" y="2381"/>
                  </a:cubicBezTo>
                  <a:lnTo>
                    <a:pt x="393" y="36"/>
                  </a:ln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743;p73">
              <a:extLst>
                <a:ext uri="{FF2B5EF4-FFF2-40B4-BE49-F238E27FC236}">
                  <a16:creationId xmlns:a16="http://schemas.microsoft.com/office/drawing/2014/main" id="{D153E48F-4427-4548-8573-CB93F3D7256A}"/>
                </a:ext>
              </a:extLst>
            </p:cNvPr>
            <p:cNvSpPr/>
            <p:nvPr/>
          </p:nvSpPr>
          <p:spPr>
            <a:xfrm>
              <a:off x="6910525" y="2662325"/>
              <a:ext cx="208375" cy="119375"/>
            </a:xfrm>
            <a:custGeom>
              <a:avLst/>
              <a:gdLst/>
              <a:ahLst/>
              <a:cxnLst/>
              <a:rect l="l" t="t" r="r" b="b"/>
              <a:pathLst>
                <a:path w="8335" h="4775" extrusionOk="0">
                  <a:moveTo>
                    <a:pt x="4251" y="0"/>
                  </a:moveTo>
                  <a:lnTo>
                    <a:pt x="0" y="2429"/>
                  </a:lnTo>
                  <a:lnTo>
                    <a:pt x="4168" y="4775"/>
                  </a:lnTo>
                  <a:lnTo>
                    <a:pt x="8335" y="2346"/>
                  </a:lnTo>
                  <a:lnTo>
                    <a:pt x="8335" y="2346"/>
                  </a:lnTo>
                  <a:cubicBezTo>
                    <a:pt x="8334" y="2346"/>
                    <a:pt x="8334" y="2346"/>
                    <a:pt x="8333" y="2346"/>
                  </a:cubicBezTo>
                  <a:cubicBezTo>
                    <a:pt x="8223" y="2346"/>
                    <a:pt x="4251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744;p73">
              <a:extLst>
                <a:ext uri="{FF2B5EF4-FFF2-40B4-BE49-F238E27FC236}">
                  <a16:creationId xmlns:a16="http://schemas.microsoft.com/office/drawing/2014/main" id="{9585CA7D-7789-4923-A22A-331ABB34A297}"/>
                </a:ext>
              </a:extLst>
            </p:cNvPr>
            <p:cNvSpPr/>
            <p:nvPr/>
          </p:nvSpPr>
          <p:spPr>
            <a:xfrm>
              <a:off x="6903975" y="2655775"/>
              <a:ext cx="222375" cy="132475"/>
            </a:xfrm>
            <a:custGeom>
              <a:avLst/>
              <a:gdLst/>
              <a:ahLst/>
              <a:cxnLst/>
              <a:rect l="l" t="t" r="r" b="b"/>
              <a:pathLst>
                <a:path w="8895" h="5299" extrusionOk="0">
                  <a:moveTo>
                    <a:pt x="4513" y="560"/>
                  </a:moveTo>
                  <a:cubicBezTo>
                    <a:pt x="6537" y="1751"/>
                    <a:pt x="7537" y="2346"/>
                    <a:pt x="8061" y="2620"/>
                  </a:cubicBezTo>
                  <a:lnTo>
                    <a:pt x="4430" y="4727"/>
                  </a:lnTo>
                  <a:lnTo>
                    <a:pt x="798" y="2679"/>
                  </a:lnTo>
                  <a:lnTo>
                    <a:pt x="4513" y="560"/>
                  </a:lnTo>
                  <a:close/>
                  <a:moveTo>
                    <a:pt x="4513" y="0"/>
                  </a:moveTo>
                  <a:cubicBezTo>
                    <a:pt x="4468" y="0"/>
                    <a:pt x="4424" y="12"/>
                    <a:pt x="4382" y="36"/>
                  </a:cubicBezTo>
                  <a:lnTo>
                    <a:pt x="131" y="2453"/>
                  </a:lnTo>
                  <a:cubicBezTo>
                    <a:pt x="60" y="2501"/>
                    <a:pt x="0" y="2596"/>
                    <a:pt x="0" y="2691"/>
                  </a:cubicBezTo>
                  <a:cubicBezTo>
                    <a:pt x="0" y="2775"/>
                    <a:pt x="60" y="2870"/>
                    <a:pt x="143" y="2917"/>
                  </a:cubicBezTo>
                  <a:lnTo>
                    <a:pt x="4310" y="5263"/>
                  </a:lnTo>
                  <a:cubicBezTo>
                    <a:pt x="4346" y="5287"/>
                    <a:pt x="4382" y="5299"/>
                    <a:pt x="4430" y="5299"/>
                  </a:cubicBezTo>
                  <a:cubicBezTo>
                    <a:pt x="4477" y="5299"/>
                    <a:pt x="4525" y="5287"/>
                    <a:pt x="4572" y="5263"/>
                  </a:cubicBezTo>
                  <a:lnTo>
                    <a:pt x="8740" y="2834"/>
                  </a:lnTo>
                  <a:cubicBezTo>
                    <a:pt x="8847" y="2763"/>
                    <a:pt x="8894" y="2620"/>
                    <a:pt x="8847" y="2501"/>
                  </a:cubicBezTo>
                  <a:cubicBezTo>
                    <a:pt x="8811" y="2417"/>
                    <a:pt x="8740" y="2370"/>
                    <a:pt x="8668" y="2346"/>
                  </a:cubicBezTo>
                  <a:cubicBezTo>
                    <a:pt x="8382" y="2227"/>
                    <a:pt x="6061" y="870"/>
                    <a:pt x="4644" y="36"/>
                  </a:cubicBezTo>
                  <a:cubicBezTo>
                    <a:pt x="4602" y="12"/>
                    <a:pt x="4558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745;p73">
              <a:extLst>
                <a:ext uri="{FF2B5EF4-FFF2-40B4-BE49-F238E27FC236}">
                  <a16:creationId xmlns:a16="http://schemas.microsoft.com/office/drawing/2014/main" id="{DD98F8A3-B799-4E0A-86A9-E9E8266FABA0}"/>
                </a:ext>
              </a:extLst>
            </p:cNvPr>
            <p:cNvSpPr/>
            <p:nvPr/>
          </p:nvSpPr>
          <p:spPr>
            <a:xfrm>
              <a:off x="6993575" y="2708450"/>
              <a:ext cx="101225" cy="59850"/>
            </a:xfrm>
            <a:custGeom>
              <a:avLst/>
              <a:gdLst/>
              <a:ahLst/>
              <a:cxnLst/>
              <a:rect l="l" t="t" r="r" b="b"/>
              <a:pathLst>
                <a:path w="4049" h="2394" extrusionOk="0">
                  <a:moveTo>
                    <a:pt x="3048" y="1"/>
                  </a:moveTo>
                  <a:lnTo>
                    <a:pt x="0" y="1811"/>
                  </a:lnTo>
                  <a:lnTo>
                    <a:pt x="1012" y="2394"/>
                  </a:lnTo>
                  <a:lnTo>
                    <a:pt x="4048" y="620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746;p73">
              <a:extLst>
                <a:ext uri="{FF2B5EF4-FFF2-40B4-BE49-F238E27FC236}">
                  <a16:creationId xmlns:a16="http://schemas.microsoft.com/office/drawing/2014/main" id="{D521B78C-1F16-425C-AC1F-C0635D815EE5}"/>
                </a:ext>
              </a:extLst>
            </p:cNvPr>
            <p:cNvSpPr/>
            <p:nvPr/>
          </p:nvSpPr>
          <p:spPr>
            <a:xfrm>
              <a:off x="6962325" y="2690300"/>
              <a:ext cx="101225" cy="59850"/>
            </a:xfrm>
            <a:custGeom>
              <a:avLst/>
              <a:gdLst/>
              <a:ahLst/>
              <a:cxnLst/>
              <a:rect l="l" t="t" r="r" b="b"/>
              <a:pathLst>
                <a:path w="4049" h="2394" extrusionOk="0">
                  <a:moveTo>
                    <a:pt x="3048" y="1"/>
                  </a:moveTo>
                  <a:lnTo>
                    <a:pt x="0" y="1810"/>
                  </a:lnTo>
                  <a:lnTo>
                    <a:pt x="1012" y="2394"/>
                  </a:lnTo>
                  <a:lnTo>
                    <a:pt x="4048" y="620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747;p73">
              <a:extLst>
                <a:ext uri="{FF2B5EF4-FFF2-40B4-BE49-F238E27FC236}">
                  <a16:creationId xmlns:a16="http://schemas.microsoft.com/office/drawing/2014/main" id="{E2D9737C-0659-45DF-A4EF-EDE44209C1E6}"/>
                </a:ext>
              </a:extLst>
            </p:cNvPr>
            <p:cNvSpPr/>
            <p:nvPr/>
          </p:nvSpPr>
          <p:spPr>
            <a:xfrm>
              <a:off x="7000125" y="26795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64" y="1"/>
                  </a:moveTo>
                  <a:cubicBezTo>
                    <a:pt x="214" y="1"/>
                    <a:pt x="0" y="156"/>
                    <a:pt x="0" y="358"/>
                  </a:cubicBezTo>
                  <a:cubicBezTo>
                    <a:pt x="0" y="549"/>
                    <a:pt x="214" y="715"/>
                    <a:pt x="464" y="715"/>
                  </a:cubicBezTo>
                  <a:cubicBezTo>
                    <a:pt x="715" y="715"/>
                    <a:pt x="917" y="549"/>
                    <a:pt x="917" y="358"/>
                  </a:cubicBezTo>
                  <a:cubicBezTo>
                    <a:pt x="917" y="168"/>
                    <a:pt x="715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748;p73">
              <a:extLst>
                <a:ext uri="{FF2B5EF4-FFF2-40B4-BE49-F238E27FC236}">
                  <a16:creationId xmlns:a16="http://schemas.microsoft.com/office/drawing/2014/main" id="{367147BE-67F9-49D9-8984-D56151B3F851}"/>
                </a:ext>
              </a:extLst>
            </p:cNvPr>
            <p:cNvSpPr/>
            <p:nvPr/>
          </p:nvSpPr>
          <p:spPr>
            <a:xfrm>
              <a:off x="6975700" y="2695350"/>
              <a:ext cx="22950" cy="17600"/>
            </a:xfrm>
            <a:custGeom>
              <a:avLst/>
              <a:gdLst/>
              <a:ahLst/>
              <a:cxnLst/>
              <a:rect l="l" t="t" r="r" b="b"/>
              <a:pathLst>
                <a:path w="918" h="704" extrusionOk="0">
                  <a:moveTo>
                    <a:pt x="453" y="1"/>
                  </a:moveTo>
                  <a:cubicBezTo>
                    <a:pt x="203" y="1"/>
                    <a:pt x="1" y="156"/>
                    <a:pt x="1" y="358"/>
                  </a:cubicBezTo>
                  <a:cubicBezTo>
                    <a:pt x="1" y="549"/>
                    <a:pt x="203" y="703"/>
                    <a:pt x="453" y="703"/>
                  </a:cubicBezTo>
                  <a:cubicBezTo>
                    <a:pt x="703" y="703"/>
                    <a:pt x="918" y="549"/>
                    <a:pt x="918" y="358"/>
                  </a:cubicBezTo>
                  <a:cubicBezTo>
                    <a:pt x="918" y="156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749;p73">
              <a:extLst>
                <a:ext uri="{FF2B5EF4-FFF2-40B4-BE49-F238E27FC236}">
                  <a16:creationId xmlns:a16="http://schemas.microsoft.com/office/drawing/2014/main" id="{7D5E1FA6-C011-41AA-BBD5-6F53E94A343C}"/>
                </a:ext>
              </a:extLst>
            </p:cNvPr>
            <p:cNvSpPr/>
            <p:nvPr/>
          </p:nvSpPr>
          <p:spPr>
            <a:xfrm>
              <a:off x="6947725" y="2711125"/>
              <a:ext cx="22650" cy="17900"/>
            </a:xfrm>
            <a:custGeom>
              <a:avLst/>
              <a:gdLst/>
              <a:ahLst/>
              <a:cxnLst/>
              <a:rect l="l" t="t" r="r" b="b"/>
              <a:pathLst>
                <a:path w="906" h="716" extrusionOk="0">
                  <a:moveTo>
                    <a:pt x="453" y="1"/>
                  </a:moveTo>
                  <a:cubicBezTo>
                    <a:pt x="203" y="1"/>
                    <a:pt x="1" y="156"/>
                    <a:pt x="1" y="358"/>
                  </a:cubicBezTo>
                  <a:cubicBezTo>
                    <a:pt x="1" y="549"/>
                    <a:pt x="203" y="715"/>
                    <a:pt x="453" y="715"/>
                  </a:cubicBezTo>
                  <a:cubicBezTo>
                    <a:pt x="703" y="715"/>
                    <a:pt x="906" y="549"/>
                    <a:pt x="906" y="358"/>
                  </a:cubicBezTo>
                  <a:cubicBezTo>
                    <a:pt x="906" y="156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750;p73">
              <a:extLst>
                <a:ext uri="{FF2B5EF4-FFF2-40B4-BE49-F238E27FC236}">
                  <a16:creationId xmlns:a16="http://schemas.microsoft.com/office/drawing/2014/main" id="{C63924AC-8A04-4141-ABE9-5A5E20A2ACF3}"/>
                </a:ext>
              </a:extLst>
            </p:cNvPr>
            <p:cNvSpPr/>
            <p:nvPr/>
          </p:nvSpPr>
          <p:spPr>
            <a:xfrm>
              <a:off x="7026000" y="2770975"/>
              <a:ext cx="44675" cy="56575"/>
            </a:xfrm>
            <a:custGeom>
              <a:avLst/>
              <a:gdLst/>
              <a:ahLst/>
              <a:cxnLst/>
              <a:rect l="l" t="t" r="r" b="b"/>
              <a:pathLst>
                <a:path w="1787" h="2263" extrusionOk="0">
                  <a:moveTo>
                    <a:pt x="1787" y="0"/>
                  </a:moveTo>
                  <a:lnTo>
                    <a:pt x="1" y="1036"/>
                  </a:lnTo>
                  <a:lnTo>
                    <a:pt x="13" y="2262"/>
                  </a:lnTo>
                  <a:lnTo>
                    <a:pt x="1787" y="1226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751;p73">
              <a:extLst>
                <a:ext uri="{FF2B5EF4-FFF2-40B4-BE49-F238E27FC236}">
                  <a16:creationId xmlns:a16="http://schemas.microsoft.com/office/drawing/2014/main" id="{A0AA64A8-ED47-4F42-8387-1F820B071DB9}"/>
                </a:ext>
              </a:extLst>
            </p:cNvPr>
            <p:cNvSpPr/>
            <p:nvPr/>
          </p:nvSpPr>
          <p:spPr>
            <a:xfrm>
              <a:off x="7223350" y="2842400"/>
              <a:ext cx="105100" cy="131900"/>
            </a:xfrm>
            <a:custGeom>
              <a:avLst/>
              <a:gdLst/>
              <a:ahLst/>
              <a:cxnLst/>
              <a:rect l="l" t="t" r="r" b="b"/>
              <a:pathLst>
                <a:path w="4204" h="5276" extrusionOk="0">
                  <a:moveTo>
                    <a:pt x="4204" y="1"/>
                  </a:moveTo>
                  <a:lnTo>
                    <a:pt x="1" y="2525"/>
                  </a:lnTo>
                  <a:lnTo>
                    <a:pt x="60" y="5275"/>
                  </a:lnTo>
                  <a:lnTo>
                    <a:pt x="4204" y="2870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752;p73">
              <a:extLst>
                <a:ext uri="{FF2B5EF4-FFF2-40B4-BE49-F238E27FC236}">
                  <a16:creationId xmlns:a16="http://schemas.microsoft.com/office/drawing/2014/main" id="{48BB6334-010F-42F4-885A-C6DF0C0EB17E}"/>
                </a:ext>
              </a:extLst>
            </p:cNvPr>
            <p:cNvSpPr/>
            <p:nvPr/>
          </p:nvSpPr>
          <p:spPr>
            <a:xfrm>
              <a:off x="7216800" y="2835800"/>
              <a:ext cx="118200" cy="145025"/>
            </a:xfrm>
            <a:custGeom>
              <a:avLst/>
              <a:gdLst/>
              <a:ahLst/>
              <a:cxnLst/>
              <a:rect l="l" t="t" r="r" b="b"/>
              <a:pathLst>
                <a:path w="4728" h="5801" extrusionOk="0">
                  <a:moveTo>
                    <a:pt x="4204" y="717"/>
                  </a:moveTo>
                  <a:lnTo>
                    <a:pt x="4204" y="2991"/>
                  </a:lnTo>
                  <a:lnTo>
                    <a:pt x="572" y="5087"/>
                  </a:lnTo>
                  <a:lnTo>
                    <a:pt x="525" y="2943"/>
                  </a:lnTo>
                  <a:lnTo>
                    <a:pt x="4204" y="717"/>
                  </a:lnTo>
                  <a:close/>
                  <a:moveTo>
                    <a:pt x="4459" y="0"/>
                  </a:moveTo>
                  <a:cubicBezTo>
                    <a:pt x="4414" y="0"/>
                    <a:pt x="4367" y="12"/>
                    <a:pt x="4323" y="38"/>
                  </a:cubicBezTo>
                  <a:lnTo>
                    <a:pt x="132" y="2562"/>
                  </a:lnTo>
                  <a:cubicBezTo>
                    <a:pt x="49" y="2622"/>
                    <a:pt x="1" y="2705"/>
                    <a:pt x="1" y="2801"/>
                  </a:cubicBezTo>
                  <a:lnTo>
                    <a:pt x="60" y="5539"/>
                  </a:lnTo>
                  <a:cubicBezTo>
                    <a:pt x="60" y="5634"/>
                    <a:pt x="108" y="5718"/>
                    <a:pt x="191" y="5765"/>
                  </a:cubicBezTo>
                  <a:cubicBezTo>
                    <a:pt x="227" y="5789"/>
                    <a:pt x="275" y="5801"/>
                    <a:pt x="322" y="5801"/>
                  </a:cubicBezTo>
                  <a:cubicBezTo>
                    <a:pt x="370" y="5801"/>
                    <a:pt x="406" y="5789"/>
                    <a:pt x="453" y="5765"/>
                  </a:cubicBezTo>
                  <a:lnTo>
                    <a:pt x="4597" y="3360"/>
                  </a:lnTo>
                  <a:cubicBezTo>
                    <a:pt x="4668" y="3313"/>
                    <a:pt x="4716" y="3229"/>
                    <a:pt x="4728" y="3134"/>
                  </a:cubicBezTo>
                  <a:lnTo>
                    <a:pt x="4728" y="265"/>
                  </a:lnTo>
                  <a:cubicBezTo>
                    <a:pt x="4728" y="112"/>
                    <a:pt x="4599" y="0"/>
                    <a:pt x="4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753;p73">
              <a:extLst>
                <a:ext uri="{FF2B5EF4-FFF2-40B4-BE49-F238E27FC236}">
                  <a16:creationId xmlns:a16="http://schemas.microsoft.com/office/drawing/2014/main" id="{3DCA212C-3850-4874-A49B-6A3A67BA9084}"/>
                </a:ext>
              </a:extLst>
            </p:cNvPr>
            <p:cNvSpPr/>
            <p:nvPr/>
          </p:nvSpPr>
          <p:spPr>
            <a:xfrm>
              <a:off x="7119775" y="2844200"/>
              <a:ext cx="105100" cy="130100"/>
            </a:xfrm>
            <a:custGeom>
              <a:avLst/>
              <a:gdLst/>
              <a:ahLst/>
              <a:cxnLst/>
              <a:rect l="l" t="t" r="r" b="b"/>
              <a:pathLst>
                <a:path w="4204" h="5204" extrusionOk="0">
                  <a:moveTo>
                    <a:pt x="0" y="0"/>
                  </a:moveTo>
                  <a:lnTo>
                    <a:pt x="0" y="2798"/>
                  </a:lnTo>
                  <a:lnTo>
                    <a:pt x="4203" y="5203"/>
                  </a:lnTo>
                  <a:lnTo>
                    <a:pt x="4203" y="5203"/>
                  </a:lnTo>
                  <a:lnTo>
                    <a:pt x="4180" y="2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754;p73">
              <a:extLst>
                <a:ext uri="{FF2B5EF4-FFF2-40B4-BE49-F238E27FC236}">
                  <a16:creationId xmlns:a16="http://schemas.microsoft.com/office/drawing/2014/main" id="{3B39CE5B-C178-4FA2-9652-34ABE937F102}"/>
                </a:ext>
              </a:extLst>
            </p:cNvPr>
            <p:cNvSpPr/>
            <p:nvPr/>
          </p:nvSpPr>
          <p:spPr>
            <a:xfrm>
              <a:off x="7113225" y="2837650"/>
              <a:ext cx="118200" cy="143175"/>
            </a:xfrm>
            <a:custGeom>
              <a:avLst/>
              <a:gdLst/>
              <a:ahLst/>
              <a:cxnLst/>
              <a:rect l="l" t="t" r="r" b="b"/>
              <a:pathLst>
                <a:path w="4728" h="5727" extrusionOk="0">
                  <a:moveTo>
                    <a:pt x="524" y="714"/>
                  </a:moveTo>
                  <a:lnTo>
                    <a:pt x="4180" y="2762"/>
                  </a:lnTo>
                  <a:lnTo>
                    <a:pt x="4203" y="5013"/>
                  </a:lnTo>
                  <a:lnTo>
                    <a:pt x="524" y="2905"/>
                  </a:lnTo>
                  <a:lnTo>
                    <a:pt x="524" y="714"/>
                  </a:lnTo>
                  <a:close/>
                  <a:moveTo>
                    <a:pt x="262" y="0"/>
                  </a:moveTo>
                  <a:cubicBezTo>
                    <a:pt x="218" y="0"/>
                    <a:pt x="173" y="12"/>
                    <a:pt x="131" y="36"/>
                  </a:cubicBezTo>
                  <a:cubicBezTo>
                    <a:pt x="60" y="83"/>
                    <a:pt x="12" y="167"/>
                    <a:pt x="12" y="262"/>
                  </a:cubicBezTo>
                  <a:lnTo>
                    <a:pt x="12" y="3060"/>
                  </a:lnTo>
                  <a:cubicBezTo>
                    <a:pt x="1" y="3155"/>
                    <a:pt x="60" y="3239"/>
                    <a:pt x="143" y="3286"/>
                  </a:cubicBezTo>
                  <a:lnTo>
                    <a:pt x="4334" y="5691"/>
                  </a:lnTo>
                  <a:cubicBezTo>
                    <a:pt x="4370" y="5715"/>
                    <a:pt x="4418" y="5727"/>
                    <a:pt x="4465" y="5727"/>
                  </a:cubicBezTo>
                  <a:cubicBezTo>
                    <a:pt x="4608" y="5727"/>
                    <a:pt x="4727" y="5608"/>
                    <a:pt x="4727" y="5465"/>
                  </a:cubicBezTo>
                  <a:lnTo>
                    <a:pt x="4692" y="2608"/>
                  </a:lnTo>
                  <a:cubicBezTo>
                    <a:pt x="4692" y="2512"/>
                    <a:pt x="4644" y="2429"/>
                    <a:pt x="4561" y="2393"/>
                  </a:cubicBezTo>
                  <a:lnTo>
                    <a:pt x="393" y="36"/>
                  </a:ln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755;p73">
              <a:extLst>
                <a:ext uri="{FF2B5EF4-FFF2-40B4-BE49-F238E27FC236}">
                  <a16:creationId xmlns:a16="http://schemas.microsoft.com/office/drawing/2014/main" id="{50A6A111-B098-475B-AC94-C71A7375C751}"/>
                </a:ext>
              </a:extLst>
            </p:cNvPr>
            <p:cNvSpPr/>
            <p:nvPr/>
          </p:nvSpPr>
          <p:spPr>
            <a:xfrm>
              <a:off x="7119775" y="2783475"/>
              <a:ext cx="208675" cy="119375"/>
            </a:xfrm>
            <a:custGeom>
              <a:avLst/>
              <a:gdLst/>
              <a:ahLst/>
              <a:cxnLst/>
              <a:rect l="l" t="t" r="r" b="b"/>
              <a:pathLst>
                <a:path w="8347" h="4775" extrusionOk="0">
                  <a:moveTo>
                    <a:pt x="4251" y="0"/>
                  </a:moveTo>
                  <a:lnTo>
                    <a:pt x="0" y="2429"/>
                  </a:lnTo>
                  <a:lnTo>
                    <a:pt x="4168" y="4775"/>
                  </a:lnTo>
                  <a:lnTo>
                    <a:pt x="8347" y="2346"/>
                  </a:lnTo>
                  <a:lnTo>
                    <a:pt x="8347" y="2346"/>
                  </a:lnTo>
                  <a:cubicBezTo>
                    <a:pt x="8346" y="2346"/>
                    <a:pt x="8346" y="2346"/>
                    <a:pt x="8345" y="2346"/>
                  </a:cubicBezTo>
                  <a:cubicBezTo>
                    <a:pt x="8223" y="2346"/>
                    <a:pt x="4251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756;p73">
              <a:extLst>
                <a:ext uri="{FF2B5EF4-FFF2-40B4-BE49-F238E27FC236}">
                  <a16:creationId xmlns:a16="http://schemas.microsoft.com/office/drawing/2014/main" id="{404D807A-F0EC-4465-A840-89B33FC67FF2}"/>
                </a:ext>
              </a:extLst>
            </p:cNvPr>
            <p:cNvSpPr/>
            <p:nvPr/>
          </p:nvSpPr>
          <p:spPr>
            <a:xfrm>
              <a:off x="7112325" y="2776925"/>
              <a:ext cx="223275" cy="132475"/>
            </a:xfrm>
            <a:custGeom>
              <a:avLst/>
              <a:gdLst/>
              <a:ahLst/>
              <a:cxnLst/>
              <a:rect l="l" t="t" r="r" b="b"/>
              <a:pathLst>
                <a:path w="8931" h="5299" extrusionOk="0">
                  <a:moveTo>
                    <a:pt x="4549" y="572"/>
                  </a:moveTo>
                  <a:cubicBezTo>
                    <a:pt x="6573" y="1762"/>
                    <a:pt x="7573" y="2346"/>
                    <a:pt x="8097" y="2631"/>
                  </a:cubicBezTo>
                  <a:lnTo>
                    <a:pt x="4466" y="4739"/>
                  </a:lnTo>
                  <a:lnTo>
                    <a:pt x="834" y="2691"/>
                  </a:lnTo>
                  <a:lnTo>
                    <a:pt x="4549" y="572"/>
                  </a:lnTo>
                  <a:close/>
                  <a:moveTo>
                    <a:pt x="4556" y="0"/>
                  </a:moveTo>
                  <a:cubicBezTo>
                    <a:pt x="4510" y="0"/>
                    <a:pt x="4466" y="12"/>
                    <a:pt x="4430" y="36"/>
                  </a:cubicBezTo>
                  <a:lnTo>
                    <a:pt x="179" y="2465"/>
                  </a:lnTo>
                  <a:cubicBezTo>
                    <a:pt x="1" y="2572"/>
                    <a:pt x="1" y="2822"/>
                    <a:pt x="179" y="2917"/>
                  </a:cubicBezTo>
                  <a:lnTo>
                    <a:pt x="4347" y="5275"/>
                  </a:lnTo>
                  <a:cubicBezTo>
                    <a:pt x="4382" y="5287"/>
                    <a:pt x="4430" y="5298"/>
                    <a:pt x="4478" y="5298"/>
                  </a:cubicBezTo>
                  <a:cubicBezTo>
                    <a:pt x="4513" y="5298"/>
                    <a:pt x="4561" y="5287"/>
                    <a:pt x="4609" y="5263"/>
                  </a:cubicBezTo>
                  <a:lnTo>
                    <a:pt x="8776" y="2834"/>
                  </a:lnTo>
                  <a:cubicBezTo>
                    <a:pt x="8895" y="2774"/>
                    <a:pt x="8930" y="2631"/>
                    <a:pt x="8883" y="2512"/>
                  </a:cubicBezTo>
                  <a:cubicBezTo>
                    <a:pt x="8847" y="2429"/>
                    <a:pt x="8788" y="2381"/>
                    <a:pt x="8704" y="2358"/>
                  </a:cubicBezTo>
                  <a:cubicBezTo>
                    <a:pt x="8419" y="2227"/>
                    <a:pt x="6109" y="881"/>
                    <a:pt x="4692" y="36"/>
                  </a:cubicBezTo>
                  <a:cubicBezTo>
                    <a:pt x="4650" y="12"/>
                    <a:pt x="4603" y="0"/>
                    <a:pt x="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757;p73">
              <a:extLst>
                <a:ext uri="{FF2B5EF4-FFF2-40B4-BE49-F238E27FC236}">
                  <a16:creationId xmlns:a16="http://schemas.microsoft.com/office/drawing/2014/main" id="{6B546E90-89EC-4036-8C71-EFCBD5437BA7}"/>
                </a:ext>
              </a:extLst>
            </p:cNvPr>
            <p:cNvSpPr/>
            <p:nvPr/>
          </p:nvSpPr>
          <p:spPr>
            <a:xfrm>
              <a:off x="7202825" y="2829900"/>
              <a:ext cx="101225" cy="59550"/>
            </a:xfrm>
            <a:custGeom>
              <a:avLst/>
              <a:gdLst/>
              <a:ahLst/>
              <a:cxnLst/>
              <a:rect l="l" t="t" r="r" b="b"/>
              <a:pathLst>
                <a:path w="4049" h="2382" extrusionOk="0">
                  <a:moveTo>
                    <a:pt x="3048" y="1"/>
                  </a:moveTo>
                  <a:lnTo>
                    <a:pt x="0" y="1810"/>
                  </a:lnTo>
                  <a:lnTo>
                    <a:pt x="1012" y="2382"/>
                  </a:lnTo>
                  <a:lnTo>
                    <a:pt x="4048" y="608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758;p73">
              <a:extLst>
                <a:ext uri="{FF2B5EF4-FFF2-40B4-BE49-F238E27FC236}">
                  <a16:creationId xmlns:a16="http://schemas.microsoft.com/office/drawing/2014/main" id="{034CC6D2-56EE-445A-A57B-F5D1ACC056CD}"/>
                </a:ext>
              </a:extLst>
            </p:cNvPr>
            <p:cNvSpPr/>
            <p:nvPr/>
          </p:nvSpPr>
          <p:spPr>
            <a:xfrm>
              <a:off x="7171575" y="2811750"/>
              <a:ext cx="101225" cy="59850"/>
            </a:xfrm>
            <a:custGeom>
              <a:avLst/>
              <a:gdLst/>
              <a:ahLst/>
              <a:cxnLst/>
              <a:rect l="l" t="t" r="r" b="b"/>
              <a:pathLst>
                <a:path w="4049" h="2394" extrusionOk="0">
                  <a:moveTo>
                    <a:pt x="3048" y="0"/>
                  </a:moveTo>
                  <a:lnTo>
                    <a:pt x="0" y="1810"/>
                  </a:lnTo>
                  <a:lnTo>
                    <a:pt x="1012" y="2393"/>
                  </a:lnTo>
                  <a:lnTo>
                    <a:pt x="4048" y="60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759;p73">
              <a:extLst>
                <a:ext uri="{FF2B5EF4-FFF2-40B4-BE49-F238E27FC236}">
                  <a16:creationId xmlns:a16="http://schemas.microsoft.com/office/drawing/2014/main" id="{19756E7B-624A-4E0D-8AAE-14353104950F}"/>
                </a:ext>
              </a:extLst>
            </p:cNvPr>
            <p:cNvSpPr/>
            <p:nvPr/>
          </p:nvSpPr>
          <p:spPr>
            <a:xfrm>
              <a:off x="7209675" y="2801325"/>
              <a:ext cx="22925" cy="17300"/>
            </a:xfrm>
            <a:custGeom>
              <a:avLst/>
              <a:gdLst/>
              <a:ahLst/>
              <a:cxnLst/>
              <a:rect l="l" t="t" r="r" b="b"/>
              <a:pathLst>
                <a:path w="917" h="692" extrusionOk="0">
                  <a:moveTo>
                    <a:pt x="453" y="1"/>
                  </a:moveTo>
                  <a:cubicBezTo>
                    <a:pt x="191" y="1"/>
                    <a:pt x="0" y="143"/>
                    <a:pt x="0" y="346"/>
                  </a:cubicBezTo>
                  <a:cubicBezTo>
                    <a:pt x="0" y="536"/>
                    <a:pt x="203" y="691"/>
                    <a:pt x="464" y="691"/>
                  </a:cubicBezTo>
                  <a:cubicBezTo>
                    <a:pt x="715" y="691"/>
                    <a:pt x="917" y="536"/>
                    <a:pt x="917" y="346"/>
                  </a:cubicBezTo>
                  <a:cubicBezTo>
                    <a:pt x="917" y="14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760;p73">
              <a:extLst>
                <a:ext uri="{FF2B5EF4-FFF2-40B4-BE49-F238E27FC236}">
                  <a16:creationId xmlns:a16="http://schemas.microsoft.com/office/drawing/2014/main" id="{8B543BCD-D863-41E2-9F23-CDE292DBE105}"/>
                </a:ext>
              </a:extLst>
            </p:cNvPr>
            <p:cNvSpPr/>
            <p:nvPr/>
          </p:nvSpPr>
          <p:spPr>
            <a:xfrm>
              <a:off x="7184950" y="2816800"/>
              <a:ext cx="22950" cy="17600"/>
            </a:xfrm>
            <a:custGeom>
              <a:avLst/>
              <a:gdLst/>
              <a:ahLst/>
              <a:cxnLst/>
              <a:rect l="l" t="t" r="r" b="b"/>
              <a:pathLst>
                <a:path w="918" h="704" extrusionOk="0">
                  <a:moveTo>
                    <a:pt x="453" y="1"/>
                  </a:moveTo>
                  <a:cubicBezTo>
                    <a:pt x="203" y="1"/>
                    <a:pt x="1" y="155"/>
                    <a:pt x="1" y="346"/>
                  </a:cubicBezTo>
                  <a:cubicBezTo>
                    <a:pt x="1" y="548"/>
                    <a:pt x="203" y="703"/>
                    <a:pt x="453" y="703"/>
                  </a:cubicBezTo>
                  <a:cubicBezTo>
                    <a:pt x="715" y="703"/>
                    <a:pt x="918" y="548"/>
                    <a:pt x="918" y="346"/>
                  </a:cubicBezTo>
                  <a:cubicBezTo>
                    <a:pt x="918" y="155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761;p73">
              <a:extLst>
                <a:ext uri="{FF2B5EF4-FFF2-40B4-BE49-F238E27FC236}">
                  <a16:creationId xmlns:a16="http://schemas.microsoft.com/office/drawing/2014/main" id="{9675951C-853E-4B6F-95DE-C873CC05A8D5}"/>
                </a:ext>
              </a:extLst>
            </p:cNvPr>
            <p:cNvSpPr/>
            <p:nvPr/>
          </p:nvSpPr>
          <p:spPr>
            <a:xfrm>
              <a:off x="7156975" y="2832575"/>
              <a:ext cx="22950" cy="17600"/>
            </a:xfrm>
            <a:custGeom>
              <a:avLst/>
              <a:gdLst/>
              <a:ahLst/>
              <a:cxnLst/>
              <a:rect l="l" t="t" r="r" b="b"/>
              <a:pathLst>
                <a:path w="918" h="704" extrusionOk="0">
                  <a:moveTo>
                    <a:pt x="453" y="1"/>
                  </a:moveTo>
                  <a:cubicBezTo>
                    <a:pt x="203" y="1"/>
                    <a:pt x="1" y="155"/>
                    <a:pt x="1" y="358"/>
                  </a:cubicBezTo>
                  <a:cubicBezTo>
                    <a:pt x="1" y="548"/>
                    <a:pt x="203" y="703"/>
                    <a:pt x="453" y="703"/>
                  </a:cubicBezTo>
                  <a:cubicBezTo>
                    <a:pt x="703" y="703"/>
                    <a:pt x="918" y="548"/>
                    <a:pt x="918" y="358"/>
                  </a:cubicBezTo>
                  <a:cubicBezTo>
                    <a:pt x="918" y="155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762;p73">
              <a:extLst>
                <a:ext uri="{FF2B5EF4-FFF2-40B4-BE49-F238E27FC236}">
                  <a16:creationId xmlns:a16="http://schemas.microsoft.com/office/drawing/2014/main" id="{765392AF-1CFA-4D01-A7FB-5CDC1D6F6C9E}"/>
                </a:ext>
              </a:extLst>
            </p:cNvPr>
            <p:cNvSpPr/>
            <p:nvPr/>
          </p:nvSpPr>
          <p:spPr>
            <a:xfrm>
              <a:off x="7235275" y="2892400"/>
              <a:ext cx="44650" cy="56300"/>
            </a:xfrm>
            <a:custGeom>
              <a:avLst/>
              <a:gdLst/>
              <a:ahLst/>
              <a:cxnLst/>
              <a:rect l="l" t="t" r="r" b="b"/>
              <a:pathLst>
                <a:path w="1786" h="2252" extrusionOk="0">
                  <a:moveTo>
                    <a:pt x="1786" y="1"/>
                  </a:moveTo>
                  <a:lnTo>
                    <a:pt x="0" y="1037"/>
                  </a:lnTo>
                  <a:lnTo>
                    <a:pt x="12" y="2251"/>
                  </a:lnTo>
                  <a:lnTo>
                    <a:pt x="1786" y="1227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763;p73">
              <a:extLst>
                <a:ext uri="{FF2B5EF4-FFF2-40B4-BE49-F238E27FC236}">
                  <a16:creationId xmlns:a16="http://schemas.microsoft.com/office/drawing/2014/main" id="{C11AD1A2-88D7-4EF3-B66A-0FB0E2294C19}"/>
                </a:ext>
              </a:extLst>
            </p:cNvPr>
            <p:cNvSpPr/>
            <p:nvPr/>
          </p:nvSpPr>
          <p:spPr>
            <a:xfrm>
              <a:off x="7432600" y="2963550"/>
              <a:ext cx="105100" cy="131875"/>
            </a:xfrm>
            <a:custGeom>
              <a:avLst/>
              <a:gdLst/>
              <a:ahLst/>
              <a:cxnLst/>
              <a:rect l="l" t="t" r="r" b="b"/>
              <a:pathLst>
                <a:path w="4204" h="5275" extrusionOk="0">
                  <a:moveTo>
                    <a:pt x="4204" y="0"/>
                  </a:moveTo>
                  <a:lnTo>
                    <a:pt x="1" y="2536"/>
                  </a:lnTo>
                  <a:lnTo>
                    <a:pt x="60" y="5275"/>
                  </a:lnTo>
                  <a:lnTo>
                    <a:pt x="4204" y="2882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764;p73">
              <a:extLst>
                <a:ext uri="{FF2B5EF4-FFF2-40B4-BE49-F238E27FC236}">
                  <a16:creationId xmlns:a16="http://schemas.microsoft.com/office/drawing/2014/main" id="{D15226FA-0DA5-48CF-9FC7-9818748EE434}"/>
                </a:ext>
              </a:extLst>
            </p:cNvPr>
            <p:cNvSpPr/>
            <p:nvPr/>
          </p:nvSpPr>
          <p:spPr>
            <a:xfrm>
              <a:off x="7426050" y="2957175"/>
              <a:ext cx="118200" cy="144800"/>
            </a:xfrm>
            <a:custGeom>
              <a:avLst/>
              <a:gdLst/>
              <a:ahLst/>
              <a:cxnLst/>
              <a:rect l="l" t="t" r="r" b="b"/>
              <a:pathLst>
                <a:path w="4728" h="5792" extrusionOk="0">
                  <a:moveTo>
                    <a:pt x="4204" y="720"/>
                  </a:moveTo>
                  <a:lnTo>
                    <a:pt x="4204" y="2994"/>
                  </a:lnTo>
                  <a:lnTo>
                    <a:pt x="572" y="5089"/>
                  </a:lnTo>
                  <a:lnTo>
                    <a:pt x="537" y="2934"/>
                  </a:lnTo>
                  <a:lnTo>
                    <a:pt x="4204" y="720"/>
                  </a:lnTo>
                  <a:close/>
                  <a:moveTo>
                    <a:pt x="4471" y="1"/>
                  </a:moveTo>
                  <a:cubicBezTo>
                    <a:pt x="4425" y="1"/>
                    <a:pt x="4378" y="13"/>
                    <a:pt x="4335" y="41"/>
                  </a:cubicBezTo>
                  <a:lnTo>
                    <a:pt x="132" y="2565"/>
                  </a:lnTo>
                  <a:cubicBezTo>
                    <a:pt x="49" y="2613"/>
                    <a:pt x="1" y="2708"/>
                    <a:pt x="13" y="2791"/>
                  </a:cubicBezTo>
                  <a:lnTo>
                    <a:pt x="61" y="5542"/>
                  </a:lnTo>
                  <a:cubicBezTo>
                    <a:pt x="61" y="5685"/>
                    <a:pt x="180" y="5792"/>
                    <a:pt x="322" y="5792"/>
                  </a:cubicBezTo>
                  <a:cubicBezTo>
                    <a:pt x="370" y="5792"/>
                    <a:pt x="418" y="5780"/>
                    <a:pt x="453" y="5768"/>
                  </a:cubicBezTo>
                  <a:lnTo>
                    <a:pt x="4597" y="3363"/>
                  </a:lnTo>
                  <a:cubicBezTo>
                    <a:pt x="4668" y="3315"/>
                    <a:pt x="4728" y="3232"/>
                    <a:pt x="4728" y="3137"/>
                  </a:cubicBezTo>
                  <a:lnTo>
                    <a:pt x="4728" y="255"/>
                  </a:lnTo>
                  <a:cubicBezTo>
                    <a:pt x="4728" y="105"/>
                    <a:pt x="4603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765;p73">
              <a:extLst>
                <a:ext uri="{FF2B5EF4-FFF2-40B4-BE49-F238E27FC236}">
                  <a16:creationId xmlns:a16="http://schemas.microsoft.com/office/drawing/2014/main" id="{9B558C68-8250-4A74-88F9-CCE722D004C8}"/>
                </a:ext>
              </a:extLst>
            </p:cNvPr>
            <p:cNvSpPr/>
            <p:nvPr/>
          </p:nvSpPr>
          <p:spPr>
            <a:xfrm>
              <a:off x="7329325" y="2965625"/>
              <a:ext cx="104800" cy="129800"/>
            </a:xfrm>
            <a:custGeom>
              <a:avLst/>
              <a:gdLst/>
              <a:ahLst/>
              <a:cxnLst/>
              <a:rect l="l" t="t" r="r" b="b"/>
              <a:pathLst>
                <a:path w="4192" h="5192" extrusionOk="0">
                  <a:moveTo>
                    <a:pt x="0" y="1"/>
                  </a:moveTo>
                  <a:lnTo>
                    <a:pt x="0" y="2799"/>
                  </a:lnTo>
                  <a:lnTo>
                    <a:pt x="4191" y="5192"/>
                  </a:lnTo>
                  <a:lnTo>
                    <a:pt x="4168" y="2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766;p73">
              <a:extLst>
                <a:ext uri="{FF2B5EF4-FFF2-40B4-BE49-F238E27FC236}">
                  <a16:creationId xmlns:a16="http://schemas.microsoft.com/office/drawing/2014/main" id="{8B5B53C1-B9B1-4247-B915-6D787791CCE5}"/>
                </a:ext>
              </a:extLst>
            </p:cNvPr>
            <p:cNvSpPr/>
            <p:nvPr/>
          </p:nvSpPr>
          <p:spPr>
            <a:xfrm>
              <a:off x="7322775" y="2959150"/>
              <a:ext cx="117900" cy="142825"/>
            </a:xfrm>
            <a:custGeom>
              <a:avLst/>
              <a:gdLst/>
              <a:ahLst/>
              <a:cxnLst/>
              <a:rect l="l" t="t" r="r" b="b"/>
              <a:pathLst>
                <a:path w="4716" h="5713" extrusionOk="0">
                  <a:moveTo>
                    <a:pt x="512" y="712"/>
                  </a:moveTo>
                  <a:lnTo>
                    <a:pt x="4168" y="2772"/>
                  </a:lnTo>
                  <a:lnTo>
                    <a:pt x="4192" y="5010"/>
                  </a:lnTo>
                  <a:lnTo>
                    <a:pt x="512" y="2915"/>
                  </a:lnTo>
                  <a:lnTo>
                    <a:pt x="512" y="712"/>
                  </a:lnTo>
                  <a:close/>
                  <a:moveTo>
                    <a:pt x="257" y="0"/>
                  </a:moveTo>
                  <a:cubicBezTo>
                    <a:pt x="124" y="0"/>
                    <a:pt x="1" y="106"/>
                    <a:pt x="1" y="260"/>
                  </a:cubicBezTo>
                  <a:lnTo>
                    <a:pt x="1" y="3058"/>
                  </a:lnTo>
                  <a:cubicBezTo>
                    <a:pt x="1" y="3153"/>
                    <a:pt x="48" y="3236"/>
                    <a:pt x="131" y="3284"/>
                  </a:cubicBezTo>
                  <a:lnTo>
                    <a:pt x="4322" y="5677"/>
                  </a:lnTo>
                  <a:cubicBezTo>
                    <a:pt x="4358" y="5701"/>
                    <a:pt x="4406" y="5713"/>
                    <a:pt x="4453" y="5713"/>
                  </a:cubicBezTo>
                  <a:cubicBezTo>
                    <a:pt x="4596" y="5713"/>
                    <a:pt x="4715" y="5594"/>
                    <a:pt x="4715" y="5451"/>
                  </a:cubicBezTo>
                  <a:lnTo>
                    <a:pt x="4680" y="2605"/>
                  </a:lnTo>
                  <a:cubicBezTo>
                    <a:pt x="4680" y="2510"/>
                    <a:pt x="4632" y="2427"/>
                    <a:pt x="4549" y="2379"/>
                  </a:cubicBezTo>
                  <a:lnTo>
                    <a:pt x="382" y="34"/>
                  </a:lnTo>
                  <a:cubicBezTo>
                    <a:pt x="342" y="11"/>
                    <a:pt x="299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767;p73">
              <a:extLst>
                <a:ext uri="{FF2B5EF4-FFF2-40B4-BE49-F238E27FC236}">
                  <a16:creationId xmlns:a16="http://schemas.microsoft.com/office/drawing/2014/main" id="{E81D4AA3-AE37-4743-A4EB-F8B4F680BC6B}"/>
                </a:ext>
              </a:extLst>
            </p:cNvPr>
            <p:cNvSpPr/>
            <p:nvPr/>
          </p:nvSpPr>
          <p:spPr>
            <a:xfrm>
              <a:off x="7329325" y="2904900"/>
              <a:ext cx="208375" cy="119400"/>
            </a:xfrm>
            <a:custGeom>
              <a:avLst/>
              <a:gdLst/>
              <a:ahLst/>
              <a:cxnLst/>
              <a:rect l="l" t="t" r="r" b="b"/>
              <a:pathLst>
                <a:path w="8335" h="4776" extrusionOk="0">
                  <a:moveTo>
                    <a:pt x="4239" y="1"/>
                  </a:moveTo>
                  <a:lnTo>
                    <a:pt x="0" y="2430"/>
                  </a:lnTo>
                  <a:lnTo>
                    <a:pt x="4168" y="4775"/>
                  </a:lnTo>
                  <a:lnTo>
                    <a:pt x="8335" y="2346"/>
                  </a:lnTo>
                  <a:lnTo>
                    <a:pt x="8335" y="2346"/>
                  </a:lnTo>
                  <a:cubicBezTo>
                    <a:pt x="8334" y="2347"/>
                    <a:pt x="8334" y="2347"/>
                    <a:pt x="8333" y="2347"/>
                  </a:cubicBezTo>
                  <a:cubicBezTo>
                    <a:pt x="8211" y="2347"/>
                    <a:pt x="4239" y="1"/>
                    <a:pt x="4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768;p73">
              <a:extLst>
                <a:ext uri="{FF2B5EF4-FFF2-40B4-BE49-F238E27FC236}">
                  <a16:creationId xmlns:a16="http://schemas.microsoft.com/office/drawing/2014/main" id="{C4A04F98-447E-4F9C-8C7D-8C4C45BDE08C}"/>
                </a:ext>
              </a:extLst>
            </p:cNvPr>
            <p:cNvSpPr/>
            <p:nvPr/>
          </p:nvSpPr>
          <p:spPr>
            <a:xfrm>
              <a:off x="7322775" y="2898350"/>
              <a:ext cx="223275" cy="132500"/>
            </a:xfrm>
            <a:custGeom>
              <a:avLst/>
              <a:gdLst/>
              <a:ahLst/>
              <a:cxnLst/>
              <a:rect l="l" t="t" r="r" b="b"/>
              <a:pathLst>
                <a:path w="8931" h="5300" extrusionOk="0">
                  <a:moveTo>
                    <a:pt x="4501" y="572"/>
                  </a:moveTo>
                  <a:cubicBezTo>
                    <a:pt x="6525" y="1763"/>
                    <a:pt x="7525" y="2346"/>
                    <a:pt x="8049" y="2632"/>
                  </a:cubicBezTo>
                  <a:lnTo>
                    <a:pt x="4430" y="4752"/>
                  </a:lnTo>
                  <a:lnTo>
                    <a:pt x="786" y="2692"/>
                  </a:lnTo>
                  <a:lnTo>
                    <a:pt x="4501" y="572"/>
                  </a:lnTo>
                  <a:close/>
                  <a:moveTo>
                    <a:pt x="4509" y="1"/>
                  </a:moveTo>
                  <a:cubicBezTo>
                    <a:pt x="4462" y="1"/>
                    <a:pt x="4418" y="13"/>
                    <a:pt x="4382" y="37"/>
                  </a:cubicBezTo>
                  <a:lnTo>
                    <a:pt x="131" y="2466"/>
                  </a:lnTo>
                  <a:cubicBezTo>
                    <a:pt x="48" y="2513"/>
                    <a:pt x="1" y="2597"/>
                    <a:pt x="1" y="2692"/>
                  </a:cubicBezTo>
                  <a:cubicBezTo>
                    <a:pt x="1" y="2787"/>
                    <a:pt x="48" y="2870"/>
                    <a:pt x="131" y="2918"/>
                  </a:cubicBezTo>
                  <a:lnTo>
                    <a:pt x="4299" y="5264"/>
                  </a:lnTo>
                  <a:cubicBezTo>
                    <a:pt x="4334" y="5287"/>
                    <a:pt x="4382" y="5299"/>
                    <a:pt x="4430" y="5299"/>
                  </a:cubicBezTo>
                  <a:cubicBezTo>
                    <a:pt x="4477" y="5299"/>
                    <a:pt x="4525" y="5287"/>
                    <a:pt x="4561" y="5264"/>
                  </a:cubicBezTo>
                  <a:lnTo>
                    <a:pt x="8728" y="2835"/>
                  </a:lnTo>
                  <a:cubicBezTo>
                    <a:pt x="8930" y="2716"/>
                    <a:pt x="8883" y="2406"/>
                    <a:pt x="8656" y="2358"/>
                  </a:cubicBezTo>
                  <a:cubicBezTo>
                    <a:pt x="8371" y="2227"/>
                    <a:pt x="6061" y="882"/>
                    <a:pt x="4644" y="37"/>
                  </a:cubicBezTo>
                  <a:cubicBezTo>
                    <a:pt x="4602" y="13"/>
                    <a:pt x="4555" y="1"/>
                    <a:pt x="4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769;p73">
              <a:extLst>
                <a:ext uri="{FF2B5EF4-FFF2-40B4-BE49-F238E27FC236}">
                  <a16:creationId xmlns:a16="http://schemas.microsoft.com/office/drawing/2014/main" id="{15F3C42D-39D5-444B-B348-3F35C4E808B4}"/>
                </a:ext>
              </a:extLst>
            </p:cNvPr>
            <p:cNvSpPr/>
            <p:nvPr/>
          </p:nvSpPr>
          <p:spPr>
            <a:xfrm>
              <a:off x="7412075" y="2951350"/>
              <a:ext cx="101225" cy="59550"/>
            </a:xfrm>
            <a:custGeom>
              <a:avLst/>
              <a:gdLst/>
              <a:ahLst/>
              <a:cxnLst/>
              <a:rect l="l" t="t" r="r" b="b"/>
              <a:pathLst>
                <a:path w="4049" h="2382" extrusionOk="0">
                  <a:moveTo>
                    <a:pt x="3048" y="0"/>
                  </a:moveTo>
                  <a:lnTo>
                    <a:pt x="0" y="1798"/>
                  </a:lnTo>
                  <a:lnTo>
                    <a:pt x="1024" y="2382"/>
                  </a:lnTo>
                  <a:lnTo>
                    <a:pt x="4049" y="60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770;p73">
              <a:extLst>
                <a:ext uri="{FF2B5EF4-FFF2-40B4-BE49-F238E27FC236}">
                  <a16:creationId xmlns:a16="http://schemas.microsoft.com/office/drawing/2014/main" id="{13779391-113A-444F-9E5D-A70B4BA3D74F}"/>
                </a:ext>
              </a:extLst>
            </p:cNvPr>
            <p:cNvSpPr/>
            <p:nvPr/>
          </p:nvSpPr>
          <p:spPr>
            <a:xfrm>
              <a:off x="7380825" y="2933175"/>
              <a:ext cx="101225" cy="59575"/>
            </a:xfrm>
            <a:custGeom>
              <a:avLst/>
              <a:gdLst/>
              <a:ahLst/>
              <a:cxnLst/>
              <a:rect l="l" t="t" r="r" b="b"/>
              <a:pathLst>
                <a:path w="4049" h="2383" extrusionOk="0">
                  <a:moveTo>
                    <a:pt x="3048" y="1"/>
                  </a:moveTo>
                  <a:lnTo>
                    <a:pt x="0" y="1799"/>
                  </a:lnTo>
                  <a:lnTo>
                    <a:pt x="1024" y="2382"/>
                  </a:lnTo>
                  <a:lnTo>
                    <a:pt x="4048" y="608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771;p73">
              <a:extLst>
                <a:ext uri="{FF2B5EF4-FFF2-40B4-BE49-F238E27FC236}">
                  <a16:creationId xmlns:a16="http://schemas.microsoft.com/office/drawing/2014/main" id="{9E7BF408-0029-499D-9448-B0C0E1DA5958}"/>
                </a:ext>
              </a:extLst>
            </p:cNvPr>
            <p:cNvSpPr/>
            <p:nvPr/>
          </p:nvSpPr>
          <p:spPr>
            <a:xfrm>
              <a:off x="7418925" y="2922475"/>
              <a:ext cx="22925" cy="17575"/>
            </a:xfrm>
            <a:custGeom>
              <a:avLst/>
              <a:gdLst/>
              <a:ahLst/>
              <a:cxnLst/>
              <a:rect l="l" t="t" r="r" b="b"/>
              <a:pathLst>
                <a:path w="917" h="703" extrusionOk="0">
                  <a:moveTo>
                    <a:pt x="453" y="0"/>
                  </a:moveTo>
                  <a:cubicBezTo>
                    <a:pt x="203" y="0"/>
                    <a:pt x="0" y="155"/>
                    <a:pt x="0" y="346"/>
                  </a:cubicBezTo>
                  <a:cubicBezTo>
                    <a:pt x="0" y="548"/>
                    <a:pt x="203" y="703"/>
                    <a:pt x="453" y="703"/>
                  </a:cubicBezTo>
                  <a:cubicBezTo>
                    <a:pt x="703" y="703"/>
                    <a:pt x="917" y="548"/>
                    <a:pt x="917" y="346"/>
                  </a:cubicBezTo>
                  <a:cubicBezTo>
                    <a:pt x="917" y="15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772;p73">
              <a:extLst>
                <a:ext uri="{FF2B5EF4-FFF2-40B4-BE49-F238E27FC236}">
                  <a16:creationId xmlns:a16="http://schemas.microsoft.com/office/drawing/2014/main" id="{5268408D-E5E7-4575-B31B-25314339576B}"/>
                </a:ext>
              </a:extLst>
            </p:cNvPr>
            <p:cNvSpPr/>
            <p:nvPr/>
          </p:nvSpPr>
          <p:spPr>
            <a:xfrm>
              <a:off x="7394225" y="2937950"/>
              <a:ext cx="22925" cy="17875"/>
            </a:xfrm>
            <a:custGeom>
              <a:avLst/>
              <a:gdLst/>
              <a:ahLst/>
              <a:cxnLst/>
              <a:rect l="l" t="t" r="r" b="b"/>
              <a:pathLst>
                <a:path w="917" h="715" extrusionOk="0">
                  <a:moveTo>
                    <a:pt x="464" y="0"/>
                  </a:moveTo>
                  <a:cubicBezTo>
                    <a:pt x="214" y="0"/>
                    <a:pt x="0" y="167"/>
                    <a:pt x="0" y="358"/>
                  </a:cubicBezTo>
                  <a:cubicBezTo>
                    <a:pt x="0" y="560"/>
                    <a:pt x="202" y="715"/>
                    <a:pt x="464" y="715"/>
                  </a:cubicBezTo>
                  <a:cubicBezTo>
                    <a:pt x="714" y="715"/>
                    <a:pt x="917" y="560"/>
                    <a:pt x="917" y="358"/>
                  </a:cubicBezTo>
                  <a:cubicBezTo>
                    <a:pt x="917" y="155"/>
                    <a:pt x="714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773;p73">
              <a:extLst>
                <a:ext uri="{FF2B5EF4-FFF2-40B4-BE49-F238E27FC236}">
                  <a16:creationId xmlns:a16="http://schemas.microsoft.com/office/drawing/2014/main" id="{383DE21B-5683-41A6-91B7-8BA66F81B86A}"/>
                </a:ext>
              </a:extLst>
            </p:cNvPr>
            <p:cNvSpPr/>
            <p:nvPr/>
          </p:nvSpPr>
          <p:spPr>
            <a:xfrm>
              <a:off x="7366225" y="2953725"/>
              <a:ext cx="22950" cy="17875"/>
            </a:xfrm>
            <a:custGeom>
              <a:avLst/>
              <a:gdLst/>
              <a:ahLst/>
              <a:cxnLst/>
              <a:rect l="l" t="t" r="r" b="b"/>
              <a:pathLst>
                <a:path w="918" h="715" extrusionOk="0">
                  <a:moveTo>
                    <a:pt x="453" y="1"/>
                  </a:moveTo>
                  <a:cubicBezTo>
                    <a:pt x="203" y="1"/>
                    <a:pt x="1" y="167"/>
                    <a:pt x="1" y="358"/>
                  </a:cubicBezTo>
                  <a:cubicBezTo>
                    <a:pt x="1" y="560"/>
                    <a:pt x="203" y="715"/>
                    <a:pt x="453" y="715"/>
                  </a:cubicBezTo>
                  <a:cubicBezTo>
                    <a:pt x="703" y="715"/>
                    <a:pt x="918" y="560"/>
                    <a:pt x="918" y="358"/>
                  </a:cubicBezTo>
                  <a:cubicBezTo>
                    <a:pt x="918" y="167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774;p73">
              <a:extLst>
                <a:ext uri="{FF2B5EF4-FFF2-40B4-BE49-F238E27FC236}">
                  <a16:creationId xmlns:a16="http://schemas.microsoft.com/office/drawing/2014/main" id="{0E43BE37-43F3-4209-8D0D-9561726512C9}"/>
                </a:ext>
              </a:extLst>
            </p:cNvPr>
            <p:cNvSpPr/>
            <p:nvPr/>
          </p:nvSpPr>
          <p:spPr>
            <a:xfrm>
              <a:off x="7444525" y="3013850"/>
              <a:ext cx="44675" cy="56275"/>
            </a:xfrm>
            <a:custGeom>
              <a:avLst/>
              <a:gdLst/>
              <a:ahLst/>
              <a:cxnLst/>
              <a:rect l="l" t="t" r="r" b="b"/>
              <a:pathLst>
                <a:path w="1787" h="2251" extrusionOk="0">
                  <a:moveTo>
                    <a:pt x="1786" y="1"/>
                  </a:moveTo>
                  <a:lnTo>
                    <a:pt x="0" y="1036"/>
                  </a:lnTo>
                  <a:lnTo>
                    <a:pt x="12" y="2251"/>
                  </a:lnTo>
                  <a:lnTo>
                    <a:pt x="1786" y="1227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775;p73">
              <a:extLst>
                <a:ext uri="{FF2B5EF4-FFF2-40B4-BE49-F238E27FC236}">
                  <a16:creationId xmlns:a16="http://schemas.microsoft.com/office/drawing/2014/main" id="{E0A15C01-1C8B-499A-9BCC-353833AE0013}"/>
                </a:ext>
              </a:extLst>
            </p:cNvPr>
            <p:cNvSpPr/>
            <p:nvPr/>
          </p:nvSpPr>
          <p:spPr>
            <a:xfrm>
              <a:off x="5469000" y="977350"/>
              <a:ext cx="2650025" cy="1559675"/>
            </a:xfrm>
            <a:custGeom>
              <a:avLst/>
              <a:gdLst/>
              <a:ahLst/>
              <a:cxnLst/>
              <a:rect l="l" t="t" r="r" b="b"/>
              <a:pathLst>
                <a:path w="106001" h="62387" extrusionOk="0">
                  <a:moveTo>
                    <a:pt x="392" y="1"/>
                  </a:moveTo>
                  <a:cubicBezTo>
                    <a:pt x="161" y="1"/>
                    <a:pt x="1" y="373"/>
                    <a:pt x="285" y="510"/>
                  </a:cubicBezTo>
                  <a:lnTo>
                    <a:pt x="105513" y="62351"/>
                  </a:lnTo>
                  <a:cubicBezTo>
                    <a:pt x="105548" y="62375"/>
                    <a:pt x="105596" y="62387"/>
                    <a:pt x="105644" y="62387"/>
                  </a:cubicBezTo>
                  <a:cubicBezTo>
                    <a:pt x="105905" y="62387"/>
                    <a:pt x="106001" y="62042"/>
                    <a:pt x="105775" y="61911"/>
                  </a:cubicBezTo>
                  <a:lnTo>
                    <a:pt x="547" y="58"/>
                  </a:lnTo>
                  <a:cubicBezTo>
                    <a:pt x="495" y="18"/>
                    <a:pt x="442" y="1"/>
                    <a:pt x="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776;p73">
              <a:extLst>
                <a:ext uri="{FF2B5EF4-FFF2-40B4-BE49-F238E27FC236}">
                  <a16:creationId xmlns:a16="http://schemas.microsoft.com/office/drawing/2014/main" id="{1AA46EEC-8766-4AED-BBED-FD95CD3DBB92}"/>
                </a:ext>
              </a:extLst>
            </p:cNvPr>
            <p:cNvSpPr/>
            <p:nvPr/>
          </p:nvSpPr>
          <p:spPr>
            <a:xfrm>
              <a:off x="7715675" y="2867700"/>
              <a:ext cx="92600" cy="203325"/>
            </a:xfrm>
            <a:custGeom>
              <a:avLst/>
              <a:gdLst/>
              <a:ahLst/>
              <a:cxnLst/>
              <a:rect l="l" t="t" r="r" b="b"/>
              <a:pathLst>
                <a:path w="3704" h="8133" extrusionOk="0">
                  <a:moveTo>
                    <a:pt x="3704" y="1"/>
                  </a:moveTo>
                  <a:lnTo>
                    <a:pt x="1" y="2215"/>
                  </a:lnTo>
                  <a:lnTo>
                    <a:pt x="1" y="8133"/>
                  </a:lnTo>
                  <a:lnTo>
                    <a:pt x="3704" y="5906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777;p73">
              <a:extLst>
                <a:ext uri="{FF2B5EF4-FFF2-40B4-BE49-F238E27FC236}">
                  <a16:creationId xmlns:a16="http://schemas.microsoft.com/office/drawing/2014/main" id="{4291A26B-E35D-483D-AD53-AE414D38CD19}"/>
                </a:ext>
              </a:extLst>
            </p:cNvPr>
            <p:cNvSpPr/>
            <p:nvPr/>
          </p:nvSpPr>
          <p:spPr>
            <a:xfrm>
              <a:off x="7709125" y="2861050"/>
              <a:ext cx="105625" cy="216525"/>
            </a:xfrm>
            <a:custGeom>
              <a:avLst/>
              <a:gdLst/>
              <a:ahLst/>
              <a:cxnLst/>
              <a:rect l="l" t="t" r="r" b="b"/>
              <a:pathLst>
                <a:path w="4225" h="8661" extrusionOk="0">
                  <a:moveTo>
                    <a:pt x="3704" y="719"/>
                  </a:moveTo>
                  <a:lnTo>
                    <a:pt x="3704" y="6029"/>
                  </a:lnTo>
                  <a:lnTo>
                    <a:pt x="525" y="7934"/>
                  </a:lnTo>
                  <a:lnTo>
                    <a:pt x="525" y="2624"/>
                  </a:lnTo>
                  <a:lnTo>
                    <a:pt x="3704" y="719"/>
                  </a:lnTo>
                  <a:close/>
                  <a:moveTo>
                    <a:pt x="3964" y="0"/>
                  </a:moveTo>
                  <a:cubicBezTo>
                    <a:pt x="3917" y="0"/>
                    <a:pt x="3868" y="13"/>
                    <a:pt x="3823" y="40"/>
                  </a:cubicBezTo>
                  <a:lnTo>
                    <a:pt x="132" y="2255"/>
                  </a:lnTo>
                  <a:cubicBezTo>
                    <a:pt x="48" y="2303"/>
                    <a:pt x="1" y="2386"/>
                    <a:pt x="1" y="2481"/>
                  </a:cubicBezTo>
                  <a:lnTo>
                    <a:pt x="1" y="8399"/>
                  </a:lnTo>
                  <a:cubicBezTo>
                    <a:pt x="1" y="8494"/>
                    <a:pt x="48" y="8577"/>
                    <a:pt x="132" y="8625"/>
                  </a:cubicBezTo>
                  <a:cubicBezTo>
                    <a:pt x="168" y="8649"/>
                    <a:pt x="215" y="8660"/>
                    <a:pt x="263" y="8660"/>
                  </a:cubicBezTo>
                  <a:cubicBezTo>
                    <a:pt x="310" y="8660"/>
                    <a:pt x="358" y="8649"/>
                    <a:pt x="406" y="8625"/>
                  </a:cubicBezTo>
                  <a:lnTo>
                    <a:pt x="4097" y="6398"/>
                  </a:lnTo>
                  <a:cubicBezTo>
                    <a:pt x="4168" y="6351"/>
                    <a:pt x="4216" y="6267"/>
                    <a:pt x="4216" y="6172"/>
                  </a:cubicBezTo>
                  <a:lnTo>
                    <a:pt x="4216" y="267"/>
                  </a:lnTo>
                  <a:cubicBezTo>
                    <a:pt x="4225" y="107"/>
                    <a:pt x="4101" y="0"/>
                    <a:pt x="3964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778;p73">
              <a:extLst>
                <a:ext uri="{FF2B5EF4-FFF2-40B4-BE49-F238E27FC236}">
                  <a16:creationId xmlns:a16="http://schemas.microsoft.com/office/drawing/2014/main" id="{2605BB4A-636B-42B8-8F34-C9374303E4EC}"/>
                </a:ext>
              </a:extLst>
            </p:cNvPr>
            <p:cNvSpPr/>
            <p:nvPr/>
          </p:nvSpPr>
          <p:spPr>
            <a:xfrm>
              <a:off x="7747225" y="2882875"/>
              <a:ext cx="92600" cy="203325"/>
            </a:xfrm>
            <a:custGeom>
              <a:avLst/>
              <a:gdLst/>
              <a:ahLst/>
              <a:cxnLst/>
              <a:rect l="l" t="t" r="r" b="b"/>
              <a:pathLst>
                <a:path w="3704" h="8133" extrusionOk="0">
                  <a:moveTo>
                    <a:pt x="3704" y="1"/>
                  </a:moveTo>
                  <a:lnTo>
                    <a:pt x="1" y="2227"/>
                  </a:lnTo>
                  <a:lnTo>
                    <a:pt x="1" y="8133"/>
                  </a:lnTo>
                  <a:lnTo>
                    <a:pt x="3704" y="5918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779;p73">
              <a:extLst>
                <a:ext uri="{FF2B5EF4-FFF2-40B4-BE49-F238E27FC236}">
                  <a16:creationId xmlns:a16="http://schemas.microsoft.com/office/drawing/2014/main" id="{CAE3101D-CD06-4FDC-845E-5DE9CE81581C}"/>
                </a:ext>
              </a:extLst>
            </p:cNvPr>
            <p:cNvSpPr/>
            <p:nvPr/>
          </p:nvSpPr>
          <p:spPr>
            <a:xfrm>
              <a:off x="7740675" y="2876400"/>
              <a:ext cx="105700" cy="216350"/>
            </a:xfrm>
            <a:custGeom>
              <a:avLst/>
              <a:gdLst/>
              <a:ahLst/>
              <a:cxnLst/>
              <a:rect l="l" t="t" r="r" b="b"/>
              <a:pathLst>
                <a:path w="4228" h="8654" extrusionOk="0">
                  <a:moveTo>
                    <a:pt x="3704" y="724"/>
                  </a:moveTo>
                  <a:lnTo>
                    <a:pt x="3704" y="6034"/>
                  </a:lnTo>
                  <a:lnTo>
                    <a:pt x="525" y="7939"/>
                  </a:lnTo>
                  <a:lnTo>
                    <a:pt x="525" y="2629"/>
                  </a:lnTo>
                  <a:lnTo>
                    <a:pt x="3704" y="724"/>
                  </a:lnTo>
                  <a:close/>
                  <a:moveTo>
                    <a:pt x="3961" y="0"/>
                  </a:moveTo>
                  <a:cubicBezTo>
                    <a:pt x="3918" y="0"/>
                    <a:pt x="3875" y="11"/>
                    <a:pt x="3835" y="34"/>
                  </a:cubicBezTo>
                  <a:lnTo>
                    <a:pt x="132" y="2260"/>
                  </a:lnTo>
                  <a:cubicBezTo>
                    <a:pt x="60" y="2308"/>
                    <a:pt x="1" y="2391"/>
                    <a:pt x="13" y="2486"/>
                  </a:cubicBezTo>
                  <a:lnTo>
                    <a:pt x="13" y="8392"/>
                  </a:lnTo>
                  <a:cubicBezTo>
                    <a:pt x="1" y="8487"/>
                    <a:pt x="60" y="8582"/>
                    <a:pt x="144" y="8630"/>
                  </a:cubicBezTo>
                  <a:cubicBezTo>
                    <a:pt x="179" y="8642"/>
                    <a:pt x="227" y="8654"/>
                    <a:pt x="263" y="8654"/>
                  </a:cubicBezTo>
                  <a:cubicBezTo>
                    <a:pt x="310" y="8654"/>
                    <a:pt x="358" y="8642"/>
                    <a:pt x="406" y="8618"/>
                  </a:cubicBezTo>
                  <a:lnTo>
                    <a:pt x="4097" y="6403"/>
                  </a:lnTo>
                  <a:cubicBezTo>
                    <a:pt x="4180" y="6356"/>
                    <a:pt x="4228" y="6272"/>
                    <a:pt x="4228" y="6177"/>
                  </a:cubicBezTo>
                  <a:lnTo>
                    <a:pt x="4228" y="260"/>
                  </a:lnTo>
                  <a:cubicBezTo>
                    <a:pt x="4228" y="106"/>
                    <a:pt x="4097" y="0"/>
                    <a:pt x="3961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780;p73">
              <a:extLst>
                <a:ext uri="{FF2B5EF4-FFF2-40B4-BE49-F238E27FC236}">
                  <a16:creationId xmlns:a16="http://schemas.microsoft.com/office/drawing/2014/main" id="{40F0FA44-B0D6-4106-BB1E-481E01C77FFF}"/>
                </a:ext>
              </a:extLst>
            </p:cNvPr>
            <p:cNvSpPr/>
            <p:nvPr/>
          </p:nvSpPr>
          <p:spPr>
            <a:xfrm>
              <a:off x="7715675" y="2923075"/>
              <a:ext cx="31625" cy="163600"/>
            </a:xfrm>
            <a:custGeom>
              <a:avLst/>
              <a:gdLst/>
              <a:ahLst/>
              <a:cxnLst/>
              <a:rect l="l" t="t" r="r" b="b"/>
              <a:pathLst>
                <a:path w="1265" h="6544" extrusionOk="0">
                  <a:moveTo>
                    <a:pt x="1" y="0"/>
                  </a:moveTo>
                  <a:lnTo>
                    <a:pt x="1" y="5918"/>
                  </a:lnTo>
                  <a:cubicBezTo>
                    <a:pt x="1" y="5918"/>
                    <a:pt x="1157" y="6544"/>
                    <a:pt x="1257" y="6544"/>
                  </a:cubicBezTo>
                  <a:cubicBezTo>
                    <a:pt x="1263" y="6544"/>
                    <a:pt x="1265" y="6541"/>
                    <a:pt x="1263" y="6537"/>
                  </a:cubicBezTo>
                  <a:cubicBezTo>
                    <a:pt x="1239" y="6441"/>
                    <a:pt x="1263" y="619"/>
                    <a:pt x="1263" y="6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781;p73">
              <a:extLst>
                <a:ext uri="{FF2B5EF4-FFF2-40B4-BE49-F238E27FC236}">
                  <a16:creationId xmlns:a16="http://schemas.microsoft.com/office/drawing/2014/main" id="{094D6709-B018-472D-A6E0-FE2D601EB46B}"/>
                </a:ext>
              </a:extLst>
            </p:cNvPr>
            <p:cNvSpPr/>
            <p:nvPr/>
          </p:nvSpPr>
          <p:spPr>
            <a:xfrm>
              <a:off x="7709125" y="2916475"/>
              <a:ext cx="45575" cy="176875"/>
            </a:xfrm>
            <a:custGeom>
              <a:avLst/>
              <a:gdLst/>
              <a:ahLst/>
              <a:cxnLst/>
              <a:rect l="l" t="t" r="r" b="b"/>
              <a:pathLst>
                <a:path w="1823" h="7075" extrusionOk="0">
                  <a:moveTo>
                    <a:pt x="513" y="693"/>
                  </a:moveTo>
                  <a:lnTo>
                    <a:pt x="1263" y="1050"/>
                  </a:lnTo>
                  <a:cubicBezTo>
                    <a:pt x="1251" y="4396"/>
                    <a:pt x="1251" y="5812"/>
                    <a:pt x="1263" y="6408"/>
                  </a:cubicBezTo>
                  <a:cubicBezTo>
                    <a:pt x="1060" y="6313"/>
                    <a:pt x="787" y="6170"/>
                    <a:pt x="525" y="6027"/>
                  </a:cubicBezTo>
                  <a:lnTo>
                    <a:pt x="513" y="693"/>
                  </a:lnTo>
                  <a:close/>
                  <a:moveTo>
                    <a:pt x="262" y="1"/>
                  </a:moveTo>
                  <a:cubicBezTo>
                    <a:pt x="215" y="1"/>
                    <a:pt x="170" y="12"/>
                    <a:pt x="132" y="38"/>
                  </a:cubicBezTo>
                  <a:cubicBezTo>
                    <a:pt x="48" y="86"/>
                    <a:pt x="13" y="169"/>
                    <a:pt x="1" y="264"/>
                  </a:cubicBezTo>
                  <a:lnTo>
                    <a:pt x="1" y="6182"/>
                  </a:lnTo>
                  <a:cubicBezTo>
                    <a:pt x="1" y="6277"/>
                    <a:pt x="60" y="6360"/>
                    <a:pt x="144" y="6408"/>
                  </a:cubicBezTo>
                  <a:cubicBezTo>
                    <a:pt x="1084" y="6920"/>
                    <a:pt x="1394" y="7075"/>
                    <a:pt x="1549" y="7075"/>
                  </a:cubicBezTo>
                  <a:cubicBezTo>
                    <a:pt x="1608" y="7063"/>
                    <a:pt x="1656" y="7039"/>
                    <a:pt x="1703" y="7003"/>
                  </a:cubicBezTo>
                  <a:cubicBezTo>
                    <a:pt x="1787" y="6955"/>
                    <a:pt x="1822" y="6848"/>
                    <a:pt x="1787" y="6765"/>
                  </a:cubicBezTo>
                  <a:cubicBezTo>
                    <a:pt x="1775" y="6539"/>
                    <a:pt x="1775" y="3122"/>
                    <a:pt x="1787" y="883"/>
                  </a:cubicBezTo>
                  <a:cubicBezTo>
                    <a:pt x="1799" y="776"/>
                    <a:pt x="1739" y="681"/>
                    <a:pt x="1644" y="645"/>
                  </a:cubicBezTo>
                  <a:lnTo>
                    <a:pt x="382" y="26"/>
                  </a:lnTo>
                  <a:cubicBezTo>
                    <a:pt x="343" y="9"/>
                    <a:pt x="302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782;p73">
              <a:extLst>
                <a:ext uri="{FF2B5EF4-FFF2-40B4-BE49-F238E27FC236}">
                  <a16:creationId xmlns:a16="http://schemas.microsoft.com/office/drawing/2014/main" id="{25CE59BC-AF56-48F9-9A0E-0FD5E808D395}"/>
                </a:ext>
              </a:extLst>
            </p:cNvPr>
            <p:cNvSpPr/>
            <p:nvPr/>
          </p:nvSpPr>
          <p:spPr>
            <a:xfrm>
              <a:off x="7715675" y="2867700"/>
              <a:ext cx="124150" cy="70875"/>
            </a:xfrm>
            <a:custGeom>
              <a:avLst/>
              <a:gdLst/>
              <a:ahLst/>
              <a:cxnLst/>
              <a:rect l="l" t="t" r="r" b="b"/>
              <a:pathLst>
                <a:path w="4966" h="2835" extrusionOk="0">
                  <a:moveTo>
                    <a:pt x="3704" y="1"/>
                  </a:moveTo>
                  <a:lnTo>
                    <a:pt x="1" y="2215"/>
                  </a:lnTo>
                  <a:lnTo>
                    <a:pt x="1263" y="2834"/>
                  </a:lnTo>
                  <a:lnTo>
                    <a:pt x="4966" y="608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783;p73">
              <a:extLst>
                <a:ext uri="{FF2B5EF4-FFF2-40B4-BE49-F238E27FC236}">
                  <a16:creationId xmlns:a16="http://schemas.microsoft.com/office/drawing/2014/main" id="{13793AF5-8C3C-47F2-B089-D6545FBBE2FC}"/>
                </a:ext>
              </a:extLst>
            </p:cNvPr>
            <p:cNvSpPr/>
            <p:nvPr/>
          </p:nvSpPr>
          <p:spPr>
            <a:xfrm>
              <a:off x="7707950" y="2861125"/>
              <a:ext cx="139625" cy="84000"/>
            </a:xfrm>
            <a:custGeom>
              <a:avLst/>
              <a:gdLst/>
              <a:ahLst/>
              <a:cxnLst/>
              <a:rect l="l" t="t" r="r" b="b"/>
              <a:pathLst>
                <a:path w="5585" h="3360" extrusionOk="0">
                  <a:moveTo>
                    <a:pt x="4025" y="561"/>
                  </a:moveTo>
                  <a:lnTo>
                    <a:pt x="4727" y="907"/>
                  </a:lnTo>
                  <a:lnTo>
                    <a:pt x="1560" y="2800"/>
                  </a:lnTo>
                  <a:lnTo>
                    <a:pt x="857" y="2466"/>
                  </a:lnTo>
                  <a:lnTo>
                    <a:pt x="4025" y="561"/>
                  </a:lnTo>
                  <a:close/>
                  <a:moveTo>
                    <a:pt x="4012" y="0"/>
                  </a:moveTo>
                  <a:cubicBezTo>
                    <a:pt x="3965" y="0"/>
                    <a:pt x="3920" y="12"/>
                    <a:pt x="3882" y="37"/>
                  </a:cubicBezTo>
                  <a:lnTo>
                    <a:pt x="179" y="2252"/>
                  </a:lnTo>
                  <a:cubicBezTo>
                    <a:pt x="0" y="2359"/>
                    <a:pt x="12" y="2621"/>
                    <a:pt x="203" y="2716"/>
                  </a:cubicBezTo>
                  <a:lnTo>
                    <a:pt x="1465" y="3324"/>
                  </a:lnTo>
                  <a:cubicBezTo>
                    <a:pt x="1500" y="3347"/>
                    <a:pt x="1536" y="3347"/>
                    <a:pt x="1572" y="3359"/>
                  </a:cubicBezTo>
                  <a:cubicBezTo>
                    <a:pt x="1619" y="3347"/>
                    <a:pt x="1667" y="3335"/>
                    <a:pt x="1715" y="3312"/>
                  </a:cubicBezTo>
                  <a:lnTo>
                    <a:pt x="5406" y="1097"/>
                  </a:lnTo>
                  <a:cubicBezTo>
                    <a:pt x="5584" y="990"/>
                    <a:pt x="5572" y="728"/>
                    <a:pt x="5394" y="645"/>
                  </a:cubicBezTo>
                  <a:lnTo>
                    <a:pt x="4132" y="25"/>
                  </a:lnTo>
                  <a:cubicBezTo>
                    <a:pt x="4093" y="9"/>
                    <a:pt x="4052" y="0"/>
                    <a:pt x="401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784;p73">
              <a:extLst>
                <a:ext uri="{FF2B5EF4-FFF2-40B4-BE49-F238E27FC236}">
                  <a16:creationId xmlns:a16="http://schemas.microsoft.com/office/drawing/2014/main" id="{CADE98F4-80F2-485C-B532-68991DC9EA9D}"/>
                </a:ext>
              </a:extLst>
            </p:cNvPr>
            <p:cNvSpPr/>
            <p:nvPr/>
          </p:nvSpPr>
          <p:spPr>
            <a:xfrm>
              <a:off x="7807950" y="3050750"/>
              <a:ext cx="104800" cy="131900"/>
            </a:xfrm>
            <a:custGeom>
              <a:avLst/>
              <a:gdLst/>
              <a:ahLst/>
              <a:cxnLst/>
              <a:rect l="l" t="t" r="r" b="b"/>
              <a:pathLst>
                <a:path w="4192" h="5276" extrusionOk="0">
                  <a:moveTo>
                    <a:pt x="4192" y="1"/>
                  </a:moveTo>
                  <a:lnTo>
                    <a:pt x="1" y="2537"/>
                  </a:lnTo>
                  <a:lnTo>
                    <a:pt x="48" y="5275"/>
                  </a:lnTo>
                  <a:lnTo>
                    <a:pt x="4192" y="2870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785;p73">
              <a:extLst>
                <a:ext uri="{FF2B5EF4-FFF2-40B4-BE49-F238E27FC236}">
                  <a16:creationId xmlns:a16="http://schemas.microsoft.com/office/drawing/2014/main" id="{169251D1-B46B-434A-A246-1A3EAE58153A}"/>
                </a:ext>
              </a:extLst>
            </p:cNvPr>
            <p:cNvSpPr/>
            <p:nvPr/>
          </p:nvSpPr>
          <p:spPr>
            <a:xfrm>
              <a:off x="7801100" y="3044225"/>
              <a:ext cx="118200" cy="144975"/>
            </a:xfrm>
            <a:custGeom>
              <a:avLst/>
              <a:gdLst/>
              <a:ahLst/>
              <a:cxnLst/>
              <a:rect l="l" t="t" r="r" b="b"/>
              <a:pathLst>
                <a:path w="4728" h="5799" extrusionOk="0">
                  <a:moveTo>
                    <a:pt x="4204" y="726"/>
                  </a:moveTo>
                  <a:lnTo>
                    <a:pt x="4204" y="2988"/>
                  </a:lnTo>
                  <a:lnTo>
                    <a:pt x="572" y="5084"/>
                  </a:lnTo>
                  <a:lnTo>
                    <a:pt x="537" y="2941"/>
                  </a:lnTo>
                  <a:lnTo>
                    <a:pt x="4204" y="726"/>
                  </a:lnTo>
                  <a:close/>
                  <a:moveTo>
                    <a:pt x="4461" y="0"/>
                  </a:moveTo>
                  <a:cubicBezTo>
                    <a:pt x="4415" y="0"/>
                    <a:pt x="4370" y="12"/>
                    <a:pt x="4335" y="36"/>
                  </a:cubicBezTo>
                  <a:lnTo>
                    <a:pt x="132" y="2572"/>
                  </a:lnTo>
                  <a:cubicBezTo>
                    <a:pt x="60" y="2619"/>
                    <a:pt x="1" y="2703"/>
                    <a:pt x="13" y="2798"/>
                  </a:cubicBezTo>
                  <a:lnTo>
                    <a:pt x="60" y="5536"/>
                  </a:lnTo>
                  <a:cubicBezTo>
                    <a:pt x="60" y="5632"/>
                    <a:pt x="108" y="5715"/>
                    <a:pt x="191" y="5763"/>
                  </a:cubicBezTo>
                  <a:cubicBezTo>
                    <a:pt x="239" y="5786"/>
                    <a:pt x="275" y="5798"/>
                    <a:pt x="322" y="5798"/>
                  </a:cubicBezTo>
                  <a:cubicBezTo>
                    <a:pt x="370" y="5798"/>
                    <a:pt x="418" y="5786"/>
                    <a:pt x="453" y="5763"/>
                  </a:cubicBezTo>
                  <a:lnTo>
                    <a:pt x="4597" y="3369"/>
                  </a:lnTo>
                  <a:cubicBezTo>
                    <a:pt x="4680" y="3322"/>
                    <a:pt x="4728" y="3238"/>
                    <a:pt x="4728" y="3143"/>
                  </a:cubicBezTo>
                  <a:lnTo>
                    <a:pt x="4728" y="262"/>
                  </a:lnTo>
                  <a:cubicBezTo>
                    <a:pt x="4728" y="167"/>
                    <a:pt x="4668" y="83"/>
                    <a:pt x="4597" y="36"/>
                  </a:cubicBezTo>
                  <a:cubicBezTo>
                    <a:pt x="4555" y="12"/>
                    <a:pt x="4507" y="0"/>
                    <a:pt x="4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786;p73">
              <a:extLst>
                <a:ext uri="{FF2B5EF4-FFF2-40B4-BE49-F238E27FC236}">
                  <a16:creationId xmlns:a16="http://schemas.microsoft.com/office/drawing/2014/main" id="{BD97E979-E531-4BD8-801A-D5329FB1D8AD}"/>
                </a:ext>
              </a:extLst>
            </p:cNvPr>
            <p:cNvSpPr/>
            <p:nvPr/>
          </p:nvSpPr>
          <p:spPr>
            <a:xfrm>
              <a:off x="7704375" y="3052550"/>
              <a:ext cx="104800" cy="130100"/>
            </a:xfrm>
            <a:custGeom>
              <a:avLst/>
              <a:gdLst/>
              <a:ahLst/>
              <a:cxnLst/>
              <a:rect l="l" t="t" r="r" b="b"/>
              <a:pathLst>
                <a:path w="4192" h="5204" extrusionOk="0">
                  <a:moveTo>
                    <a:pt x="0" y="0"/>
                  </a:moveTo>
                  <a:lnTo>
                    <a:pt x="0" y="2798"/>
                  </a:lnTo>
                  <a:lnTo>
                    <a:pt x="4191" y="5203"/>
                  </a:lnTo>
                  <a:lnTo>
                    <a:pt x="4168" y="2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787;p73">
              <a:extLst>
                <a:ext uri="{FF2B5EF4-FFF2-40B4-BE49-F238E27FC236}">
                  <a16:creationId xmlns:a16="http://schemas.microsoft.com/office/drawing/2014/main" id="{9E388083-82BC-4BA4-A782-EECFD3DB883D}"/>
                </a:ext>
              </a:extLst>
            </p:cNvPr>
            <p:cNvSpPr/>
            <p:nvPr/>
          </p:nvSpPr>
          <p:spPr>
            <a:xfrm>
              <a:off x="7697825" y="3046100"/>
              <a:ext cx="117900" cy="143100"/>
            </a:xfrm>
            <a:custGeom>
              <a:avLst/>
              <a:gdLst/>
              <a:ahLst/>
              <a:cxnLst/>
              <a:rect l="l" t="t" r="r" b="b"/>
              <a:pathLst>
                <a:path w="4716" h="5724" extrusionOk="0">
                  <a:moveTo>
                    <a:pt x="512" y="711"/>
                  </a:moveTo>
                  <a:lnTo>
                    <a:pt x="4168" y="2771"/>
                  </a:lnTo>
                  <a:lnTo>
                    <a:pt x="4191" y="5009"/>
                  </a:lnTo>
                  <a:lnTo>
                    <a:pt x="512" y="2913"/>
                  </a:lnTo>
                  <a:lnTo>
                    <a:pt x="512" y="711"/>
                  </a:lnTo>
                  <a:close/>
                  <a:moveTo>
                    <a:pt x="262" y="0"/>
                  </a:moveTo>
                  <a:cubicBezTo>
                    <a:pt x="127" y="0"/>
                    <a:pt x="0" y="112"/>
                    <a:pt x="0" y="258"/>
                  </a:cubicBezTo>
                  <a:lnTo>
                    <a:pt x="0" y="3056"/>
                  </a:lnTo>
                  <a:cubicBezTo>
                    <a:pt x="0" y="3152"/>
                    <a:pt x="48" y="3235"/>
                    <a:pt x="131" y="3283"/>
                  </a:cubicBezTo>
                  <a:lnTo>
                    <a:pt x="4322" y="5688"/>
                  </a:lnTo>
                  <a:cubicBezTo>
                    <a:pt x="4358" y="5711"/>
                    <a:pt x="4406" y="5723"/>
                    <a:pt x="4453" y="5723"/>
                  </a:cubicBezTo>
                  <a:cubicBezTo>
                    <a:pt x="4501" y="5723"/>
                    <a:pt x="4549" y="5711"/>
                    <a:pt x="4584" y="5688"/>
                  </a:cubicBezTo>
                  <a:cubicBezTo>
                    <a:pt x="4668" y="5640"/>
                    <a:pt x="4715" y="5545"/>
                    <a:pt x="4715" y="5461"/>
                  </a:cubicBezTo>
                  <a:lnTo>
                    <a:pt x="4680" y="2604"/>
                  </a:lnTo>
                  <a:cubicBezTo>
                    <a:pt x="4680" y="2521"/>
                    <a:pt x="4632" y="2425"/>
                    <a:pt x="4549" y="2390"/>
                  </a:cubicBezTo>
                  <a:lnTo>
                    <a:pt x="381" y="32"/>
                  </a:lnTo>
                  <a:cubicBezTo>
                    <a:pt x="343" y="10"/>
                    <a:pt x="302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788;p73">
              <a:extLst>
                <a:ext uri="{FF2B5EF4-FFF2-40B4-BE49-F238E27FC236}">
                  <a16:creationId xmlns:a16="http://schemas.microsoft.com/office/drawing/2014/main" id="{2EEDC4DA-E7EB-4B22-B983-A58E17C9D310}"/>
                </a:ext>
              </a:extLst>
            </p:cNvPr>
            <p:cNvSpPr/>
            <p:nvPr/>
          </p:nvSpPr>
          <p:spPr>
            <a:xfrm>
              <a:off x="7704375" y="2992125"/>
              <a:ext cx="208675" cy="119375"/>
            </a:xfrm>
            <a:custGeom>
              <a:avLst/>
              <a:gdLst/>
              <a:ahLst/>
              <a:cxnLst/>
              <a:rect l="l" t="t" r="r" b="b"/>
              <a:pathLst>
                <a:path w="8347" h="4775" extrusionOk="0">
                  <a:moveTo>
                    <a:pt x="4251" y="0"/>
                  </a:moveTo>
                  <a:lnTo>
                    <a:pt x="0" y="2417"/>
                  </a:lnTo>
                  <a:lnTo>
                    <a:pt x="4168" y="4775"/>
                  </a:lnTo>
                  <a:lnTo>
                    <a:pt x="8347" y="2346"/>
                  </a:lnTo>
                  <a:lnTo>
                    <a:pt x="8347" y="2346"/>
                  </a:lnTo>
                  <a:cubicBezTo>
                    <a:pt x="8346" y="2346"/>
                    <a:pt x="8346" y="2346"/>
                    <a:pt x="8345" y="2346"/>
                  </a:cubicBezTo>
                  <a:cubicBezTo>
                    <a:pt x="8223" y="2346"/>
                    <a:pt x="4251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789;p73">
              <a:extLst>
                <a:ext uri="{FF2B5EF4-FFF2-40B4-BE49-F238E27FC236}">
                  <a16:creationId xmlns:a16="http://schemas.microsoft.com/office/drawing/2014/main" id="{268BF684-F404-4B95-B2F8-8059F21266B8}"/>
                </a:ext>
              </a:extLst>
            </p:cNvPr>
            <p:cNvSpPr/>
            <p:nvPr/>
          </p:nvSpPr>
          <p:spPr>
            <a:xfrm>
              <a:off x="7696925" y="2985575"/>
              <a:ext cx="224175" cy="132475"/>
            </a:xfrm>
            <a:custGeom>
              <a:avLst/>
              <a:gdLst/>
              <a:ahLst/>
              <a:cxnLst/>
              <a:rect l="l" t="t" r="r" b="b"/>
              <a:pathLst>
                <a:path w="8967" h="5299" extrusionOk="0">
                  <a:moveTo>
                    <a:pt x="4537" y="560"/>
                  </a:moveTo>
                  <a:cubicBezTo>
                    <a:pt x="6561" y="1751"/>
                    <a:pt x="7573" y="2334"/>
                    <a:pt x="8085" y="2620"/>
                  </a:cubicBezTo>
                  <a:lnTo>
                    <a:pt x="4466" y="4727"/>
                  </a:lnTo>
                  <a:lnTo>
                    <a:pt x="822" y="2679"/>
                  </a:lnTo>
                  <a:lnTo>
                    <a:pt x="4537" y="560"/>
                  </a:lnTo>
                  <a:close/>
                  <a:moveTo>
                    <a:pt x="4549" y="0"/>
                  </a:moveTo>
                  <a:cubicBezTo>
                    <a:pt x="4504" y="0"/>
                    <a:pt x="4460" y="12"/>
                    <a:pt x="4418" y="36"/>
                  </a:cubicBezTo>
                  <a:lnTo>
                    <a:pt x="167" y="2465"/>
                  </a:lnTo>
                  <a:cubicBezTo>
                    <a:pt x="1" y="2572"/>
                    <a:pt x="1" y="2810"/>
                    <a:pt x="167" y="2918"/>
                  </a:cubicBezTo>
                  <a:lnTo>
                    <a:pt x="4335" y="5263"/>
                  </a:lnTo>
                  <a:cubicBezTo>
                    <a:pt x="4370" y="5275"/>
                    <a:pt x="4418" y="5287"/>
                    <a:pt x="4466" y="5299"/>
                  </a:cubicBezTo>
                  <a:cubicBezTo>
                    <a:pt x="4513" y="5299"/>
                    <a:pt x="4561" y="5287"/>
                    <a:pt x="4596" y="5263"/>
                  </a:cubicBezTo>
                  <a:lnTo>
                    <a:pt x="8764" y="2834"/>
                  </a:lnTo>
                  <a:cubicBezTo>
                    <a:pt x="8966" y="2715"/>
                    <a:pt x="8918" y="2417"/>
                    <a:pt x="8692" y="2358"/>
                  </a:cubicBezTo>
                  <a:cubicBezTo>
                    <a:pt x="8406" y="2227"/>
                    <a:pt x="6097" y="882"/>
                    <a:pt x="4680" y="36"/>
                  </a:cubicBezTo>
                  <a:cubicBezTo>
                    <a:pt x="4638" y="12"/>
                    <a:pt x="4594" y="0"/>
                    <a:pt x="4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790;p73">
              <a:extLst>
                <a:ext uri="{FF2B5EF4-FFF2-40B4-BE49-F238E27FC236}">
                  <a16:creationId xmlns:a16="http://schemas.microsoft.com/office/drawing/2014/main" id="{FE0B3038-5BFA-4018-93D6-8F843A8D109D}"/>
                </a:ext>
              </a:extLst>
            </p:cNvPr>
            <p:cNvSpPr/>
            <p:nvPr/>
          </p:nvSpPr>
          <p:spPr>
            <a:xfrm>
              <a:off x="7787125" y="3038250"/>
              <a:ext cx="101525" cy="59875"/>
            </a:xfrm>
            <a:custGeom>
              <a:avLst/>
              <a:gdLst/>
              <a:ahLst/>
              <a:cxnLst/>
              <a:rect l="l" t="t" r="r" b="b"/>
              <a:pathLst>
                <a:path w="4061" h="2395" extrusionOk="0">
                  <a:moveTo>
                    <a:pt x="3048" y="1"/>
                  </a:moveTo>
                  <a:lnTo>
                    <a:pt x="0" y="1811"/>
                  </a:lnTo>
                  <a:lnTo>
                    <a:pt x="1024" y="2394"/>
                  </a:lnTo>
                  <a:lnTo>
                    <a:pt x="4060" y="620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791;p73">
              <a:extLst>
                <a:ext uri="{FF2B5EF4-FFF2-40B4-BE49-F238E27FC236}">
                  <a16:creationId xmlns:a16="http://schemas.microsoft.com/office/drawing/2014/main" id="{91B31085-BEE9-4C86-8DCB-7E35180B12E0}"/>
                </a:ext>
              </a:extLst>
            </p:cNvPr>
            <p:cNvSpPr/>
            <p:nvPr/>
          </p:nvSpPr>
          <p:spPr>
            <a:xfrm>
              <a:off x="7755875" y="3020100"/>
              <a:ext cx="101225" cy="59850"/>
            </a:xfrm>
            <a:custGeom>
              <a:avLst/>
              <a:gdLst/>
              <a:ahLst/>
              <a:cxnLst/>
              <a:rect l="l" t="t" r="r" b="b"/>
              <a:pathLst>
                <a:path w="4049" h="2394" extrusionOk="0">
                  <a:moveTo>
                    <a:pt x="3048" y="1"/>
                  </a:moveTo>
                  <a:lnTo>
                    <a:pt x="0" y="1810"/>
                  </a:lnTo>
                  <a:lnTo>
                    <a:pt x="1024" y="2394"/>
                  </a:lnTo>
                  <a:lnTo>
                    <a:pt x="4048" y="620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792;p73">
              <a:extLst>
                <a:ext uri="{FF2B5EF4-FFF2-40B4-BE49-F238E27FC236}">
                  <a16:creationId xmlns:a16="http://schemas.microsoft.com/office/drawing/2014/main" id="{36956BE0-09DE-47FE-B994-9D25DE4487F4}"/>
                </a:ext>
              </a:extLst>
            </p:cNvPr>
            <p:cNvSpPr/>
            <p:nvPr/>
          </p:nvSpPr>
          <p:spPr>
            <a:xfrm>
              <a:off x="7793975" y="3009375"/>
              <a:ext cx="22625" cy="17900"/>
            </a:xfrm>
            <a:custGeom>
              <a:avLst/>
              <a:gdLst/>
              <a:ahLst/>
              <a:cxnLst/>
              <a:rect l="l" t="t" r="r" b="b"/>
              <a:pathLst>
                <a:path w="905" h="716" extrusionOk="0">
                  <a:moveTo>
                    <a:pt x="453" y="1"/>
                  </a:moveTo>
                  <a:cubicBezTo>
                    <a:pt x="203" y="1"/>
                    <a:pt x="0" y="156"/>
                    <a:pt x="0" y="358"/>
                  </a:cubicBezTo>
                  <a:cubicBezTo>
                    <a:pt x="0" y="549"/>
                    <a:pt x="203" y="715"/>
                    <a:pt x="453" y="715"/>
                  </a:cubicBezTo>
                  <a:cubicBezTo>
                    <a:pt x="703" y="715"/>
                    <a:pt x="905" y="549"/>
                    <a:pt x="905" y="358"/>
                  </a:cubicBezTo>
                  <a:cubicBezTo>
                    <a:pt x="905" y="156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793;p73">
              <a:extLst>
                <a:ext uri="{FF2B5EF4-FFF2-40B4-BE49-F238E27FC236}">
                  <a16:creationId xmlns:a16="http://schemas.microsoft.com/office/drawing/2014/main" id="{4A9D0F67-5B89-428F-AF08-8A39B50DEAAE}"/>
                </a:ext>
              </a:extLst>
            </p:cNvPr>
            <p:cNvSpPr/>
            <p:nvPr/>
          </p:nvSpPr>
          <p:spPr>
            <a:xfrm>
              <a:off x="7769250" y="3025175"/>
              <a:ext cx="22950" cy="17575"/>
            </a:xfrm>
            <a:custGeom>
              <a:avLst/>
              <a:gdLst/>
              <a:ahLst/>
              <a:cxnLst/>
              <a:rect l="l" t="t" r="r" b="b"/>
              <a:pathLst>
                <a:path w="918" h="703" extrusionOk="0">
                  <a:moveTo>
                    <a:pt x="465" y="0"/>
                  </a:moveTo>
                  <a:cubicBezTo>
                    <a:pt x="203" y="0"/>
                    <a:pt x="1" y="155"/>
                    <a:pt x="1" y="345"/>
                  </a:cubicBezTo>
                  <a:cubicBezTo>
                    <a:pt x="1" y="548"/>
                    <a:pt x="215" y="702"/>
                    <a:pt x="465" y="702"/>
                  </a:cubicBezTo>
                  <a:cubicBezTo>
                    <a:pt x="715" y="702"/>
                    <a:pt x="918" y="548"/>
                    <a:pt x="918" y="345"/>
                  </a:cubicBezTo>
                  <a:cubicBezTo>
                    <a:pt x="918" y="155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794;p73">
              <a:extLst>
                <a:ext uri="{FF2B5EF4-FFF2-40B4-BE49-F238E27FC236}">
                  <a16:creationId xmlns:a16="http://schemas.microsoft.com/office/drawing/2014/main" id="{BDFD11AA-615B-4F17-8C48-850889CDCA0B}"/>
                </a:ext>
              </a:extLst>
            </p:cNvPr>
            <p:cNvSpPr/>
            <p:nvPr/>
          </p:nvSpPr>
          <p:spPr>
            <a:xfrm>
              <a:off x="7741275" y="3040950"/>
              <a:ext cx="22950" cy="17875"/>
            </a:xfrm>
            <a:custGeom>
              <a:avLst/>
              <a:gdLst/>
              <a:ahLst/>
              <a:cxnLst/>
              <a:rect l="l" t="t" r="r" b="b"/>
              <a:pathLst>
                <a:path w="918" h="715" extrusionOk="0">
                  <a:moveTo>
                    <a:pt x="453" y="0"/>
                  </a:moveTo>
                  <a:cubicBezTo>
                    <a:pt x="203" y="0"/>
                    <a:pt x="1" y="155"/>
                    <a:pt x="1" y="357"/>
                  </a:cubicBezTo>
                  <a:cubicBezTo>
                    <a:pt x="1" y="548"/>
                    <a:pt x="203" y="714"/>
                    <a:pt x="453" y="714"/>
                  </a:cubicBezTo>
                  <a:cubicBezTo>
                    <a:pt x="715" y="714"/>
                    <a:pt x="917" y="548"/>
                    <a:pt x="917" y="357"/>
                  </a:cubicBezTo>
                  <a:cubicBezTo>
                    <a:pt x="917" y="155"/>
                    <a:pt x="715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795;p73">
              <a:extLst>
                <a:ext uri="{FF2B5EF4-FFF2-40B4-BE49-F238E27FC236}">
                  <a16:creationId xmlns:a16="http://schemas.microsoft.com/office/drawing/2014/main" id="{29D8D283-6E90-4BCB-8084-C0363368EAA6}"/>
                </a:ext>
              </a:extLst>
            </p:cNvPr>
            <p:cNvSpPr/>
            <p:nvPr/>
          </p:nvSpPr>
          <p:spPr>
            <a:xfrm>
              <a:off x="7819575" y="3100775"/>
              <a:ext cx="44650" cy="56575"/>
            </a:xfrm>
            <a:custGeom>
              <a:avLst/>
              <a:gdLst/>
              <a:ahLst/>
              <a:cxnLst/>
              <a:rect l="l" t="t" r="r" b="b"/>
              <a:pathLst>
                <a:path w="1786" h="2263" extrusionOk="0">
                  <a:moveTo>
                    <a:pt x="1786" y="0"/>
                  </a:moveTo>
                  <a:lnTo>
                    <a:pt x="0" y="1036"/>
                  </a:lnTo>
                  <a:lnTo>
                    <a:pt x="12" y="2262"/>
                  </a:lnTo>
                  <a:lnTo>
                    <a:pt x="1786" y="1227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796;p73">
              <a:extLst>
                <a:ext uri="{FF2B5EF4-FFF2-40B4-BE49-F238E27FC236}">
                  <a16:creationId xmlns:a16="http://schemas.microsoft.com/office/drawing/2014/main" id="{D1955AA4-9821-4F5D-B630-F94BEC7035A0}"/>
                </a:ext>
              </a:extLst>
            </p:cNvPr>
            <p:cNvSpPr/>
            <p:nvPr/>
          </p:nvSpPr>
          <p:spPr>
            <a:xfrm>
              <a:off x="7837125" y="2925750"/>
              <a:ext cx="92600" cy="203325"/>
            </a:xfrm>
            <a:custGeom>
              <a:avLst/>
              <a:gdLst/>
              <a:ahLst/>
              <a:cxnLst/>
              <a:rect l="l" t="t" r="r" b="b"/>
              <a:pathLst>
                <a:path w="3704" h="8133" extrusionOk="0">
                  <a:moveTo>
                    <a:pt x="3703" y="0"/>
                  </a:moveTo>
                  <a:lnTo>
                    <a:pt x="1" y="2215"/>
                  </a:lnTo>
                  <a:lnTo>
                    <a:pt x="1" y="8132"/>
                  </a:lnTo>
                  <a:lnTo>
                    <a:pt x="3703" y="5906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797;p73">
              <a:extLst>
                <a:ext uri="{FF2B5EF4-FFF2-40B4-BE49-F238E27FC236}">
                  <a16:creationId xmlns:a16="http://schemas.microsoft.com/office/drawing/2014/main" id="{06DFC685-E615-4FD7-9235-0A30060F7907}"/>
                </a:ext>
              </a:extLst>
            </p:cNvPr>
            <p:cNvSpPr/>
            <p:nvPr/>
          </p:nvSpPr>
          <p:spPr>
            <a:xfrm>
              <a:off x="7830575" y="2919075"/>
              <a:ext cx="105700" cy="216550"/>
            </a:xfrm>
            <a:custGeom>
              <a:avLst/>
              <a:gdLst/>
              <a:ahLst/>
              <a:cxnLst/>
              <a:rect l="l" t="t" r="r" b="b"/>
              <a:pathLst>
                <a:path w="4228" h="8662" extrusionOk="0">
                  <a:moveTo>
                    <a:pt x="3703" y="720"/>
                  </a:moveTo>
                  <a:lnTo>
                    <a:pt x="3703" y="6030"/>
                  </a:lnTo>
                  <a:lnTo>
                    <a:pt x="524" y="7935"/>
                  </a:lnTo>
                  <a:lnTo>
                    <a:pt x="524" y="2625"/>
                  </a:lnTo>
                  <a:lnTo>
                    <a:pt x="3703" y="720"/>
                  </a:lnTo>
                  <a:close/>
                  <a:moveTo>
                    <a:pt x="3964" y="1"/>
                  </a:moveTo>
                  <a:cubicBezTo>
                    <a:pt x="3917" y="1"/>
                    <a:pt x="3869" y="13"/>
                    <a:pt x="3822" y="41"/>
                  </a:cubicBezTo>
                  <a:lnTo>
                    <a:pt x="132" y="2256"/>
                  </a:lnTo>
                  <a:cubicBezTo>
                    <a:pt x="48" y="2303"/>
                    <a:pt x="1" y="2387"/>
                    <a:pt x="1" y="2482"/>
                  </a:cubicBezTo>
                  <a:lnTo>
                    <a:pt x="1" y="8399"/>
                  </a:lnTo>
                  <a:cubicBezTo>
                    <a:pt x="1" y="8542"/>
                    <a:pt x="120" y="8661"/>
                    <a:pt x="263" y="8661"/>
                  </a:cubicBezTo>
                  <a:cubicBezTo>
                    <a:pt x="310" y="8649"/>
                    <a:pt x="358" y="8637"/>
                    <a:pt x="393" y="8625"/>
                  </a:cubicBezTo>
                  <a:lnTo>
                    <a:pt x="4096" y="6399"/>
                  </a:lnTo>
                  <a:cubicBezTo>
                    <a:pt x="4168" y="6351"/>
                    <a:pt x="4215" y="6268"/>
                    <a:pt x="4227" y="6173"/>
                  </a:cubicBezTo>
                  <a:lnTo>
                    <a:pt x="4227" y="255"/>
                  </a:lnTo>
                  <a:cubicBezTo>
                    <a:pt x="4218" y="105"/>
                    <a:pt x="4098" y="1"/>
                    <a:pt x="3964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798;p73">
              <a:extLst>
                <a:ext uri="{FF2B5EF4-FFF2-40B4-BE49-F238E27FC236}">
                  <a16:creationId xmlns:a16="http://schemas.microsoft.com/office/drawing/2014/main" id="{81BE90F4-8ECC-44CE-A68E-1CDAF8BA4DEB}"/>
                </a:ext>
              </a:extLst>
            </p:cNvPr>
            <p:cNvSpPr/>
            <p:nvPr/>
          </p:nvSpPr>
          <p:spPr>
            <a:xfrm>
              <a:off x="7868675" y="2940925"/>
              <a:ext cx="92600" cy="203625"/>
            </a:xfrm>
            <a:custGeom>
              <a:avLst/>
              <a:gdLst/>
              <a:ahLst/>
              <a:cxnLst/>
              <a:rect l="l" t="t" r="r" b="b"/>
              <a:pathLst>
                <a:path w="3704" h="8145" extrusionOk="0">
                  <a:moveTo>
                    <a:pt x="3703" y="1"/>
                  </a:moveTo>
                  <a:lnTo>
                    <a:pt x="1" y="2227"/>
                  </a:lnTo>
                  <a:lnTo>
                    <a:pt x="1" y="8144"/>
                  </a:lnTo>
                  <a:lnTo>
                    <a:pt x="3703" y="5918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799;p73">
              <a:extLst>
                <a:ext uri="{FF2B5EF4-FFF2-40B4-BE49-F238E27FC236}">
                  <a16:creationId xmlns:a16="http://schemas.microsoft.com/office/drawing/2014/main" id="{5071320F-E60C-4EA8-A0C8-BE82F3AEB443}"/>
                </a:ext>
              </a:extLst>
            </p:cNvPr>
            <p:cNvSpPr/>
            <p:nvPr/>
          </p:nvSpPr>
          <p:spPr>
            <a:xfrm>
              <a:off x="7862125" y="2934425"/>
              <a:ext cx="105700" cy="216675"/>
            </a:xfrm>
            <a:custGeom>
              <a:avLst/>
              <a:gdLst/>
              <a:ahLst/>
              <a:cxnLst/>
              <a:rect l="l" t="t" r="r" b="b"/>
              <a:pathLst>
                <a:path w="4228" h="8667" extrusionOk="0">
                  <a:moveTo>
                    <a:pt x="3703" y="725"/>
                  </a:moveTo>
                  <a:lnTo>
                    <a:pt x="3703" y="6035"/>
                  </a:lnTo>
                  <a:lnTo>
                    <a:pt x="525" y="7940"/>
                  </a:lnTo>
                  <a:lnTo>
                    <a:pt x="525" y="2630"/>
                  </a:lnTo>
                  <a:lnTo>
                    <a:pt x="3703" y="725"/>
                  </a:lnTo>
                  <a:close/>
                  <a:moveTo>
                    <a:pt x="3961" y="1"/>
                  </a:moveTo>
                  <a:cubicBezTo>
                    <a:pt x="3918" y="1"/>
                    <a:pt x="3874" y="11"/>
                    <a:pt x="3834" y="34"/>
                  </a:cubicBezTo>
                  <a:lnTo>
                    <a:pt x="132" y="2261"/>
                  </a:lnTo>
                  <a:cubicBezTo>
                    <a:pt x="48" y="2308"/>
                    <a:pt x="1" y="2392"/>
                    <a:pt x="1" y="2487"/>
                  </a:cubicBezTo>
                  <a:lnTo>
                    <a:pt x="1" y="8404"/>
                  </a:lnTo>
                  <a:cubicBezTo>
                    <a:pt x="1" y="8488"/>
                    <a:pt x="60" y="8583"/>
                    <a:pt x="132" y="8631"/>
                  </a:cubicBezTo>
                  <a:cubicBezTo>
                    <a:pt x="179" y="8643"/>
                    <a:pt x="215" y="8654"/>
                    <a:pt x="263" y="8666"/>
                  </a:cubicBezTo>
                  <a:cubicBezTo>
                    <a:pt x="310" y="8654"/>
                    <a:pt x="358" y="8643"/>
                    <a:pt x="394" y="8619"/>
                  </a:cubicBezTo>
                  <a:lnTo>
                    <a:pt x="4096" y="6404"/>
                  </a:lnTo>
                  <a:cubicBezTo>
                    <a:pt x="4180" y="6357"/>
                    <a:pt x="4227" y="6273"/>
                    <a:pt x="4227" y="6178"/>
                  </a:cubicBezTo>
                  <a:lnTo>
                    <a:pt x="4227" y="261"/>
                  </a:lnTo>
                  <a:cubicBezTo>
                    <a:pt x="4227" y="107"/>
                    <a:pt x="4097" y="1"/>
                    <a:pt x="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800;p73">
              <a:extLst>
                <a:ext uri="{FF2B5EF4-FFF2-40B4-BE49-F238E27FC236}">
                  <a16:creationId xmlns:a16="http://schemas.microsoft.com/office/drawing/2014/main" id="{820CB2B6-7A61-45CA-98F1-BA4FDE550E2B}"/>
                </a:ext>
              </a:extLst>
            </p:cNvPr>
            <p:cNvSpPr/>
            <p:nvPr/>
          </p:nvSpPr>
          <p:spPr>
            <a:xfrm>
              <a:off x="7837125" y="2981100"/>
              <a:ext cx="31625" cy="163625"/>
            </a:xfrm>
            <a:custGeom>
              <a:avLst/>
              <a:gdLst/>
              <a:ahLst/>
              <a:cxnLst/>
              <a:rect l="l" t="t" r="r" b="b"/>
              <a:pathLst>
                <a:path w="1265" h="6545" extrusionOk="0">
                  <a:moveTo>
                    <a:pt x="1" y="1"/>
                  </a:moveTo>
                  <a:lnTo>
                    <a:pt x="1" y="5918"/>
                  </a:lnTo>
                  <a:cubicBezTo>
                    <a:pt x="1" y="5918"/>
                    <a:pt x="1157" y="6544"/>
                    <a:pt x="1256" y="6544"/>
                  </a:cubicBezTo>
                  <a:cubicBezTo>
                    <a:pt x="1262" y="6544"/>
                    <a:pt x="1265" y="6542"/>
                    <a:pt x="1263" y="6537"/>
                  </a:cubicBezTo>
                  <a:cubicBezTo>
                    <a:pt x="1239" y="6442"/>
                    <a:pt x="1263" y="620"/>
                    <a:pt x="1263" y="62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801;p73">
              <a:extLst>
                <a:ext uri="{FF2B5EF4-FFF2-40B4-BE49-F238E27FC236}">
                  <a16:creationId xmlns:a16="http://schemas.microsoft.com/office/drawing/2014/main" id="{E8E274C3-0097-4B00-82DE-B39B00BF6190}"/>
                </a:ext>
              </a:extLst>
            </p:cNvPr>
            <p:cNvSpPr/>
            <p:nvPr/>
          </p:nvSpPr>
          <p:spPr>
            <a:xfrm>
              <a:off x="7830575" y="2974525"/>
              <a:ext cx="45575" cy="176875"/>
            </a:xfrm>
            <a:custGeom>
              <a:avLst/>
              <a:gdLst/>
              <a:ahLst/>
              <a:cxnLst/>
              <a:rect l="l" t="t" r="r" b="b"/>
              <a:pathLst>
                <a:path w="1823" h="7075" extrusionOk="0">
                  <a:moveTo>
                    <a:pt x="524" y="681"/>
                  </a:moveTo>
                  <a:lnTo>
                    <a:pt x="1263" y="1050"/>
                  </a:lnTo>
                  <a:cubicBezTo>
                    <a:pt x="1251" y="4407"/>
                    <a:pt x="1251" y="5824"/>
                    <a:pt x="1263" y="6419"/>
                  </a:cubicBezTo>
                  <a:cubicBezTo>
                    <a:pt x="1060" y="6312"/>
                    <a:pt x="786" y="6169"/>
                    <a:pt x="524" y="6026"/>
                  </a:cubicBezTo>
                  <a:lnTo>
                    <a:pt x="524" y="681"/>
                  </a:lnTo>
                  <a:close/>
                  <a:moveTo>
                    <a:pt x="268" y="0"/>
                  </a:moveTo>
                  <a:cubicBezTo>
                    <a:pt x="127" y="0"/>
                    <a:pt x="1" y="113"/>
                    <a:pt x="1" y="264"/>
                  </a:cubicBezTo>
                  <a:lnTo>
                    <a:pt x="1" y="6181"/>
                  </a:lnTo>
                  <a:cubicBezTo>
                    <a:pt x="1" y="6277"/>
                    <a:pt x="48" y="6360"/>
                    <a:pt x="143" y="6407"/>
                  </a:cubicBezTo>
                  <a:cubicBezTo>
                    <a:pt x="1084" y="6919"/>
                    <a:pt x="1394" y="7074"/>
                    <a:pt x="1548" y="7074"/>
                  </a:cubicBezTo>
                  <a:cubicBezTo>
                    <a:pt x="1596" y="7074"/>
                    <a:pt x="1656" y="7039"/>
                    <a:pt x="1703" y="7003"/>
                  </a:cubicBezTo>
                  <a:cubicBezTo>
                    <a:pt x="1787" y="6955"/>
                    <a:pt x="1822" y="6848"/>
                    <a:pt x="1787" y="6765"/>
                  </a:cubicBezTo>
                  <a:cubicBezTo>
                    <a:pt x="1763" y="6538"/>
                    <a:pt x="1775" y="3121"/>
                    <a:pt x="1787" y="883"/>
                  </a:cubicBezTo>
                  <a:cubicBezTo>
                    <a:pt x="1787" y="776"/>
                    <a:pt x="1727" y="693"/>
                    <a:pt x="1644" y="645"/>
                  </a:cubicBezTo>
                  <a:lnTo>
                    <a:pt x="382" y="26"/>
                  </a:lnTo>
                  <a:cubicBezTo>
                    <a:pt x="344" y="8"/>
                    <a:pt x="305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802;p73">
              <a:extLst>
                <a:ext uri="{FF2B5EF4-FFF2-40B4-BE49-F238E27FC236}">
                  <a16:creationId xmlns:a16="http://schemas.microsoft.com/office/drawing/2014/main" id="{32BB7783-B960-4B8C-9B3B-C937303866D0}"/>
                </a:ext>
              </a:extLst>
            </p:cNvPr>
            <p:cNvSpPr/>
            <p:nvPr/>
          </p:nvSpPr>
          <p:spPr>
            <a:xfrm>
              <a:off x="7837125" y="2925750"/>
              <a:ext cx="124150" cy="70850"/>
            </a:xfrm>
            <a:custGeom>
              <a:avLst/>
              <a:gdLst/>
              <a:ahLst/>
              <a:cxnLst/>
              <a:rect l="l" t="t" r="r" b="b"/>
              <a:pathLst>
                <a:path w="4966" h="2834" extrusionOk="0">
                  <a:moveTo>
                    <a:pt x="3703" y="0"/>
                  </a:moveTo>
                  <a:lnTo>
                    <a:pt x="1" y="2215"/>
                  </a:lnTo>
                  <a:lnTo>
                    <a:pt x="1263" y="2834"/>
                  </a:lnTo>
                  <a:lnTo>
                    <a:pt x="4965" y="608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803;p73">
              <a:extLst>
                <a:ext uri="{FF2B5EF4-FFF2-40B4-BE49-F238E27FC236}">
                  <a16:creationId xmlns:a16="http://schemas.microsoft.com/office/drawing/2014/main" id="{0622D0D6-3FA1-4816-B112-3BFF5ED16C13}"/>
                </a:ext>
              </a:extLst>
            </p:cNvPr>
            <p:cNvSpPr/>
            <p:nvPr/>
          </p:nvSpPr>
          <p:spPr>
            <a:xfrm>
              <a:off x="7829375" y="2919150"/>
              <a:ext cx="139625" cy="84000"/>
            </a:xfrm>
            <a:custGeom>
              <a:avLst/>
              <a:gdLst/>
              <a:ahLst/>
              <a:cxnLst/>
              <a:rect l="l" t="t" r="r" b="b"/>
              <a:pathLst>
                <a:path w="5585" h="3360" extrusionOk="0">
                  <a:moveTo>
                    <a:pt x="4025" y="550"/>
                  </a:moveTo>
                  <a:lnTo>
                    <a:pt x="4728" y="895"/>
                  </a:lnTo>
                  <a:lnTo>
                    <a:pt x="1561" y="2800"/>
                  </a:lnTo>
                  <a:lnTo>
                    <a:pt x="858" y="2455"/>
                  </a:lnTo>
                  <a:lnTo>
                    <a:pt x="4025" y="550"/>
                  </a:lnTo>
                  <a:close/>
                  <a:moveTo>
                    <a:pt x="4009" y="1"/>
                  </a:moveTo>
                  <a:cubicBezTo>
                    <a:pt x="3963" y="1"/>
                    <a:pt x="3915" y="13"/>
                    <a:pt x="3870" y="38"/>
                  </a:cubicBezTo>
                  <a:lnTo>
                    <a:pt x="180" y="2253"/>
                  </a:lnTo>
                  <a:cubicBezTo>
                    <a:pt x="1" y="2360"/>
                    <a:pt x="13" y="2622"/>
                    <a:pt x="203" y="2717"/>
                  </a:cubicBezTo>
                  <a:lnTo>
                    <a:pt x="1465" y="3324"/>
                  </a:lnTo>
                  <a:cubicBezTo>
                    <a:pt x="1501" y="3348"/>
                    <a:pt x="1537" y="3348"/>
                    <a:pt x="1573" y="3360"/>
                  </a:cubicBezTo>
                  <a:cubicBezTo>
                    <a:pt x="1620" y="3348"/>
                    <a:pt x="1668" y="3336"/>
                    <a:pt x="1704" y="3324"/>
                  </a:cubicBezTo>
                  <a:lnTo>
                    <a:pt x="5406" y="1098"/>
                  </a:lnTo>
                  <a:cubicBezTo>
                    <a:pt x="5585" y="991"/>
                    <a:pt x="5573" y="729"/>
                    <a:pt x="5383" y="645"/>
                  </a:cubicBezTo>
                  <a:lnTo>
                    <a:pt x="4121" y="26"/>
                  </a:lnTo>
                  <a:cubicBezTo>
                    <a:pt x="4087" y="10"/>
                    <a:pt x="4049" y="1"/>
                    <a:pt x="4009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804;p73">
              <a:extLst>
                <a:ext uri="{FF2B5EF4-FFF2-40B4-BE49-F238E27FC236}">
                  <a16:creationId xmlns:a16="http://schemas.microsoft.com/office/drawing/2014/main" id="{5FE62688-6264-432E-97C6-A6909B984D62}"/>
                </a:ext>
              </a:extLst>
            </p:cNvPr>
            <p:cNvSpPr/>
            <p:nvPr/>
          </p:nvSpPr>
          <p:spPr>
            <a:xfrm>
              <a:off x="7719250" y="2849850"/>
              <a:ext cx="242025" cy="158075"/>
            </a:xfrm>
            <a:custGeom>
              <a:avLst/>
              <a:gdLst/>
              <a:ahLst/>
              <a:cxnLst/>
              <a:rect l="l" t="t" r="r" b="b"/>
              <a:pathLst>
                <a:path w="9681" h="6323" extrusionOk="0">
                  <a:moveTo>
                    <a:pt x="9680" y="0"/>
                  </a:moveTo>
                  <a:lnTo>
                    <a:pt x="24" y="12"/>
                  </a:lnTo>
                  <a:lnTo>
                    <a:pt x="1" y="3453"/>
                  </a:lnTo>
                  <a:cubicBezTo>
                    <a:pt x="1" y="5037"/>
                    <a:pt x="2179" y="6322"/>
                    <a:pt x="4858" y="6322"/>
                  </a:cubicBezTo>
                  <a:cubicBezTo>
                    <a:pt x="7549" y="6322"/>
                    <a:pt x="9657" y="5037"/>
                    <a:pt x="9657" y="3453"/>
                  </a:cubicBezTo>
                  <a:lnTo>
                    <a:pt x="9680" y="3001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805;p73">
              <a:extLst>
                <a:ext uri="{FF2B5EF4-FFF2-40B4-BE49-F238E27FC236}">
                  <a16:creationId xmlns:a16="http://schemas.microsoft.com/office/drawing/2014/main" id="{D07C5268-6934-4E01-B449-AB1500743CE3}"/>
                </a:ext>
              </a:extLst>
            </p:cNvPr>
            <p:cNvSpPr/>
            <p:nvPr/>
          </p:nvSpPr>
          <p:spPr>
            <a:xfrm>
              <a:off x="7712700" y="2843575"/>
              <a:ext cx="255125" cy="170900"/>
            </a:xfrm>
            <a:custGeom>
              <a:avLst/>
              <a:gdLst/>
              <a:ahLst/>
              <a:cxnLst/>
              <a:rect l="l" t="t" r="r" b="b"/>
              <a:pathLst>
                <a:path w="10205" h="6836" extrusionOk="0">
                  <a:moveTo>
                    <a:pt x="268" y="0"/>
                  </a:moveTo>
                  <a:cubicBezTo>
                    <a:pt x="134" y="0"/>
                    <a:pt x="25" y="126"/>
                    <a:pt x="25" y="263"/>
                  </a:cubicBezTo>
                  <a:lnTo>
                    <a:pt x="1" y="3704"/>
                  </a:lnTo>
                  <a:cubicBezTo>
                    <a:pt x="1" y="5454"/>
                    <a:pt x="2251" y="6835"/>
                    <a:pt x="5120" y="6835"/>
                  </a:cubicBezTo>
                  <a:cubicBezTo>
                    <a:pt x="7954" y="6835"/>
                    <a:pt x="10181" y="5466"/>
                    <a:pt x="10181" y="3716"/>
                  </a:cubicBezTo>
                  <a:lnTo>
                    <a:pt x="10204" y="3252"/>
                  </a:lnTo>
                  <a:lnTo>
                    <a:pt x="10204" y="251"/>
                  </a:lnTo>
                  <a:cubicBezTo>
                    <a:pt x="10192" y="91"/>
                    <a:pt x="10067" y="10"/>
                    <a:pt x="9942" y="10"/>
                  </a:cubicBezTo>
                  <a:cubicBezTo>
                    <a:pt x="9817" y="10"/>
                    <a:pt x="9692" y="91"/>
                    <a:pt x="9680" y="251"/>
                  </a:cubicBezTo>
                  <a:lnTo>
                    <a:pt x="9680" y="3240"/>
                  </a:lnTo>
                  <a:lnTo>
                    <a:pt x="9657" y="3704"/>
                  </a:lnTo>
                  <a:cubicBezTo>
                    <a:pt x="9657" y="5145"/>
                    <a:pt x="7621" y="6312"/>
                    <a:pt x="5120" y="6312"/>
                  </a:cubicBezTo>
                  <a:cubicBezTo>
                    <a:pt x="2584" y="6312"/>
                    <a:pt x="525" y="5145"/>
                    <a:pt x="525" y="3704"/>
                  </a:cubicBezTo>
                  <a:lnTo>
                    <a:pt x="548" y="263"/>
                  </a:lnTo>
                  <a:cubicBezTo>
                    <a:pt x="548" y="120"/>
                    <a:pt x="441" y="1"/>
                    <a:pt x="286" y="1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806;p73">
              <a:extLst>
                <a:ext uri="{FF2B5EF4-FFF2-40B4-BE49-F238E27FC236}">
                  <a16:creationId xmlns:a16="http://schemas.microsoft.com/office/drawing/2014/main" id="{18ED163C-95EE-4084-9E0E-B95865B8FA07}"/>
                </a:ext>
              </a:extLst>
            </p:cNvPr>
            <p:cNvSpPr/>
            <p:nvPr/>
          </p:nvSpPr>
          <p:spPr>
            <a:xfrm>
              <a:off x="7712700" y="2766200"/>
              <a:ext cx="256300" cy="156300"/>
            </a:xfrm>
            <a:custGeom>
              <a:avLst/>
              <a:gdLst/>
              <a:ahLst/>
              <a:cxnLst/>
              <a:rect l="l" t="t" r="r" b="b"/>
              <a:pathLst>
                <a:path w="10252" h="6252" extrusionOk="0">
                  <a:moveTo>
                    <a:pt x="5120" y="513"/>
                  </a:moveTo>
                  <a:cubicBezTo>
                    <a:pt x="7656" y="513"/>
                    <a:pt x="9728" y="1679"/>
                    <a:pt x="9728" y="3120"/>
                  </a:cubicBezTo>
                  <a:cubicBezTo>
                    <a:pt x="9728" y="4561"/>
                    <a:pt x="7656" y="5727"/>
                    <a:pt x="5120" y="5727"/>
                  </a:cubicBezTo>
                  <a:cubicBezTo>
                    <a:pt x="2584" y="5727"/>
                    <a:pt x="525" y="4561"/>
                    <a:pt x="525" y="3120"/>
                  </a:cubicBezTo>
                  <a:cubicBezTo>
                    <a:pt x="525" y="1691"/>
                    <a:pt x="2596" y="513"/>
                    <a:pt x="5120" y="513"/>
                  </a:cubicBezTo>
                  <a:close/>
                  <a:moveTo>
                    <a:pt x="5120" y="1"/>
                  </a:moveTo>
                  <a:cubicBezTo>
                    <a:pt x="2251" y="1"/>
                    <a:pt x="1" y="1370"/>
                    <a:pt x="1" y="3120"/>
                  </a:cubicBezTo>
                  <a:cubicBezTo>
                    <a:pt x="1" y="4882"/>
                    <a:pt x="2251" y="6251"/>
                    <a:pt x="5120" y="6251"/>
                  </a:cubicBezTo>
                  <a:cubicBezTo>
                    <a:pt x="7990" y="6251"/>
                    <a:pt x="10252" y="4882"/>
                    <a:pt x="10252" y="3120"/>
                  </a:cubicBezTo>
                  <a:cubicBezTo>
                    <a:pt x="10252" y="1370"/>
                    <a:pt x="7990" y="1"/>
                    <a:pt x="5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807;p73">
              <a:extLst>
                <a:ext uri="{FF2B5EF4-FFF2-40B4-BE49-F238E27FC236}">
                  <a16:creationId xmlns:a16="http://schemas.microsoft.com/office/drawing/2014/main" id="{4DFBAE7B-84BB-4E24-B4F6-8892660C547E}"/>
                </a:ext>
              </a:extLst>
            </p:cNvPr>
            <p:cNvSpPr/>
            <p:nvPr/>
          </p:nvSpPr>
          <p:spPr>
            <a:xfrm>
              <a:off x="7719250" y="2772450"/>
              <a:ext cx="242925" cy="143500"/>
            </a:xfrm>
            <a:custGeom>
              <a:avLst/>
              <a:gdLst/>
              <a:ahLst/>
              <a:cxnLst/>
              <a:rect l="l" t="t" r="r" b="b"/>
              <a:pathLst>
                <a:path w="9717" h="5740" extrusionOk="0">
                  <a:moveTo>
                    <a:pt x="4858" y="1"/>
                  </a:moveTo>
                  <a:cubicBezTo>
                    <a:pt x="2179" y="1"/>
                    <a:pt x="1" y="1286"/>
                    <a:pt x="1" y="2870"/>
                  </a:cubicBezTo>
                  <a:cubicBezTo>
                    <a:pt x="1" y="4454"/>
                    <a:pt x="2179" y="5739"/>
                    <a:pt x="4858" y="5739"/>
                  </a:cubicBezTo>
                  <a:cubicBezTo>
                    <a:pt x="7549" y="5739"/>
                    <a:pt x="9716" y="4454"/>
                    <a:pt x="9716" y="2870"/>
                  </a:cubicBezTo>
                  <a:cubicBezTo>
                    <a:pt x="9716" y="1286"/>
                    <a:pt x="7549" y="1"/>
                    <a:pt x="4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808;p73">
              <a:extLst>
                <a:ext uri="{FF2B5EF4-FFF2-40B4-BE49-F238E27FC236}">
                  <a16:creationId xmlns:a16="http://schemas.microsoft.com/office/drawing/2014/main" id="{14F94B9A-1ABE-4237-8CDC-07D5C6A226D9}"/>
                </a:ext>
              </a:extLst>
            </p:cNvPr>
            <p:cNvSpPr/>
            <p:nvPr/>
          </p:nvSpPr>
          <p:spPr>
            <a:xfrm>
              <a:off x="7758550" y="2793300"/>
              <a:ext cx="164325" cy="102100"/>
            </a:xfrm>
            <a:custGeom>
              <a:avLst/>
              <a:gdLst/>
              <a:ahLst/>
              <a:cxnLst/>
              <a:rect l="l" t="t" r="r" b="b"/>
              <a:pathLst>
                <a:path w="6573" h="4084" extrusionOk="0">
                  <a:moveTo>
                    <a:pt x="3286" y="0"/>
                  </a:moveTo>
                  <a:cubicBezTo>
                    <a:pt x="1477" y="0"/>
                    <a:pt x="0" y="917"/>
                    <a:pt x="0" y="2036"/>
                  </a:cubicBezTo>
                  <a:cubicBezTo>
                    <a:pt x="0" y="3167"/>
                    <a:pt x="1477" y="4084"/>
                    <a:pt x="3286" y="4084"/>
                  </a:cubicBezTo>
                  <a:cubicBezTo>
                    <a:pt x="5108" y="4084"/>
                    <a:pt x="6573" y="3167"/>
                    <a:pt x="6573" y="2036"/>
                  </a:cubicBezTo>
                  <a:cubicBezTo>
                    <a:pt x="6573" y="905"/>
                    <a:pt x="5108" y="0"/>
                    <a:pt x="3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809;p73">
              <a:extLst>
                <a:ext uri="{FF2B5EF4-FFF2-40B4-BE49-F238E27FC236}">
                  <a16:creationId xmlns:a16="http://schemas.microsoft.com/office/drawing/2014/main" id="{39106780-AC68-4E29-A470-9B4E1E14EC57}"/>
                </a:ext>
              </a:extLst>
            </p:cNvPr>
            <p:cNvSpPr/>
            <p:nvPr/>
          </p:nvSpPr>
          <p:spPr>
            <a:xfrm>
              <a:off x="7747525" y="2806825"/>
              <a:ext cx="186075" cy="74900"/>
            </a:xfrm>
            <a:custGeom>
              <a:avLst/>
              <a:gdLst/>
              <a:ahLst/>
              <a:cxnLst/>
              <a:rect l="l" t="t" r="r" b="b"/>
              <a:pathLst>
                <a:path w="7443" h="2996" extrusionOk="0">
                  <a:moveTo>
                    <a:pt x="375" y="0"/>
                  </a:moveTo>
                  <a:cubicBezTo>
                    <a:pt x="111" y="0"/>
                    <a:pt x="1" y="401"/>
                    <a:pt x="298" y="507"/>
                  </a:cubicBezTo>
                  <a:lnTo>
                    <a:pt x="6990" y="2971"/>
                  </a:lnTo>
                  <a:cubicBezTo>
                    <a:pt x="7014" y="2983"/>
                    <a:pt x="7049" y="2983"/>
                    <a:pt x="7085" y="2995"/>
                  </a:cubicBezTo>
                  <a:cubicBezTo>
                    <a:pt x="7371" y="2995"/>
                    <a:pt x="7442" y="2578"/>
                    <a:pt x="7168" y="2483"/>
                  </a:cubicBezTo>
                  <a:lnTo>
                    <a:pt x="477" y="19"/>
                  </a:lnTo>
                  <a:cubicBezTo>
                    <a:pt x="441" y="6"/>
                    <a:pt x="407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810;p73">
              <a:extLst>
                <a:ext uri="{FF2B5EF4-FFF2-40B4-BE49-F238E27FC236}">
                  <a16:creationId xmlns:a16="http://schemas.microsoft.com/office/drawing/2014/main" id="{58BD0D25-2A5A-4172-ACCD-8CC367B544C9}"/>
                </a:ext>
              </a:extLst>
            </p:cNvPr>
            <p:cNvSpPr/>
            <p:nvPr/>
          </p:nvSpPr>
          <p:spPr>
            <a:xfrm>
              <a:off x="7747825" y="2806825"/>
              <a:ext cx="186100" cy="74900"/>
            </a:xfrm>
            <a:custGeom>
              <a:avLst/>
              <a:gdLst/>
              <a:ahLst/>
              <a:cxnLst/>
              <a:rect l="l" t="t" r="r" b="b"/>
              <a:pathLst>
                <a:path w="7444" h="2996" extrusionOk="0">
                  <a:moveTo>
                    <a:pt x="7076" y="0"/>
                  </a:moveTo>
                  <a:cubicBezTo>
                    <a:pt x="7045" y="0"/>
                    <a:pt x="7012" y="6"/>
                    <a:pt x="6978" y="19"/>
                  </a:cubicBezTo>
                  <a:lnTo>
                    <a:pt x="274" y="2483"/>
                  </a:lnTo>
                  <a:cubicBezTo>
                    <a:pt x="1" y="2578"/>
                    <a:pt x="72" y="2995"/>
                    <a:pt x="370" y="2995"/>
                  </a:cubicBezTo>
                  <a:cubicBezTo>
                    <a:pt x="394" y="2983"/>
                    <a:pt x="429" y="2983"/>
                    <a:pt x="453" y="2971"/>
                  </a:cubicBezTo>
                  <a:lnTo>
                    <a:pt x="7156" y="507"/>
                  </a:lnTo>
                  <a:cubicBezTo>
                    <a:pt x="7443" y="401"/>
                    <a:pt x="7332" y="0"/>
                    <a:pt x="7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811;p73">
              <a:extLst>
                <a:ext uri="{FF2B5EF4-FFF2-40B4-BE49-F238E27FC236}">
                  <a16:creationId xmlns:a16="http://schemas.microsoft.com/office/drawing/2014/main" id="{22FDBEE7-E508-4DCF-B501-F121321772C8}"/>
                </a:ext>
              </a:extLst>
            </p:cNvPr>
            <p:cNvSpPr/>
            <p:nvPr/>
          </p:nvSpPr>
          <p:spPr>
            <a:xfrm>
              <a:off x="7835050" y="2404625"/>
              <a:ext cx="13125" cy="437800"/>
            </a:xfrm>
            <a:custGeom>
              <a:avLst/>
              <a:gdLst/>
              <a:ahLst/>
              <a:cxnLst/>
              <a:rect l="l" t="t" r="r" b="b"/>
              <a:pathLst>
                <a:path w="525" h="17512" extrusionOk="0">
                  <a:moveTo>
                    <a:pt x="262" y="1"/>
                  </a:moveTo>
                  <a:cubicBezTo>
                    <a:pt x="131" y="1"/>
                    <a:pt x="0" y="87"/>
                    <a:pt x="0" y="259"/>
                  </a:cubicBezTo>
                  <a:lnTo>
                    <a:pt x="0" y="17250"/>
                  </a:lnTo>
                  <a:cubicBezTo>
                    <a:pt x="0" y="17393"/>
                    <a:pt x="119" y="17512"/>
                    <a:pt x="262" y="17512"/>
                  </a:cubicBezTo>
                  <a:cubicBezTo>
                    <a:pt x="405" y="17512"/>
                    <a:pt x="524" y="17393"/>
                    <a:pt x="524" y="17250"/>
                  </a:cubicBezTo>
                  <a:lnTo>
                    <a:pt x="524" y="259"/>
                  </a:lnTo>
                  <a:cubicBezTo>
                    <a:pt x="524" y="87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812;p73">
              <a:extLst>
                <a:ext uri="{FF2B5EF4-FFF2-40B4-BE49-F238E27FC236}">
                  <a16:creationId xmlns:a16="http://schemas.microsoft.com/office/drawing/2014/main" id="{934685D2-8667-4630-80CA-D84C140F2316}"/>
                </a:ext>
              </a:extLst>
            </p:cNvPr>
            <p:cNvSpPr/>
            <p:nvPr/>
          </p:nvSpPr>
          <p:spPr>
            <a:xfrm>
              <a:off x="7795450" y="2410350"/>
              <a:ext cx="55250" cy="363325"/>
            </a:xfrm>
            <a:custGeom>
              <a:avLst/>
              <a:gdLst/>
              <a:ahLst/>
              <a:cxnLst/>
              <a:rect l="l" t="t" r="r" b="b"/>
              <a:pathLst>
                <a:path w="2210" h="14533" extrusionOk="0">
                  <a:moveTo>
                    <a:pt x="1860" y="0"/>
                  </a:moveTo>
                  <a:cubicBezTo>
                    <a:pt x="1770" y="0"/>
                    <a:pt x="1681" y="48"/>
                    <a:pt x="1632" y="161"/>
                  </a:cubicBezTo>
                  <a:lnTo>
                    <a:pt x="72" y="3471"/>
                  </a:lnTo>
                  <a:cubicBezTo>
                    <a:pt x="48" y="3507"/>
                    <a:pt x="36" y="3543"/>
                    <a:pt x="36" y="3579"/>
                  </a:cubicBezTo>
                  <a:cubicBezTo>
                    <a:pt x="1" y="8460"/>
                    <a:pt x="36" y="8555"/>
                    <a:pt x="48" y="8603"/>
                  </a:cubicBezTo>
                  <a:cubicBezTo>
                    <a:pt x="96" y="8758"/>
                    <a:pt x="1144" y="12794"/>
                    <a:pt x="1537" y="14330"/>
                  </a:cubicBezTo>
                  <a:cubicBezTo>
                    <a:pt x="1572" y="14449"/>
                    <a:pt x="1679" y="14532"/>
                    <a:pt x="1798" y="14532"/>
                  </a:cubicBezTo>
                  <a:cubicBezTo>
                    <a:pt x="1822" y="14532"/>
                    <a:pt x="1834" y="14532"/>
                    <a:pt x="1858" y="14520"/>
                  </a:cubicBezTo>
                  <a:cubicBezTo>
                    <a:pt x="2001" y="14485"/>
                    <a:pt x="2084" y="14342"/>
                    <a:pt x="2049" y="14211"/>
                  </a:cubicBezTo>
                  <a:cubicBezTo>
                    <a:pt x="1715" y="12877"/>
                    <a:pt x="584" y="8543"/>
                    <a:pt x="560" y="8484"/>
                  </a:cubicBezTo>
                  <a:cubicBezTo>
                    <a:pt x="536" y="8281"/>
                    <a:pt x="548" y="5495"/>
                    <a:pt x="560" y="3638"/>
                  </a:cubicBezTo>
                  <a:lnTo>
                    <a:pt x="2108" y="388"/>
                  </a:lnTo>
                  <a:cubicBezTo>
                    <a:pt x="2210" y="176"/>
                    <a:pt x="2033" y="0"/>
                    <a:pt x="1860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813;p73">
              <a:extLst>
                <a:ext uri="{FF2B5EF4-FFF2-40B4-BE49-F238E27FC236}">
                  <a16:creationId xmlns:a16="http://schemas.microsoft.com/office/drawing/2014/main" id="{E1F75B33-C8B4-486E-921B-1257D2EA3625}"/>
                </a:ext>
              </a:extLst>
            </p:cNvPr>
            <p:cNvSpPr/>
            <p:nvPr/>
          </p:nvSpPr>
          <p:spPr>
            <a:xfrm>
              <a:off x="7804975" y="2394425"/>
              <a:ext cx="105700" cy="116125"/>
            </a:xfrm>
            <a:custGeom>
              <a:avLst/>
              <a:gdLst/>
              <a:ahLst/>
              <a:cxnLst/>
              <a:rect l="l" t="t" r="r" b="b"/>
              <a:pathLst>
                <a:path w="4228" h="4645" extrusionOk="0">
                  <a:moveTo>
                    <a:pt x="4227" y="1"/>
                  </a:moveTo>
                  <a:lnTo>
                    <a:pt x="1" y="2537"/>
                  </a:lnTo>
                  <a:lnTo>
                    <a:pt x="1" y="4644"/>
                  </a:lnTo>
                  <a:lnTo>
                    <a:pt x="4227" y="2120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814;p73">
              <a:extLst>
                <a:ext uri="{FF2B5EF4-FFF2-40B4-BE49-F238E27FC236}">
                  <a16:creationId xmlns:a16="http://schemas.microsoft.com/office/drawing/2014/main" id="{626A3752-27F4-4FDE-B7E4-F833448703B5}"/>
                </a:ext>
              </a:extLst>
            </p:cNvPr>
            <p:cNvSpPr/>
            <p:nvPr/>
          </p:nvSpPr>
          <p:spPr>
            <a:xfrm>
              <a:off x="7798425" y="2388125"/>
              <a:ext cx="118500" cy="128975"/>
            </a:xfrm>
            <a:custGeom>
              <a:avLst/>
              <a:gdLst/>
              <a:ahLst/>
              <a:cxnLst/>
              <a:rect l="l" t="t" r="r" b="b"/>
              <a:pathLst>
                <a:path w="4740" h="5159" extrusionOk="0">
                  <a:moveTo>
                    <a:pt x="4227" y="717"/>
                  </a:moveTo>
                  <a:lnTo>
                    <a:pt x="4227" y="2217"/>
                  </a:lnTo>
                  <a:lnTo>
                    <a:pt x="525" y="4444"/>
                  </a:lnTo>
                  <a:lnTo>
                    <a:pt x="525" y="2944"/>
                  </a:lnTo>
                  <a:lnTo>
                    <a:pt x="4227" y="717"/>
                  </a:lnTo>
                  <a:close/>
                  <a:moveTo>
                    <a:pt x="4481" y="0"/>
                  </a:moveTo>
                  <a:cubicBezTo>
                    <a:pt x="4437" y="0"/>
                    <a:pt x="4390" y="12"/>
                    <a:pt x="4346" y="38"/>
                  </a:cubicBezTo>
                  <a:lnTo>
                    <a:pt x="132" y="2563"/>
                  </a:lnTo>
                  <a:cubicBezTo>
                    <a:pt x="48" y="2610"/>
                    <a:pt x="1" y="2693"/>
                    <a:pt x="1" y="2789"/>
                  </a:cubicBezTo>
                  <a:lnTo>
                    <a:pt x="1" y="4896"/>
                  </a:lnTo>
                  <a:cubicBezTo>
                    <a:pt x="1" y="4991"/>
                    <a:pt x="48" y="5087"/>
                    <a:pt x="132" y="5134"/>
                  </a:cubicBezTo>
                  <a:cubicBezTo>
                    <a:pt x="179" y="5146"/>
                    <a:pt x="215" y="5158"/>
                    <a:pt x="263" y="5158"/>
                  </a:cubicBezTo>
                  <a:cubicBezTo>
                    <a:pt x="310" y="5158"/>
                    <a:pt x="358" y="5146"/>
                    <a:pt x="394" y="5122"/>
                  </a:cubicBezTo>
                  <a:lnTo>
                    <a:pt x="4620" y="2598"/>
                  </a:lnTo>
                  <a:cubicBezTo>
                    <a:pt x="4692" y="2551"/>
                    <a:pt x="4739" y="2467"/>
                    <a:pt x="4739" y="2372"/>
                  </a:cubicBezTo>
                  <a:lnTo>
                    <a:pt x="4739" y="265"/>
                  </a:lnTo>
                  <a:cubicBezTo>
                    <a:pt x="4739" y="112"/>
                    <a:pt x="4618" y="0"/>
                    <a:pt x="4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815;p73">
              <a:extLst>
                <a:ext uri="{FF2B5EF4-FFF2-40B4-BE49-F238E27FC236}">
                  <a16:creationId xmlns:a16="http://schemas.microsoft.com/office/drawing/2014/main" id="{19105204-5770-4087-8694-98D7904BA63B}"/>
                </a:ext>
              </a:extLst>
            </p:cNvPr>
            <p:cNvSpPr/>
            <p:nvPr/>
          </p:nvSpPr>
          <p:spPr>
            <a:xfrm>
              <a:off x="7702000" y="2393250"/>
              <a:ext cx="103000" cy="117300"/>
            </a:xfrm>
            <a:custGeom>
              <a:avLst/>
              <a:gdLst/>
              <a:ahLst/>
              <a:cxnLst/>
              <a:rect l="l" t="t" r="r" b="b"/>
              <a:pathLst>
                <a:path w="4120" h="4692" extrusionOk="0">
                  <a:moveTo>
                    <a:pt x="0" y="0"/>
                  </a:moveTo>
                  <a:lnTo>
                    <a:pt x="0" y="2107"/>
                  </a:lnTo>
                  <a:lnTo>
                    <a:pt x="4120" y="4691"/>
                  </a:lnTo>
                  <a:lnTo>
                    <a:pt x="4120" y="2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816;p73">
              <a:extLst>
                <a:ext uri="{FF2B5EF4-FFF2-40B4-BE49-F238E27FC236}">
                  <a16:creationId xmlns:a16="http://schemas.microsoft.com/office/drawing/2014/main" id="{AC987381-329F-4A7D-8A6D-A39CBF9886DA}"/>
                </a:ext>
              </a:extLst>
            </p:cNvPr>
            <p:cNvSpPr/>
            <p:nvPr/>
          </p:nvSpPr>
          <p:spPr>
            <a:xfrm>
              <a:off x="7695750" y="2386700"/>
              <a:ext cx="115800" cy="130400"/>
            </a:xfrm>
            <a:custGeom>
              <a:avLst/>
              <a:gdLst/>
              <a:ahLst/>
              <a:cxnLst/>
              <a:rect l="l" t="t" r="r" b="b"/>
              <a:pathLst>
                <a:path w="4632" h="5216" extrusionOk="0">
                  <a:moveTo>
                    <a:pt x="512" y="738"/>
                  </a:moveTo>
                  <a:lnTo>
                    <a:pt x="4108" y="2989"/>
                  </a:lnTo>
                  <a:lnTo>
                    <a:pt x="4108" y="4489"/>
                  </a:lnTo>
                  <a:lnTo>
                    <a:pt x="512" y="2227"/>
                  </a:lnTo>
                  <a:lnTo>
                    <a:pt x="512" y="738"/>
                  </a:lnTo>
                  <a:close/>
                  <a:moveTo>
                    <a:pt x="262" y="0"/>
                  </a:moveTo>
                  <a:cubicBezTo>
                    <a:pt x="217" y="0"/>
                    <a:pt x="173" y="12"/>
                    <a:pt x="131" y="36"/>
                  </a:cubicBezTo>
                  <a:cubicBezTo>
                    <a:pt x="48" y="83"/>
                    <a:pt x="0" y="167"/>
                    <a:pt x="0" y="262"/>
                  </a:cubicBezTo>
                  <a:lnTo>
                    <a:pt x="0" y="2369"/>
                  </a:lnTo>
                  <a:cubicBezTo>
                    <a:pt x="0" y="2465"/>
                    <a:pt x="36" y="2548"/>
                    <a:pt x="119" y="2596"/>
                  </a:cubicBezTo>
                  <a:lnTo>
                    <a:pt x="4227" y="5179"/>
                  </a:lnTo>
                  <a:cubicBezTo>
                    <a:pt x="4274" y="5203"/>
                    <a:pt x="4322" y="5215"/>
                    <a:pt x="4370" y="5215"/>
                  </a:cubicBezTo>
                  <a:cubicBezTo>
                    <a:pt x="4513" y="5215"/>
                    <a:pt x="4632" y="5096"/>
                    <a:pt x="4632" y="4953"/>
                  </a:cubicBezTo>
                  <a:lnTo>
                    <a:pt x="4632" y="2846"/>
                  </a:lnTo>
                  <a:cubicBezTo>
                    <a:pt x="4632" y="2762"/>
                    <a:pt x="4584" y="2679"/>
                    <a:pt x="4513" y="2631"/>
                  </a:cubicBezTo>
                  <a:lnTo>
                    <a:pt x="393" y="36"/>
                  </a:lnTo>
                  <a:cubicBezTo>
                    <a:pt x="351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817;p73">
              <a:extLst>
                <a:ext uri="{FF2B5EF4-FFF2-40B4-BE49-F238E27FC236}">
                  <a16:creationId xmlns:a16="http://schemas.microsoft.com/office/drawing/2014/main" id="{3A606EF3-8819-45EB-BFDE-C60AE672121B}"/>
                </a:ext>
              </a:extLst>
            </p:cNvPr>
            <p:cNvSpPr/>
            <p:nvPr/>
          </p:nvSpPr>
          <p:spPr>
            <a:xfrm>
              <a:off x="7702000" y="2332525"/>
              <a:ext cx="208675" cy="125325"/>
            </a:xfrm>
            <a:custGeom>
              <a:avLst/>
              <a:gdLst/>
              <a:ahLst/>
              <a:cxnLst/>
              <a:rect l="l" t="t" r="r" b="b"/>
              <a:pathLst>
                <a:path w="8347" h="5013" extrusionOk="0">
                  <a:moveTo>
                    <a:pt x="4227" y="0"/>
                  </a:moveTo>
                  <a:lnTo>
                    <a:pt x="0" y="2429"/>
                  </a:lnTo>
                  <a:lnTo>
                    <a:pt x="4120" y="5013"/>
                  </a:lnTo>
                  <a:lnTo>
                    <a:pt x="8346" y="2477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818;p73">
              <a:extLst>
                <a:ext uri="{FF2B5EF4-FFF2-40B4-BE49-F238E27FC236}">
                  <a16:creationId xmlns:a16="http://schemas.microsoft.com/office/drawing/2014/main" id="{FFAB69E0-1A6B-4DC1-96F7-F4F76206DB53}"/>
                </a:ext>
              </a:extLst>
            </p:cNvPr>
            <p:cNvSpPr/>
            <p:nvPr/>
          </p:nvSpPr>
          <p:spPr>
            <a:xfrm>
              <a:off x="7694550" y="2325975"/>
              <a:ext cx="222375" cy="138425"/>
            </a:xfrm>
            <a:custGeom>
              <a:avLst/>
              <a:gdLst/>
              <a:ahLst/>
              <a:cxnLst/>
              <a:rect l="l" t="t" r="r" b="b"/>
              <a:pathLst>
                <a:path w="8895" h="5537" extrusionOk="0">
                  <a:moveTo>
                    <a:pt x="4513" y="560"/>
                  </a:moveTo>
                  <a:lnTo>
                    <a:pt x="8132" y="2739"/>
                  </a:lnTo>
                  <a:lnTo>
                    <a:pt x="4418" y="4965"/>
                  </a:lnTo>
                  <a:lnTo>
                    <a:pt x="810" y="2703"/>
                  </a:lnTo>
                  <a:lnTo>
                    <a:pt x="4513" y="560"/>
                  </a:lnTo>
                  <a:close/>
                  <a:moveTo>
                    <a:pt x="4525" y="0"/>
                  </a:moveTo>
                  <a:cubicBezTo>
                    <a:pt x="4480" y="0"/>
                    <a:pt x="4436" y="12"/>
                    <a:pt x="4394" y="36"/>
                  </a:cubicBezTo>
                  <a:lnTo>
                    <a:pt x="167" y="2465"/>
                  </a:lnTo>
                  <a:cubicBezTo>
                    <a:pt x="0" y="2560"/>
                    <a:pt x="0" y="2810"/>
                    <a:pt x="167" y="2917"/>
                  </a:cubicBezTo>
                  <a:lnTo>
                    <a:pt x="4275" y="5501"/>
                  </a:lnTo>
                  <a:cubicBezTo>
                    <a:pt x="4322" y="5525"/>
                    <a:pt x="4370" y="5537"/>
                    <a:pt x="4418" y="5537"/>
                  </a:cubicBezTo>
                  <a:cubicBezTo>
                    <a:pt x="4465" y="5537"/>
                    <a:pt x="4513" y="5525"/>
                    <a:pt x="4549" y="5489"/>
                  </a:cubicBezTo>
                  <a:lnTo>
                    <a:pt x="8775" y="2965"/>
                  </a:lnTo>
                  <a:cubicBezTo>
                    <a:pt x="8847" y="2917"/>
                    <a:pt x="8894" y="2834"/>
                    <a:pt x="8894" y="2739"/>
                  </a:cubicBezTo>
                  <a:cubicBezTo>
                    <a:pt x="8894" y="2643"/>
                    <a:pt x="8847" y="2560"/>
                    <a:pt x="8775" y="2512"/>
                  </a:cubicBezTo>
                  <a:lnTo>
                    <a:pt x="4656" y="36"/>
                  </a:lnTo>
                  <a:cubicBezTo>
                    <a:pt x="4614" y="12"/>
                    <a:pt x="4569" y="0"/>
                    <a:pt x="4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819;p73">
              <a:extLst>
                <a:ext uri="{FF2B5EF4-FFF2-40B4-BE49-F238E27FC236}">
                  <a16:creationId xmlns:a16="http://schemas.microsoft.com/office/drawing/2014/main" id="{4A013EE4-D114-434D-841D-34E1083799B1}"/>
                </a:ext>
              </a:extLst>
            </p:cNvPr>
            <p:cNvSpPr/>
            <p:nvPr/>
          </p:nvSpPr>
          <p:spPr>
            <a:xfrm>
              <a:off x="5558875" y="1593150"/>
              <a:ext cx="92575" cy="203625"/>
            </a:xfrm>
            <a:custGeom>
              <a:avLst/>
              <a:gdLst/>
              <a:ahLst/>
              <a:cxnLst/>
              <a:rect l="l" t="t" r="r" b="b"/>
              <a:pathLst>
                <a:path w="3703" h="8145" extrusionOk="0">
                  <a:moveTo>
                    <a:pt x="3703" y="0"/>
                  </a:moveTo>
                  <a:lnTo>
                    <a:pt x="0" y="2227"/>
                  </a:lnTo>
                  <a:lnTo>
                    <a:pt x="0" y="8144"/>
                  </a:lnTo>
                  <a:lnTo>
                    <a:pt x="3703" y="5918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820;p73">
              <a:extLst>
                <a:ext uri="{FF2B5EF4-FFF2-40B4-BE49-F238E27FC236}">
                  <a16:creationId xmlns:a16="http://schemas.microsoft.com/office/drawing/2014/main" id="{23D90B5D-A8AA-4281-8A45-FFE73300D0B1}"/>
                </a:ext>
              </a:extLst>
            </p:cNvPr>
            <p:cNvSpPr/>
            <p:nvPr/>
          </p:nvSpPr>
          <p:spPr>
            <a:xfrm>
              <a:off x="5552325" y="1586900"/>
              <a:ext cx="105675" cy="216125"/>
            </a:xfrm>
            <a:custGeom>
              <a:avLst/>
              <a:gdLst/>
              <a:ahLst/>
              <a:cxnLst/>
              <a:rect l="l" t="t" r="r" b="b"/>
              <a:pathLst>
                <a:path w="4227" h="8645" extrusionOk="0">
                  <a:moveTo>
                    <a:pt x="3703" y="714"/>
                  </a:moveTo>
                  <a:lnTo>
                    <a:pt x="3703" y="6025"/>
                  </a:lnTo>
                  <a:lnTo>
                    <a:pt x="524" y="7930"/>
                  </a:lnTo>
                  <a:lnTo>
                    <a:pt x="524" y="2619"/>
                  </a:lnTo>
                  <a:lnTo>
                    <a:pt x="3703" y="714"/>
                  </a:lnTo>
                  <a:close/>
                  <a:moveTo>
                    <a:pt x="3960" y="0"/>
                  </a:moveTo>
                  <a:cubicBezTo>
                    <a:pt x="3914" y="0"/>
                    <a:pt x="3870" y="12"/>
                    <a:pt x="3834" y="36"/>
                  </a:cubicBezTo>
                  <a:lnTo>
                    <a:pt x="131" y="2250"/>
                  </a:lnTo>
                  <a:cubicBezTo>
                    <a:pt x="48" y="2298"/>
                    <a:pt x="0" y="2381"/>
                    <a:pt x="0" y="2477"/>
                  </a:cubicBezTo>
                  <a:lnTo>
                    <a:pt x="0" y="8394"/>
                  </a:lnTo>
                  <a:cubicBezTo>
                    <a:pt x="0" y="8537"/>
                    <a:pt x="119" y="8644"/>
                    <a:pt x="262" y="8644"/>
                  </a:cubicBezTo>
                  <a:cubicBezTo>
                    <a:pt x="310" y="8644"/>
                    <a:pt x="357" y="8632"/>
                    <a:pt x="405" y="8608"/>
                  </a:cubicBezTo>
                  <a:lnTo>
                    <a:pt x="4096" y="6394"/>
                  </a:lnTo>
                  <a:cubicBezTo>
                    <a:pt x="4179" y="6346"/>
                    <a:pt x="4227" y="6263"/>
                    <a:pt x="4227" y="6168"/>
                  </a:cubicBezTo>
                  <a:lnTo>
                    <a:pt x="4227" y="262"/>
                  </a:lnTo>
                  <a:cubicBezTo>
                    <a:pt x="4227" y="167"/>
                    <a:pt x="4179" y="83"/>
                    <a:pt x="4096" y="36"/>
                  </a:cubicBezTo>
                  <a:cubicBezTo>
                    <a:pt x="4054" y="12"/>
                    <a:pt x="4007" y="0"/>
                    <a:pt x="3960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821;p73">
              <a:extLst>
                <a:ext uri="{FF2B5EF4-FFF2-40B4-BE49-F238E27FC236}">
                  <a16:creationId xmlns:a16="http://schemas.microsoft.com/office/drawing/2014/main" id="{0BBA4BA5-C2DA-4BD8-B9F0-D255BDCD837E}"/>
                </a:ext>
              </a:extLst>
            </p:cNvPr>
            <p:cNvSpPr/>
            <p:nvPr/>
          </p:nvSpPr>
          <p:spPr>
            <a:xfrm>
              <a:off x="5590425" y="1608625"/>
              <a:ext cx="92575" cy="203325"/>
            </a:xfrm>
            <a:custGeom>
              <a:avLst/>
              <a:gdLst/>
              <a:ahLst/>
              <a:cxnLst/>
              <a:rect l="l" t="t" r="r" b="b"/>
              <a:pathLst>
                <a:path w="3703" h="8133" extrusionOk="0">
                  <a:moveTo>
                    <a:pt x="3703" y="0"/>
                  </a:moveTo>
                  <a:lnTo>
                    <a:pt x="0" y="2215"/>
                  </a:lnTo>
                  <a:lnTo>
                    <a:pt x="0" y="8132"/>
                  </a:lnTo>
                  <a:lnTo>
                    <a:pt x="3703" y="5918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822;p73">
              <a:extLst>
                <a:ext uri="{FF2B5EF4-FFF2-40B4-BE49-F238E27FC236}">
                  <a16:creationId xmlns:a16="http://schemas.microsoft.com/office/drawing/2014/main" id="{06410B1E-94E3-4FEA-A033-47DECA4DC145}"/>
                </a:ext>
              </a:extLst>
            </p:cNvPr>
            <p:cNvSpPr/>
            <p:nvPr/>
          </p:nvSpPr>
          <p:spPr>
            <a:xfrm>
              <a:off x="5583875" y="1602000"/>
              <a:ext cx="105675" cy="216500"/>
            </a:xfrm>
            <a:custGeom>
              <a:avLst/>
              <a:gdLst/>
              <a:ahLst/>
              <a:cxnLst/>
              <a:rect l="l" t="t" r="r" b="b"/>
              <a:pathLst>
                <a:path w="4227" h="8660" extrusionOk="0">
                  <a:moveTo>
                    <a:pt x="3703" y="730"/>
                  </a:moveTo>
                  <a:lnTo>
                    <a:pt x="3703" y="6040"/>
                  </a:lnTo>
                  <a:lnTo>
                    <a:pt x="524" y="7945"/>
                  </a:lnTo>
                  <a:lnTo>
                    <a:pt x="524" y="2635"/>
                  </a:lnTo>
                  <a:lnTo>
                    <a:pt x="3703" y="730"/>
                  </a:lnTo>
                  <a:close/>
                  <a:moveTo>
                    <a:pt x="3964" y="1"/>
                  </a:moveTo>
                  <a:cubicBezTo>
                    <a:pt x="3920" y="1"/>
                    <a:pt x="3875" y="13"/>
                    <a:pt x="3834" y="39"/>
                  </a:cubicBezTo>
                  <a:lnTo>
                    <a:pt x="131" y="2266"/>
                  </a:lnTo>
                  <a:cubicBezTo>
                    <a:pt x="60" y="2313"/>
                    <a:pt x="12" y="2396"/>
                    <a:pt x="12" y="2480"/>
                  </a:cubicBezTo>
                  <a:lnTo>
                    <a:pt x="12" y="8397"/>
                  </a:lnTo>
                  <a:cubicBezTo>
                    <a:pt x="0" y="8540"/>
                    <a:pt x="119" y="8659"/>
                    <a:pt x="262" y="8659"/>
                  </a:cubicBezTo>
                  <a:cubicBezTo>
                    <a:pt x="310" y="8659"/>
                    <a:pt x="357" y="8647"/>
                    <a:pt x="405" y="8623"/>
                  </a:cubicBezTo>
                  <a:lnTo>
                    <a:pt x="4096" y="6409"/>
                  </a:lnTo>
                  <a:cubicBezTo>
                    <a:pt x="4179" y="6361"/>
                    <a:pt x="4227" y="6278"/>
                    <a:pt x="4227" y="6183"/>
                  </a:cubicBezTo>
                  <a:lnTo>
                    <a:pt x="4227" y="265"/>
                  </a:lnTo>
                  <a:cubicBezTo>
                    <a:pt x="4227" y="113"/>
                    <a:pt x="4098" y="1"/>
                    <a:pt x="3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823;p73">
              <a:extLst>
                <a:ext uri="{FF2B5EF4-FFF2-40B4-BE49-F238E27FC236}">
                  <a16:creationId xmlns:a16="http://schemas.microsoft.com/office/drawing/2014/main" id="{0B00A12A-2630-4780-AFAC-38E3E87E614B}"/>
                </a:ext>
              </a:extLst>
            </p:cNvPr>
            <p:cNvSpPr/>
            <p:nvPr/>
          </p:nvSpPr>
          <p:spPr>
            <a:xfrm>
              <a:off x="5558875" y="1648800"/>
              <a:ext cx="31625" cy="163375"/>
            </a:xfrm>
            <a:custGeom>
              <a:avLst/>
              <a:gdLst/>
              <a:ahLst/>
              <a:cxnLst/>
              <a:rect l="l" t="t" r="r" b="b"/>
              <a:pathLst>
                <a:path w="1265" h="6535" extrusionOk="0">
                  <a:moveTo>
                    <a:pt x="0" y="1"/>
                  </a:moveTo>
                  <a:lnTo>
                    <a:pt x="0" y="5918"/>
                  </a:lnTo>
                  <a:cubicBezTo>
                    <a:pt x="0" y="5918"/>
                    <a:pt x="1138" y="6534"/>
                    <a:pt x="1253" y="6534"/>
                  </a:cubicBezTo>
                  <a:cubicBezTo>
                    <a:pt x="1261" y="6534"/>
                    <a:pt x="1264" y="6531"/>
                    <a:pt x="1262" y="6525"/>
                  </a:cubicBezTo>
                  <a:cubicBezTo>
                    <a:pt x="1238" y="6430"/>
                    <a:pt x="1262" y="608"/>
                    <a:pt x="1262" y="6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824;p73">
              <a:extLst>
                <a:ext uri="{FF2B5EF4-FFF2-40B4-BE49-F238E27FC236}">
                  <a16:creationId xmlns:a16="http://schemas.microsoft.com/office/drawing/2014/main" id="{96864D45-BC86-447F-9467-6EDBC5FB8AE0}"/>
                </a:ext>
              </a:extLst>
            </p:cNvPr>
            <p:cNvSpPr/>
            <p:nvPr/>
          </p:nvSpPr>
          <p:spPr>
            <a:xfrm>
              <a:off x="5552325" y="1642200"/>
              <a:ext cx="45550" cy="176875"/>
            </a:xfrm>
            <a:custGeom>
              <a:avLst/>
              <a:gdLst/>
              <a:ahLst/>
              <a:cxnLst/>
              <a:rect l="l" t="t" r="r" b="b"/>
              <a:pathLst>
                <a:path w="1822" h="7075" extrusionOk="0">
                  <a:moveTo>
                    <a:pt x="512" y="681"/>
                  </a:moveTo>
                  <a:lnTo>
                    <a:pt x="1262" y="1050"/>
                  </a:lnTo>
                  <a:cubicBezTo>
                    <a:pt x="1250" y="4396"/>
                    <a:pt x="1250" y="5813"/>
                    <a:pt x="1262" y="6408"/>
                  </a:cubicBezTo>
                  <a:cubicBezTo>
                    <a:pt x="1060" y="6313"/>
                    <a:pt x="786" y="6170"/>
                    <a:pt x="524" y="6027"/>
                  </a:cubicBezTo>
                  <a:lnTo>
                    <a:pt x="512" y="681"/>
                  </a:lnTo>
                  <a:close/>
                  <a:moveTo>
                    <a:pt x="269" y="1"/>
                  </a:moveTo>
                  <a:cubicBezTo>
                    <a:pt x="130" y="1"/>
                    <a:pt x="10" y="114"/>
                    <a:pt x="0" y="265"/>
                  </a:cubicBezTo>
                  <a:lnTo>
                    <a:pt x="0" y="6182"/>
                  </a:lnTo>
                  <a:cubicBezTo>
                    <a:pt x="0" y="6277"/>
                    <a:pt x="60" y="6361"/>
                    <a:pt x="143" y="6408"/>
                  </a:cubicBezTo>
                  <a:cubicBezTo>
                    <a:pt x="1084" y="6920"/>
                    <a:pt x="1393" y="7075"/>
                    <a:pt x="1548" y="7075"/>
                  </a:cubicBezTo>
                  <a:cubicBezTo>
                    <a:pt x="1607" y="7063"/>
                    <a:pt x="1655" y="7039"/>
                    <a:pt x="1703" y="7004"/>
                  </a:cubicBezTo>
                  <a:cubicBezTo>
                    <a:pt x="1786" y="6944"/>
                    <a:pt x="1822" y="6849"/>
                    <a:pt x="1786" y="6754"/>
                  </a:cubicBezTo>
                  <a:cubicBezTo>
                    <a:pt x="1774" y="6539"/>
                    <a:pt x="1786" y="3122"/>
                    <a:pt x="1786" y="884"/>
                  </a:cubicBezTo>
                  <a:cubicBezTo>
                    <a:pt x="1786" y="777"/>
                    <a:pt x="1738" y="681"/>
                    <a:pt x="1643" y="646"/>
                  </a:cubicBezTo>
                  <a:lnTo>
                    <a:pt x="381" y="26"/>
                  </a:lnTo>
                  <a:cubicBezTo>
                    <a:pt x="344" y="9"/>
                    <a:pt x="305" y="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825;p73">
              <a:extLst>
                <a:ext uri="{FF2B5EF4-FFF2-40B4-BE49-F238E27FC236}">
                  <a16:creationId xmlns:a16="http://schemas.microsoft.com/office/drawing/2014/main" id="{3130EDC7-C729-4248-8647-0B4B3700A121}"/>
                </a:ext>
              </a:extLst>
            </p:cNvPr>
            <p:cNvSpPr/>
            <p:nvPr/>
          </p:nvSpPr>
          <p:spPr>
            <a:xfrm>
              <a:off x="5558875" y="1593150"/>
              <a:ext cx="124125" cy="70850"/>
            </a:xfrm>
            <a:custGeom>
              <a:avLst/>
              <a:gdLst/>
              <a:ahLst/>
              <a:cxnLst/>
              <a:rect l="l" t="t" r="r" b="b"/>
              <a:pathLst>
                <a:path w="4965" h="2834" extrusionOk="0">
                  <a:moveTo>
                    <a:pt x="3703" y="0"/>
                  </a:moveTo>
                  <a:lnTo>
                    <a:pt x="0" y="2227"/>
                  </a:lnTo>
                  <a:lnTo>
                    <a:pt x="1262" y="2834"/>
                  </a:lnTo>
                  <a:lnTo>
                    <a:pt x="4965" y="619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826;p73">
              <a:extLst>
                <a:ext uri="{FF2B5EF4-FFF2-40B4-BE49-F238E27FC236}">
                  <a16:creationId xmlns:a16="http://schemas.microsoft.com/office/drawing/2014/main" id="{3A44D217-F4F9-4FD2-BBCC-018E2B113E6A}"/>
                </a:ext>
              </a:extLst>
            </p:cNvPr>
            <p:cNvSpPr/>
            <p:nvPr/>
          </p:nvSpPr>
          <p:spPr>
            <a:xfrm>
              <a:off x="5551125" y="1586725"/>
              <a:ext cx="139625" cy="83825"/>
            </a:xfrm>
            <a:custGeom>
              <a:avLst/>
              <a:gdLst/>
              <a:ahLst/>
              <a:cxnLst/>
              <a:rect l="l" t="t" r="r" b="b"/>
              <a:pathLst>
                <a:path w="5585" h="3353" extrusionOk="0">
                  <a:moveTo>
                    <a:pt x="4025" y="555"/>
                  </a:moveTo>
                  <a:lnTo>
                    <a:pt x="4727" y="900"/>
                  </a:lnTo>
                  <a:lnTo>
                    <a:pt x="1560" y="2805"/>
                  </a:lnTo>
                  <a:lnTo>
                    <a:pt x="858" y="2460"/>
                  </a:lnTo>
                  <a:lnTo>
                    <a:pt x="4025" y="555"/>
                  </a:lnTo>
                  <a:close/>
                  <a:moveTo>
                    <a:pt x="4016" y="1"/>
                  </a:moveTo>
                  <a:cubicBezTo>
                    <a:pt x="3970" y="1"/>
                    <a:pt x="3922" y="16"/>
                    <a:pt x="3882" y="43"/>
                  </a:cubicBezTo>
                  <a:lnTo>
                    <a:pt x="179" y="2257"/>
                  </a:lnTo>
                  <a:cubicBezTo>
                    <a:pt x="1" y="2365"/>
                    <a:pt x="12" y="2626"/>
                    <a:pt x="203" y="2710"/>
                  </a:cubicBezTo>
                  <a:lnTo>
                    <a:pt x="1465" y="3329"/>
                  </a:lnTo>
                  <a:cubicBezTo>
                    <a:pt x="1501" y="3353"/>
                    <a:pt x="1536" y="3353"/>
                    <a:pt x="1572" y="3353"/>
                  </a:cubicBezTo>
                  <a:cubicBezTo>
                    <a:pt x="1620" y="3353"/>
                    <a:pt x="1667" y="3341"/>
                    <a:pt x="1715" y="3317"/>
                  </a:cubicBezTo>
                  <a:lnTo>
                    <a:pt x="5406" y="1102"/>
                  </a:lnTo>
                  <a:cubicBezTo>
                    <a:pt x="5585" y="995"/>
                    <a:pt x="5573" y="733"/>
                    <a:pt x="5382" y="650"/>
                  </a:cubicBezTo>
                  <a:lnTo>
                    <a:pt x="4120" y="31"/>
                  </a:lnTo>
                  <a:cubicBezTo>
                    <a:pt x="4089" y="10"/>
                    <a:pt x="4053" y="1"/>
                    <a:pt x="4016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827;p73">
              <a:extLst>
                <a:ext uri="{FF2B5EF4-FFF2-40B4-BE49-F238E27FC236}">
                  <a16:creationId xmlns:a16="http://schemas.microsoft.com/office/drawing/2014/main" id="{ADE9BC00-3C46-4A9A-BD7A-9E4D8A697901}"/>
                </a:ext>
              </a:extLst>
            </p:cNvPr>
            <p:cNvSpPr/>
            <p:nvPr/>
          </p:nvSpPr>
          <p:spPr>
            <a:xfrm>
              <a:off x="5632975" y="1635400"/>
              <a:ext cx="92300" cy="203325"/>
            </a:xfrm>
            <a:custGeom>
              <a:avLst/>
              <a:gdLst/>
              <a:ahLst/>
              <a:cxnLst/>
              <a:rect l="l" t="t" r="r" b="b"/>
              <a:pathLst>
                <a:path w="3692" h="8133" extrusionOk="0">
                  <a:moveTo>
                    <a:pt x="3692" y="1"/>
                  </a:moveTo>
                  <a:lnTo>
                    <a:pt x="1" y="2227"/>
                  </a:lnTo>
                  <a:lnTo>
                    <a:pt x="1" y="8133"/>
                  </a:lnTo>
                  <a:lnTo>
                    <a:pt x="3692" y="5918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828;p73">
              <a:extLst>
                <a:ext uri="{FF2B5EF4-FFF2-40B4-BE49-F238E27FC236}">
                  <a16:creationId xmlns:a16="http://schemas.microsoft.com/office/drawing/2014/main" id="{EECCE9DC-0183-4D9B-91E1-C0D54660F94B}"/>
                </a:ext>
              </a:extLst>
            </p:cNvPr>
            <p:cNvSpPr/>
            <p:nvPr/>
          </p:nvSpPr>
          <p:spPr>
            <a:xfrm>
              <a:off x="5626425" y="1628800"/>
              <a:ext cx="105400" cy="216475"/>
            </a:xfrm>
            <a:custGeom>
              <a:avLst/>
              <a:gdLst/>
              <a:ahLst/>
              <a:cxnLst/>
              <a:rect l="l" t="t" r="r" b="b"/>
              <a:pathLst>
                <a:path w="4216" h="8659" extrusionOk="0">
                  <a:moveTo>
                    <a:pt x="3692" y="729"/>
                  </a:moveTo>
                  <a:lnTo>
                    <a:pt x="3692" y="6039"/>
                  </a:lnTo>
                  <a:lnTo>
                    <a:pt x="513" y="7944"/>
                  </a:lnTo>
                  <a:lnTo>
                    <a:pt x="513" y="2634"/>
                  </a:lnTo>
                  <a:lnTo>
                    <a:pt x="3692" y="729"/>
                  </a:lnTo>
                  <a:close/>
                  <a:moveTo>
                    <a:pt x="3952" y="0"/>
                  </a:moveTo>
                  <a:cubicBezTo>
                    <a:pt x="3908" y="0"/>
                    <a:pt x="3864" y="12"/>
                    <a:pt x="3823" y="39"/>
                  </a:cubicBezTo>
                  <a:lnTo>
                    <a:pt x="120" y="2265"/>
                  </a:lnTo>
                  <a:cubicBezTo>
                    <a:pt x="48" y="2313"/>
                    <a:pt x="1" y="2396"/>
                    <a:pt x="1" y="2491"/>
                  </a:cubicBezTo>
                  <a:lnTo>
                    <a:pt x="1" y="8397"/>
                  </a:lnTo>
                  <a:cubicBezTo>
                    <a:pt x="1" y="8540"/>
                    <a:pt x="108" y="8659"/>
                    <a:pt x="263" y="8659"/>
                  </a:cubicBezTo>
                  <a:cubicBezTo>
                    <a:pt x="298" y="8659"/>
                    <a:pt x="346" y="8647"/>
                    <a:pt x="394" y="8623"/>
                  </a:cubicBezTo>
                  <a:lnTo>
                    <a:pt x="4085" y="6408"/>
                  </a:lnTo>
                  <a:cubicBezTo>
                    <a:pt x="4168" y="6361"/>
                    <a:pt x="4216" y="6277"/>
                    <a:pt x="4216" y="6182"/>
                  </a:cubicBezTo>
                  <a:lnTo>
                    <a:pt x="4216" y="265"/>
                  </a:lnTo>
                  <a:cubicBezTo>
                    <a:pt x="4216" y="112"/>
                    <a:pt x="4087" y="0"/>
                    <a:pt x="395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829;p73">
              <a:extLst>
                <a:ext uri="{FF2B5EF4-FFF2-40B4-BE49-F238E27FC236}">
                  <a16:creationId xmlns:a16="http://schemas.microsoft.com/office/drawing/2014/main" id="{EA68486E-2E54-42B0-9ADF-88C5011D1CB5}"/>
                </a:ext>
              </a:extLst>
            </p:cNvPr>
            <p:cNvSpPr/>
            <p:nvPr/>
          </p:nvSpPr>
          <p:spPr>
            <a:xfrm>
              <a:off x="5664525" y="1650875"/>
              <a:ext cx="92300" cy="203325"/>
            </a:xfrm>
            <a:custGeom>
              <a:avLst/>
              <a:gdLst/>
              <a:ahLst/>
              <a:cxnLst/>
              <a:rect l="l" t="t" r="r" b="b"/>
              <a:pathLst>
                <a:path w="3692" h="8133" extrusionOk="0">
                  <a:moveTo>
                    <a:pt x="3692" y="1"/>
                  </a:moveTo>
                  <a:lnTo>
                    <a:pt x="1" y="2216"/>
                  </a:lnTo>
                  <a:lnTo>
                    <a:pt x="1" y="8133"/>
                  </a:lnTo>
                  <a:lnTo>
                    <a:pt x="3692" y="5918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830;p73">
              <a:extLst>
                <a:ext uri="{FF2B5EF4-FFF2-40B4-BE49-F238E27FC236}">
                  <a16:creationId xmlns:a16="http://schemas.microsoft.com/office/drawing/2014/main" id="{34F1086D-765F-48D2-94C7-B1F0C18AC43F}"/>
                </a:ext>
              </a:extLst>
            </p:cNvPr>
            <p:cNvSpPr/>
            <p:nvPr/>
          </p:nvSpPr>
          <p:spPr>
            <a:xfrm>
              <a:off x="5657975" y="1644275"/>
              <a:ext cx="105400" cy="216475"/>
            </a:xfrm>
            <a:custGeom>
              <a:avLst/>
              <a:gdLst/>
              <a:ahLst/>
              <a:cxnLst/>
              <a:rect l="l" t="t" r="r" b="b"/>
              <a:pathLst>
                <a:path w="4216" h="8659" extrusionOk="0">
                  <a:moveTo>
                    <a:pt x="3692" y="729"/>
                  </a:moveTo>
                  <a:lnTo>
                    <a:pt x="3692" y="6028"/>
                  </a:lnTo>
                  <a:lnTo>
                    <a:pt x="525" y="7933"/>
                  </a:lnTo>
                  <a:lnTo>
                    <a:pt x="525" y="2634"/>
                  </a:lnTo>
                  <a:lnTo>
                    <a:pt x="3692" y="729"/>
                  </a:lnTo>
                  <a:close/>
                  <a:moveTo>
                    <a:pt x="3952" y="0"/>
                  </a:moveTo>
                  <a:cubicBezTo>
                    <a:pt x="3908" y="0"/>
                    <a:pt x="3864" y="12"/>
                    <a:pt x="3823" y="39"/>
                  </a:cubicBezTo>
                  <a:lnTo>
                    <a:pt x="120" y="2265"/>
                  </a:lnTo>
                  <a:cubicBezTo>
                    <a:pt x="48" y="2301"/>
                    <a:pt x="1" y="2396"/>
                    <a:pt x="1" y="2480"/>
                  </a:cubicBezTo>
                  <a:lnTo>
                    <a:pt x="1" y="8397"/>
                  </a:lnTo>
                  <a:cubicBezTo>
                    <a:pt x="1" y="8492"/>
                    <a:pt x="48" y="8576"/>
                    <a:pt x="132" y="8623"/>
                  </a:cubicBezTo>
                  <a:cubicBezTo>
                    <a:pt x="168" y="8647"/>
                    <a:pt x="215" y="8659"/>
                    <a:pt x="263" y="8659"/>
                  </a:cubicBezTo>
                  <a:cubicBezTo>
                    <a:pt x="310" y="8659"/>
                    <a:pt x="346" y="8647"/>
                    <a:pt x="394" y="8623"/>
                  </a:cubicBezTo>
                  <a:lnTo>
                    <a:pt x="4085" y="6409"/>
                  </a:lnTo>
                  <a:cubicBezTo>
                    <a:pt x="4168" y="6361"/>
                    <a:pt x="4216" y="6266"/>
                    <a:pt x="4216" y="6182"/>
                  </a:cubicBezTo>
                  <a:lnTo>
                    <a:pt x="4216" y="265"/>
                  </a:lnTo>
                  <a:cubicBezTo>
                    <a:pt x="4216" y="112"/>
                    <a:pt x="4087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831;p73">
              <a:extLst>
                <a:ext uri="{FF2B5EF4-FFF2-40B4-BE49-F238E27FC236}">
                  <a16:creationId xmlns:a16="http://schemas.microsoft.com/office/drawing/2014/main" id="{F92A98F4-37C6-4A81-BD49-6AFAF02D2B28}"/>
                </a:ext>
              </a:extLst>
            </p:cNvPr>
            <p:cNvSpPr/>
            <p:nvPr/>
          </p:nvSpPr>
          <p:spPr>
            <a:xfrm>
              <a:off x="5632975" y="1691075"/>
              <a:ext cx="31625" cy="163350"/>
            </a:xfrm>
            <a:custGeom>
              <a:avLst/>
              <a:gdLst/>
              <a:ahLst/>
              <a:cxnLst/>
              <a:rect l="l" t="t" r="r" b="b"/>
              <a:pathLst>
                <a:path w="1265" h="6534" extrusionOk="0">
                  <a:moveTo>
                    <a:pt x="1" y="0"/>
                  </a:moveTo>
                  <a:lnTo>
                    <a:pt x="1" y="5906"/>
                  </a:lnTo>
                  <a:cubicBezTo>
                    <a:pt x="1" y="5906"/>
                    <a:pt x="1131" y="6534"/>
                    <a:pt x="1253" y="6534"/>
                  </a:cubicBezTo>
                  <a:cubicBezTo>
                    <a:pt x="1261" y="6534"/>
                    <a:pt x="1264" y="6531"/>
                    <a:pt x="1263" y="6525"/>
                  </a:cubicBezTo>
                  <a:cubicBezTo>
                    <a:pt x="1227" y="6430"/>
                    <a:pt x="1263" y="608"/>
                    <a:pt x="1263" y="60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832;p73">
              <a:extLst>
                <a:ext uri="{FF2B5EF4-FFF2-40B4-BE49-F238E27FC236}">
                  <a16:creationId xmlns:a16="http://schemas.microsoft.com/office/drawing/2014/main" id="{10E20793-3D3A-4AE9-85D7-968BBBCDD98A}"/>
                </a:ext>
              </a:extLst>
            </p:cNvPr>
            <p:cNvSpPr/>
            <p:nvPr/>
          </p:nvSpPr>
          <p:spPr>
            <a:xfrm>
              <a:off x="5626200" y="1684325"/>
              <a:ext cx="45500" cy="176725"/>
            </a:xfrm>
            <a:custGeom>
              <a:avLst/>
              <a:gdLst/>
              <a:ahLst/>
              <a:cxnLst/>
              <a:rect l="l" t="t" r="r" b="b"/>
              <a:pathLst>
                <a:path w="1820" h="7069" extrusionOk="0">
                  <a:moveTo>
                    <a:pt x="522" y="687"/>
                  </a:moveTo>
                  <a:lnTo>
                    <a:pt x="1260" y="1044"/>
                  </a:lnTo>
                  <a:cubicBezTo>
                    <a:pt x="1248" y="4402"/>
                    <a:pt x="1248" y="5819"/>
                    <a:pt x="1260" y="6414"/>
                  </a:cubicBezTo>
                  <a:cubicBezTo>
                    <a:pt x="1058" y="6307"/>
                    <a:pt x="784" y="6164"/>
                    <a:pt x="522" y="6033"/>
                  </a:cubicBezTo>
                  <a:lnTo>
                    <a:pt x="522" y="687"/>
                  </a:lnTo>
                  <a:close/>
                  <a:moveTo>
                    <a:pt x="266" y="0"/>
                  </a:moveTo>
                  <a:cubicBezTo>
                    <a:pt x="126" y="0"/>
                    <a:pt x="1" y="114"/>
                    <a:pt x="10" y="270"/>
                  </a:cubicBezTo>
                  <a:lnTo>
                    <a:pt x="10" y="6176"/>
                  </a:lnTo>
                  <a:cubicBezTo>
                    <a:pt x="10" y="6271"/>
                    <a:pt x="57" y="6366"/>
                    <a:pt x="141" y="6414"/>
                  </a:cubicBezTo>
                  <a:cubicBezTo>
                    <a:pt x="1081" y="6926"/>
                    <a:pt x="1391" y="7069"/>
                    <a:pt x="1546" y="7069"/>
                  </a:cubicBezTo>
                  <a:lnTo>
                    <a:pt x="1558" y="7069"/>
                  </a:lnTo>
                  <a:cubicBezTo>
                    <a:pt x="1712" y="7045"/>
                    <a:pt x="1820" y="6914"/>
                    <a:pt x="1796" y="6759"/>
                  </a:cubicBezTo>
                  <a:cubicBezTo>
                    <a:pt x="1772" y="6545"/>
                    <a:pt x="1784" y="3128"/>
                    <a:pt x="1796" y="878"/>
                  </a:cubicBezTo>
                  <a:cubicBezTo>
                    <a:pt x="1796" y="782"/>
                    <a:pt x="1736" y="687"/>
                    <a:pt x="1653" y="639"/>
                  </a:cubicBezTo>
                  <a:lnTo>
                    <a:pt x="391" y="32"/>
                  </a:lnTo>
                  <a:cubicBezTo>
                    <a:pt x="350" y="10"/>
                    <a:pt x="307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833;p73">
              <a:extLst>
                <a:ext uri="{FF2B5EF4-FFF2-40B4-BE49-F238E27FC236}">
                  <a16:creationId xmlns:a16="http://schemas.microsoft.com/office/drawing/2014/main" id="{6D1FABBB-4B29-4D61-852A-99A24489E171}"/>
                </a:ext>
              </a:extLst>
            </p:cNvPr>
            <p:cNvSpPr/>
            <p:nvPr/>
          </p:nvSpPr>
          <p:spPr>
            <a:xfrm>
              <a:off x="5632975" y="1635400"/>
              <a:ext cx="123850" cy="70875"/>
            </a:xfrm>
            <a:custGeom>
              <a:avLst/>
              <a:gdLst/>
              <a:ahLst/>
              <a:cxnLst/>
              <a:rect l="l" t="t" r="r" b="b"/>
              <a:pathLst>
                <a:path w="4954" h="2835" extrusionOk="0">
                  <a:moveTo>
                    <a:pt x="3692" y="1"/>
                  </a:moveTo>
                  <a:lnTo>
                    <a:pt x="1" y="2227"/>
                  </a:lnTo>
                  <a:lnTo>
                    <a:pt x="1263" y="2835"/>
                  </a:lnTo>
                  <a:lnTo>
                    <a:pt x="4954" y="620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834;p73">
              <a:extLst>
                <a:ext uri="{FF2B5EF4-FFF2-40B4-BE49-F238E27FC236}">
                  <a16:creationId xmlns:a16="http://schemas.microsoft.com/office/drawing/2014/main" id="{BE6CBC8D-6D4E-4240-A1F2-3C6AA9FCB98B}"/>
                </a:ext>
              </a:extLst>
            </p:cNvPr>
            <p:cNvSpPr/>
            <p:nvPr/>
          </p:nvSpPr>
          <p:spPr>
            <a:xfrm>
              <a:off x="5624950" y="1628975"/>
              <a:ext cx="139625" cy="83850"/>
            </a:xfrm>
            <a:custGeom>
              <a:avLst/>
              <a:gdLst/>
              <a:ahLst/>
              <a:cxnLst/>
              <a:rect l="l" t="t" r="r" b="b"/>
              <a:pathLst>
                <a:path w="5585" h="3354" extrusionOk="0">
                  <a:moveTo>
                    <a:pt x="4025" y="555"/>
                  </a:moveTo>
                  <a:lnTo>
                    <a:pt x="4727" y="901"/>
                  </a:lnTo>
                  <a:lnTo>
                    <a:pt x="1572" y="2794"/>
                  </a:lnTo>
                  <a:lnTo>
                    <a:pt x="858" y="2460"/>
                  </a:lnTo>
                  <a:lnTo>
                    <a:pt x="4025" y="555"/>
                  </a:lnTo>
                  <a:close/>
                  <a:moveTo>
                    <a:pt x="4011" y="0"/>
                  </a:moveTo>
                  <a:cubicBezTo>
                    <a:pt x="3965" y="0"/>
                    <a:pt x="3920" y="13"/>
                    <a:pt x="3882" y="32"/>
                  </a:cubicBezTo>
                  <a:lnTo>
                    <a:pt x="179" y="2258"/>
                  </a:lnTo>
                  <a:cubicBezTo>
                    <a:pt x="0" y="2365"/>
                    <a:pt x="12" y="2615"/>
                    <a:pt x="203" y="2711"/>
                  </a:cubicBezTo>
                  <a:lnTo>
                    <a:pt x="1465" y="3330"/>
                  </a:lnTo>
                  <a:cubicBezTo>
                    <a:pt x="1500" y="3342"/>
                    <a:pt x="1536" y="3353"/>
                    <a:pt x="1584" y="3353"/>
                  </a:cubicBezTo>
                  <a:cubicBezTo>
                    <a:pt x="1631" y="3353"/>
                    <a:pt x="1667" y="3342"/>
                    <a:pt x="1715" y="3318"/>
                  </a:cubicBezTo>
                  <a:lnTo>
                    <a:pt x="5406" y="1103"/>
                  </a:lnTo>
                  <a:cubicBezTo>
                    <a:pt x="5584" y="996"/>
                    <a:pt x="5572" y="734"/>
                    <a:pt x="5394" y="639"/>
                  </a:cubicBezTo>
                  <a:lnTo>
                    <a:pt x="4132" y="32"/>
                  </a:lnTo>
                  <a:cubicBezTo>
                    <a:pt x="4093" y="9"/>
                    <a:pt x="4052" y="0"/>
                    <a:pt x="4011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835;p73">
              <a:extLst>
                <a:ext uri="{FF2B5EF4-FFF2-40B4-BE49-F238E27FC236}">
                  <a16:creationId xmlns:a16="http://schemas.microsoft.com/office/drawing/2014/main" id="{81EB3FFF-BD28-41BE-9A96-E9BE51BFBA80}"/>
                </a:ext>
              </a:extLst>
            </p:cNvPr>
            <p:cNvSpPr/>
            <p:nvPr/>
          </p:nvSpPr>
          <p:spPr>
            <a:xfrm>
              <a:off x="5539525" y="1570225"/>
              <a:ext cx="242000" cy="158075"/>
            </a:xfrm>
            <a:custGeom>
              <a:avLst/>
              <a:gdLst/>
              <a:ahLst/>
              <a:cxnLst/>
              <a:rect l="l" t="t" r="r" b="b"/>
              <a:pathLst>
                <a:path w="9680" h="6323" extrusionOk="0">
                  <a:moveTo>
                    <a:pt x="9680" y="0"/>
                  </a:moveTo>
                  <a:lnTo>
                    <a:pt x="36" y="12"/>
                  </a:lnTo>
                  <a:lnTo>
                    <a:pt x="0" y="3453"/>
                  </a:lnTo>
                  <a:cubicBezTo>
                    <a:pt x="0" y="5037"/>
                    <a:pt x="2179" y="6323"/>
                    <a:pt x="4858" y="6323"/>
                  </a:cubicBezTo>
                  <a:cubicBezTo>
                    <a:pt x="7549" y="6323"/>
                    <a:pt x="9656" y="5037"/>
                    <a:pt x="9656" y="3453"/>
                  </a:cubicBezTo>
                  <a:lnTo>
                    <a:pt x="9680" y="3001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836;p73">
              <a:extLst>
                <a:ext uri="{FF2B5EF4-FFF2-40B4-BE49-F238E27FC236}">
                  <a16:creationId xmlns:a16="http://schemas.microsoft.com/office/drawing/2014/main" id="{C3EE0F9C-AB5A-4AFB-B7F1-90A5B7716E4A}"/>
                </a:ext>
              </a:extLst>
            </p:cNvPr>
            <p:cNvSpPr/>
            <p:nvPr/>
          </p:nvSpPr>
          <p:spPr>
            <a:xfrm>
              <a:off x="5532975" y="1563750"/>
              <a:ext cx="255100" cy="171100"/>
            </a:xfrm>
            <a:custGeom>
              <a:avLst/>
              <a:gdLst/>
              <a:ahLst/>
              <a:cxnLst/>
              <a:rect l="l" t="t" r="r" b="b"/>
              <a:pathLst>
                <a:path w="10204" h="6844" extrusionOk="0">
                  <a:moveTo>
                    <a:pt x="9942" y="0"/>
                  </a:moveTo>
                  <a:cubicBezTo>
                    <a:pt x="9811" y="0"/>
                    <a:pt x="9680" y="87"/>
                    <a:pt x="9680" y="259"/>
                  </a:cubicBezTo>
                  <a:lnTo>
                    <a:pt x="9680" y="3248"/>
                  </a:lnTo>
                  <a:lnTo>
                    <a:pt x="9656" y="3724"/>
                  </a:lnTo>
                  <a:cubicBezTo>
                    <a:pt x="9656" y="5153"/>
                    <a:pt x="7620" y="6332"/>
                    <a:pt x="5120" y="6332"/>
                  </a:cubicBezTo>
                  <a:cubicBezTo>
                    <a:pt x="2584" y="6332"/>
                    <a:pt x="524" y="5153"/>
                    <a:pt x="524" y="3724"/>
                  </a:cubicBezTo>
                  <a:lnTo>
                    <a:pt x="548" y="283"/>
                  </a:lnTo>
                  <a:cubicBezTo>
                    <a:pt x="548" y="140"/>
                    <a:pt x="429" y="21"/>
                    <a:pt x="286" y="21"/>
                  </a:cubicBezTo>
                  <a:cubicBezTo>
                    <a:pt x="143" y="21"/>
                    <a:pt x="36" y="128"/>
                    <a:pt x="36" y="271"/>
                  </a:cubicBezTo>
                  <a:lnTo>
                    <a:pt x="0" y="3724"/>
                  </a:lnTo>
                  <a:cubicBezTo>
                    <a:pt x="0" y="5474"/>
                    <a:pt x="2251" y="6844"/>
                    <a:pt x="5120" y="6844"/>
                  </a:cubicBezTo>
                  <a:cubicBezTo>
                    <a:pt x="7954" y="6844"/>
                    <a:pt x="10180" y="5474"/>
                    <a:pt x="10180" y="3736"/>
                  </a:cubicBezTo>
                  <a:lnTo>
                    <a:pt x="10204" y="3260"/>
                  </a:lnTo>
                  <a:lnTo>
                    <a:pt x="10204" y="259"/>
                  </a:lnTo>
                  <a:cubicBezTo>
                    <a:pt x="10204" y="87"/>
                    <a:pt x="10073" y="0"/>
                    <a:pt x="9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837;p73">
              <a:extLst>
                <a:ext uri="{FF2B5EF4-FFF2-40B4-BE49-F238E27FC236}">
                  <a16:creationId xmlns:a16="http://schemas.microsoft.com/office/drawing/2014/main" id="{4DDF72A5-1826-4F05-B0F5-B2CED6EA5D3D}"/>
                </a:ext>
              </a:extLst>
            </p:cNvPr>
            <p:cNvSpPr/>
            <p:nvPr/>
          </p:nvSpPr>
          <p:spPr>
            <a:xfrm>
              <a:off x="5532975" y="1486575"/>
              <a:ext cx="256300" cy="156300"/>
            </a:xfrm>
            <a:custGeom>
              <a:avLst/>
              <a:gdLst/>
              <a:ahLst/>
              <a:cxnLst/>
              <a:rect l="l" t="t" r="r" b="b"/>
              <a:pathLst>
                <a:path w="10252" h="6252" extrusionOk="0">
                  <a:moveTo>
                    <a:pt x="5120" y="513"/>
                  </a:moveTo>
                  <a:cubicBezTo>
                    <a:pt x="7656" y="513"/>
                    <a:pt x="9728" y="1691"/>
                    <a:pt x="9728" y="3120"/>
                  </a:cubicBezTo>
                  <a:cubicBezTo>
                    <a:pt x="9728" y="4561"/>
                    <a:pt x="7668" y="5728"/>
                    <a:pt x="5120" y="5728"/>
                  </a:cubicBezTo>
                  <a:cubicBezTo>
                    <a:pt x="2584" y="5728"/>
                    <a:pt x="524" y="4561"/>
                    <a:pt x="524" y="3120"/>
                  </a:cubicBezTo>
                  <a:cubicBezTo>
                    <a:pt x="524" y="1691"/>
                    <a:pt x="2596" y="513"/>
                    <a:pt x="5120" y="513"/>
                  </a:cubicBezTo>
                  <a:close/>
                  <a:moveTo>
                    <a:pt x="5120" y="1"/>
                  </a:moveTo>
                  <a:cubicBezTo>
                    <a:pt x="2251" y="1"/>
                    <a:pt x="0" y="1370"/>
                    <a:pt x="0" y="3132"/>
                  </a:cubicBezTo>
                  <a:cubicBezTo>
                    <a:pt x="0" y="4882"/>
                    <a:pt x="2251" y="6251"/>
                    <a:pt x="5120" y="6251"/>
                  </a:cubicBezTo>
                  <a:cubicBezTo>
                    <a:pt x="8001" y="6251"/>
                    <a:pt x="10252" y="4882"/>
                    <a:pt x="10252" y="3132"/>
                  </a:cubicBezTo>
                  <a:cubicBezTo>
                    <a:pt x="10252" y="1370"/>
                    <a:pt x="8001" y="1"/>
                    <a:pt x="5120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838;p73">
              <a:extLst>
                <a:ext uri="{FF2B5EF4-FFF2-40B4-BE49-F238E27FC236}">
                  <a16:creationId xmlns:a16="http://schemas.microsoft.com/office/drawing/2014/main" id="{23304192-F50F-42E4-8B80-F87DD0ADE598}"/>
                </a:ext>
              </a:extLst>
            </p:cNvPr>
            <p:cNvSpPr/>
            <p:nvPr/>
          </p:nvSpPr>
          <p:spPr>
            <a:xfrm>
              <a:off x="5539525" y="1493125"/>
              <a:ext cx="243200" cy="143200"/>
            </a:xfrm>
            <a:custGeom>
              <a:avLst/>
              <a:gdLst/>
              <a:ahLst/>
              <a:cxnLst/>
              <a:rect l="l" t="t" r="r" b="b"/>
              <a:pathLst>
                <a:path w="9728" h="5728" extrusionOk="0">
                  <a:moveTo>
                    <a:pt x="4858" y="1"/>
                  </a:moveTo>
                  <a:cubicBezTo>
                    <a:pt x="2179" y="1"/>
                    <a:pt x="0" y="1275"/>
                    <a:pt x="0" y="2858"/>
                  </a:cubicBezTo>
                  <a:cubicBezTo>
                    <a:pt x="0" y="4442"/>
                    <a:pt x="2179" y="5728"/>
                    <a:pt x="4858" y="5728"/>
                  </a:cubicBezTo>
                  <a:cubicBezTo>
                    <a:pt x="7549" y="5728"/>
                    <a:pt x="9728" y="4442"/>
                    <a:pt x="9728" y="2858"/>
                  </a:cubicBezTo>
                  <a:cubicBezTo>
                    <a:pt x="9728" y="1275"/>
                    <a:pt x="7549" y="1"/>
                    <a:pt x="4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839;p73">
              <a:extLst>
                <a:ext uri="{FF2B5EF4-FFF2-40B4-BE49-F238E27FC236}">
                  <a16:creationId xmlns:a16="http://schemas.microsoft.com/office/drawing/2014/main" id="{9D1CD1E0-579B-42A1-AFE7-9B0A9B83A2F6}"/>
                </a:ext>
              </a:extLst>
            </p:cNvPr>
            <p:cNvSpPr/>
            <p:nvPr/>
          </p:nvSpPr>
          <p:spPr>
            <a:xfrm>
              <a:off x="5578800" y="1513975"/>
              <a:ext cx="164625" cy="101825"/>
            </a:xfrm>
            <a:custGeom>
              <a:avLst/>
              <a:gdLst/>
              <a:ahLst/>
              <a:cxnLst/>
              <a:rect l="l" t="t" r="r" b="b"/>
              <a:pathLst>
                <a:path w="6585" h="4073" extrusionOk="0">
                  <a:moveTo>
                    <a:pt x="3287" y="0"/>
                  </a:moveTo>
                  <a:cubicBezTo>
                    <a:pt x="1477" y="0"/>
                    <a:pt x="1" y="905"/>
                    <a:pt x="1" y="2024"/>
                  </a:cubicBezTo>
                  <a:cubicBezTo>
                    <a:pt x="1" y="3155"/>
                    <a:pt x="1477" y="4072"/>
                    <a:pt x="3287" y="4072"/>
                  </a:cubicBezTo>
                  <a:cubicBezTo>
                    <a:pt x="5109" y="4072"/>
                    <a:pt x="6585" y="3155"/>
                    <a:pt x="6585" y="2024"/>
                  </a:cubicBezTo>
                  <a:cubicBezTo>
                    <a:pt x="6585" y="905"/>
                    <a:pt x="5109" y="0"/>
                    <a:pt x="3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840;p73">
              <a:extLst>
                <a:ext uri="{FF2B5EF4-FFF2-40B4-BE49-F238E27FC236}">
                  <a16:creationId xmlns:a16="http://schemas.microsoft.com/office/drawing/2014/main" id="{F391643D-275F-4A8F-A749-5E559234AD62}"/>
                </a:ext>
              </a:extLst>
            </p:cNvPr>
            <p:cNvSpPr/>
            <p:nvPr/>
          </p:nvSpPr>
          <p:spPr>
            <a:xfrm>
              <a:off x="5567800" y="1527200"/>
              <a:ext cx="186350" cy="74900"/>
            </a:xfrm>
            <a:custGeom>
              <a:avLst/>
              <a:gdLst/>
              <a:ahLst/>
              <a:cxnLst/>
              <a:rect l="l" t="t" r="r" b="b"/>
              <a:pathLst>
                <a:path w="7454" h="2996" extrusionOk="0">
                  <a:moveTo>
                    <a:pt x="375" y="0"/>
                  </a:moveTo>
                  <a:cubicBezTo>
                    <a:pt x="111" y="0"/>
                    <a:pt x="0" y="402"/>
                    <a:pt x="298" y="519"/>
                  </a:cubicBezTo>
                  <a:lnTo>
                    <a:pt x="6989" y="2972"/>
                  </a:lnTo>
                  <a:cubicBezTo>
                    <a:pt x="7025" y="2983"/>
                    <a:pt x="7049" y="2995"/>
                    <a:pt x="7084" y="2995"/>
                  </a:cubicBezTo>
                  <a:cubicBezTo>
                    <a:pt x="7382" y="2995"/>
                    <a:pt x="7454" y="2579"/>
                    <a:pt x="7168" y="2483"/>
                  </a:cubicBezTo>
                  <a:lnTo>
                    <a:pt x="477" y="19"/>
                  </a:lnTo>
                  <a:cubicBezTo>
                    <a:pt x="441" y="6"/>
                    <a:pt x="407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841;p73">
              <a:extLst>
                <a:ext uri="{FF2B5EF4-FFF2-40B4-BE49-F238E27FC236}">
                  <a16:creationId xmlns:a16="http://schemas.microsoft.com/office/drawing/2014/main" id="{EBC0AB8A-1541-463B-B4E6-5E29571DED42}"/>
                </a:ext>
              </a:extLst>
            </p:cNvPr>
            <p:cNvSpPr/>
            <p:nvPr/>
          </p:nvSpPr>
          <p:spPr>
            <a:xfrm>
              <a:off x="5568100" y="1527200"/>
              <a:ext cx="186075" cy="74900"/>
            </a:xfrm>
            <a:custGeom>
              <a:avLst/>
              <a:gdLst/>
              <a:ahLst/>
              <a:cxnLst/>
              <a:rect l="l" t="t" r="r" b="b"/>
              <a:pathLst>
                <a:path w="7443" h="2996" extrusionOk="0">
                  <a:moveTo>
                    <a:pt x="7075" y="0"/>
                  </a:moveTo>
                  <a:cubicBezTo>
                    <a:pt x="7044" y="0"/>
                    <a:pt x="7012" y="6"/>
                    <a:pt x="6977" y="19"/>
                  </a:cubicBezTo>
                  <a:lnTo>
                    <a:pt x="274" y="2483"/>
                  </a:lnTo>
                  <a:cubicBezTo>
                    <a:pt x="0" y="2579"/>
                    <a:pt x="72" y="2995"/>
                    <a:pt x="369" y="2995"/>
                  </a:cubicBezTo>
                  <a:cubicBezTo>
                    <a:pt x="405" y="2995"/>
                    <a:pt x="429" y="2983"/>
                    <a:pt x="465" y="2972"/>
                  </a:cubicBezTo>
                  <a:lnTo>
                    <a:pt x="7156" y="519"/>
                  </a:lnTo>
                  <a:cubicBezTo>
                    <a:pt x="7443" y="402"/>
                    <a:pt x="7331" y="0"/>
                    <a:pt x="7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842;p73">
              <a:extLst>
                <a:ext uri="{FF2B5EF4-FFF2-40B4-BE49-F238E27FC236}">
                  <a16:creationId xmlns:a16="http://schemas.microsoft.com/office/drawing/2014/main" id="{B73243DB-54C8-430B-8629-29E023018E9C}"/>
                </a:ext>
              </a:extLst>
            </p:cNvPr>
            <p:cNvSpPr/>
            <p:nvPr/>
          </p:nvSpPr>
          <p:spPr>
            <a:xfrm>
              <a:off x="5655300" y="1125000"/>
              <a:ext cx="13125" cy="437800"/>
            </a:xfrm>
            <a:custGeom>
              <a:avLst/>
              <a:gdLst/>
              <a:ahLst/>
              <a:cxnLst/>
              <a:rect l="l" t="t" r="r" b="b"/>
              <a:pathLst>
                <a:path w="525" h="17512" extrusionOk="0">
                  <a:moveTo>
                    <a:pt x="263" y="1"/>
                  </a:moveTo>
                  <a:cubicBezTo>
                    <a:pt x="132" y="1"/>
                    <a:pt x="1" y="87"/>
                    <a:pt x="1" y="260"/>
                  </a:cubicBezTo>
                  <a:lnTo>
                    <a:pt x="1" y="17250"/>
                  </a:lnTo>
                  <a:cubicBezTo>
                    <a:pt x="1" y="17393"/>
                    <a:pt x="120" y="17512"/>
                    <a:pt x="263" y="17512"/>
                  </a:cubicBezTo>
                  <a:cubicBezTo>
                    <a:pt x="406" y="17512"/>
                    <a:pt x="525" y="17393"/>
                    <a:pt x="525" y="17250"/>
                  </a:cubicBezTo>
                  <a:lnTo>
                    <a:pt x="525" y="260"/>
                  </a:lnTo>
                  <a:cubicBezTo>
                    <a:pt x="525" y="87"/>
                    <a:pt x="394" y="1"/>
                    <a:pt x="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843;p73">
              <a:extLst>
                <a:ext uri="{FF2B5EF4-FFF2-40B4-BE49-F238E27FC236}">
                  <a16:creationId xmlns:a16="http://schemas.microsoft.com/office/drawing/2014/main" id="{8ADE4510-C3E4-4453-9F0A-350D9674F554}"/>
                </a:ext>
              </a:extLst>
            </p:cNvPr>
            <p:cNvSpPr/>
            <p:nvPr/>
          </p:nvSpPr>
          <p:spPr>
            <a:xfrm>
              <a:off x="5616025" y="1131050"/>
              <a:ext cx="54775" cy="363000"/>
            </a:xfrm>
            <a:custGeom>
              <a:avLst/>
              <a:gdLst/>
              <a:ahLst/>
              <a:cxnLst/>
              <a:rect l="l" t="t" r="r" b="b"/>
              <a:pathLst>
                <a:path w="2191" h="14520" extrusionOk="0">
                  <a:moveTo>
                    <a:pt x="1846" y="1"/>
                  </a:moveTo>
                  <a:cubicBezTo>
                    <a:pt x="1759" y="1"/>
                    <a:pt x="1671" y="44"/>
                    <a:pt x="1619" y="149"/>
                  </a:cubicBezTo>
                  <a:lnTo>
                    <a:pt x="60" y="3458"/>
                  </a:lnTo>
                  <a:cubicBezTo>
                    <a:pt x="36" y="3494"/>
                    <a:pt x="36" y="3530"/>
                    <a:pt x="36" y="3566"/>
                  </a:cubicBezTo>
                  <a:cubicBezTo>
                    <a:pt x="0" y="8447"/>
                    <a:pt x="24" y="8542"/>
                    <a:pt x="48" y="8590"/>
                  </a:cubicBezTo>
                  <a:cubicBezTo>
                    <a:pt x="83" y="8745"/>
                    <a:pt x="1131" y="12781"/>
                    <a:pt x="1536" y="14329"/>
                  </a:cubicBezTo>
                  <a:cubicBezTo>
                    <a:pt x="1560" y="14436"/>
                    <a:pt x="1667" y="14519"/>
                    <a:pt x="1786" y="14519"/>
                  </a:cubicBezTo>
                  <a:cubicBezTo>
                    <a:pt x="1810" y="14519"/>
                    <a:pt x="1834" y="14519"/>
                    <a:pt x="1857" y="14507"/>
                  </a:cubicBezTo>
                  <a:cubicBezTo>
                    <a:pt x="1988" y="14472"/>
                    <a:pt x="2072" y="14329"/>
                    <a:pt x="2036" y="14198"/>
                  </a:cubicBezTo>
                  <a:cubicBezTo>
                    <a:pt x="1703" y="12864"/>
                    <a:pt x="583" y="8531"/>
                    <a:pt x="548" y="8471"/>
                  </a:cubicBezTo>
                  <a:cubicBezTo>
                    <a:pt x="524" y="8269"/>
                    <a:pt x="536" y="5483"/>
                    <a:pt x="548" y="3625"/>
                  </a:cubicBezTo>
                  <a:lnTo>
                    <a:pt x="2096" y="375"/>
                  </a:lnTo>
                  <a:cubicBezTo>
                    <a:pt x="2190" y="169"/>
                    <a:pt x="2018" y="1"/>
                    <a:pt x="1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844;p73">
              <a:extLst>
                <a:ext uri="{FF2B5EF4-FFF2-40B4-BE49-F238E27FC236}">
                  <a16:creationId xmlns:a16="http://schemas.microsoft.com/office/drawing/2014/main" id="{5B2AD8F4-E579-4CE2-8F21-1FA1FDA4BBD5}"/>
                </a:ext>
              </a:extLst>
            </p:cNvPr>
            <p:cNvSpPr/>
            <p:nvPr/>
          </p:nvSpPr>
          <p:spPr>
            <a:xfrm>
              <a:off x="5625250" y="1115100"/>
              <a:ext cx="105675" cy="116125"/>
            </a:xfrm>
            <a:custGeom>
              <a:avLst/>
              <a:gdLst/>
              <a:ahLst/>
              <a:cxnLst/>
              <a:rect l="l" t="t" r="r" b="b"/>
              <a:pathLst>
                <a:path w="4227" h="4645" extrusionOk="0">
                  <a:moveTo>
                    <a:pt x="4227" y="1"/>
                  </a:moveTo>
                  <a:lnTo>
                    <a:pt x="0" y="2525"/>
                  </a:lnTo>
                  <a:lnTo>
                    <a:pt x="0" y="4644"/>
                  </a:lnTo>
                  <a:lnTo>
                    <a:pt x="4227" y="2108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845;p73">
              <a:extLst>
                <a:ext uri="{FF2B5EF4-FFF2-40B4-BE49-F238E27FC236}">
                  <a16:creationId xmlns:a16="http://schemas.microsoft.com/office/drawing/2014/main" id="{65D7622E-E9F3-4FD3-9F8C-D5B6812370A1}"/>
                </a:ext>
              </a:extLst>
            </p:cNvPr>
            <p:cNvSpPr/>
            <p:nvPr/>
          </p:nvSpPr>
          <p:spPr>
            <a:xfrm>
              <a:off x="5618700" y="1108500"/>
              <a:ext cx="118775" cy="128975"/>
            </a:xfrm>
            <a:custGeom>
              <a:avLst/>
              <a:gdLst/>
              <a:ahLst/>
              <a:cxnLst/>
              <a:rect l="l" t="t" r="r" b="b"/>
              <a:pathLst>
                <a:path w="4751" h="5159" extrusionOk="0">
                  <a:moveTo>
                    <a:pt x="4227" y="717"/>
                  </a:moveTo>
                  <a:lnTo>
                    <a:pt x="4227" y="2229"/>
                  </a:lnTo>
                  <a:lnTo>
                    <a:pt x="524" y="4444"/>
                  </a:lnTo>
                  <a:lnTo>
                    <a:pt x="524" y="2944"/>
                  </a:lnTo>
                  <a:lnTo>
                    <a:pt x="4227" y="717"/>
                  </a:lnTo>
                  <a:close/>
                  <a:moveTo>
                    <a:pt x="4483" y="0"/>
                  </a:moveTo>
                  <a:cubicBezTo>
                    <a:pt x="4437" y="0"/>
                    <a:pt x="4390" y="12"/>
                    <a:pt x="4346" y="39"/>
                  </a:cubicBezTo>
                  <a:lnTo>
                    <a:pt x="131" y="2575"/>
                  </a:lnTo>
                  <a:cubicBezTo>
                    <a:pt x="48" y="2610"/>
                    <a:pt x="0" y="2706"/>
                    <a:pt x="0" y="2789"/>
                  </a:cubicBezTo>
                  <a:lnTo>
                    <a:pt x="0" y="4908"/>
                  </a:lnTo>
                  <a:cubicBezTo>
                    <a:pt x="0" y="4992"/>
                    <a:pt x="60" y="5087"/>
                    <a:pt x="143" y="5134"/>
                  </a:cubicBezTo>
                  <a:cubicBezTo>
                    <a:pt x="179" y="5146"/>
                    <a:pt x="215" y="5158"/>
                    <a:pt x="262" y="5158"/>
                  </a:cubicBezTo>
                  <a:cubicBezTo>
                    <a:pt x="310" y="5158"/>
                    <a:pt x="357" y="5146"/>
                    <a:pt x="405" y="5122"/>
                  </a:cubicBezTo>
                  <a:lnTo>
                    <a:pt x="4620" y="2598"/>
                  </a:lnTo>
                  <a:cubicBezTo>
                    <a:pt x="4703" y="2551"/>
                    <a:pt x="4751" y="2467"/>
                    <a:pt x="4751" y="2372"/>
                  </a:cubicBezTo>
                  <a:lnTo>
                    <a:pt x="4751" y="265"/>
                  </a:lnTo>
                  <a:cubicBezTo>
                    <a:pt x="4751" y="112"/>
                    <a:pt x="4622" y="0"/>
                    <a:pt x="4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846;p73">
              <a:extLst>
                <a:ext uri="{FF2B5EF4-FFF2-40B4-BE49-F238E27FC236}">
                  <a16:creationId xmlns:a16="http://schemas.microsoft.com/office/drawing/2014/main" id="{B7A6CB41-21A6-482E-8D0B-035810346EEB}"/>
                </a:ext>
              </a:extLst>
            </p:cNvPr>
            <p:cNvSpPr/>
            <p:nvPr/>
          </p:nvSpPr>
          <p:spPr>
            <a:xfrm>
              <a:off x="5522550" y="1113625"/>
              <a:ext cx="102725" cy="117600"/>
            </a:xfrm>
            <a:custGeom>
              <a:avLst/>
              <a:gdLst/>
              <a:ahLst/>
              <a:cxnLst/>
              <a:rect l="l" t="t" r="r" b="b"/>
              <a:pathLst>
                <a:path w="4109" h="4704" extrusionOk="0">
                  <a:moveTo>
                    <a:pt x="1" y="0"/>
                  </a:moveTo>
                  <a:lnTo>
                    <a:pt x="1" y="2108"/>
                  </a:lnTo>
                  <a:lnTo>
                    <a:pt x="4108" y="4703"/>
                  </a:lnTo>
                  <a:lnTo>
                    <a:pt x="4108" y="2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847;p73">
              <a:extLst>
                <a:ext uri="{FF2B5EF4-FFF2-40B4-BE49-F238E27FC236}">
                  <a16:creationId xmlns:a16="http://schemas.microsoft.com/office/drawing/2014/main" id="{2EA6DC66-8947-4DA6-A946-B65DE1B0ED76}"/>
                </a:ext>
              </a:extLst>
            </p:cNvPr>
            <p:cNvSpPr/>
            <p:nvPr/>
          </p:nvSpPr>
          <p:spPr>
            <a:xfrm>
              <a:off x="5516000" y="1107075"/>
              <a:ext cx="115825" cy="130400"/>
            </a:xfrm>
            <a:custGeom>
              <a:avLst/>
              <a:gdLst/>
              <a:ahLst/>
              <a:cxnLst/>
              <a:rect l="l" t="t" r="r" b="b"/>
              <a:pathLst>
                <a:path w="4633" h="5216" extrusionOk="0">
                  <a:moveTo>
                    <a:pt x="524" y="738"/>
                  </a:moveTo>
                  <a:lnTo>
                    <a:pt x="4108" y="3001"/>
                  </a:lnTo>
                  <a:lnTo>
                    <a:pt x="4108" y="4489"/>
                  </a:lnTo>
                  <a:lnTo>
                    <a:pt x="524" y="2227"/>
                  </a:lnTo>
                  <a:lnTo>
                    <a:pt x="524" y="738"/>
                  </a:lnTo>
                  <a:close/>
                  <a:moveTo>
                    <a:pt x="263" y="0"/>
                  </a:moveTo>
                  <a:cubicBezTo>
                    <a:pt x="218" y="0"/>
                    <a:pt x="173" y="12"/>
                    <a:pt x="132" y="36"/>
                  </a:cubicBezTo>
                  <a:cubicBezTo>
                    <a:pt x="48" y="84"/>
                    <a:pt x="1" y="167"/>
                    <a:pt x="1" y="262"/>
                  </a:cubicBezTo>
                  <a:lnTo>
                    <a:pt x="1" y="2370"/>
                  </a:lnTo>
                  <a:cubicBezTo>
                    <a:pt x="1" y="2465"/>
                    <a:pt x="48" y="2548"/>
                    <a:pt x="120" y="2596"/>
                  </a:cubicBezTo>
                  <a:lnTo>
                    <a:pt x="4239" y="5179"/>
                  </a:lnTo>
                  <a:cubicBezTo>
                    <a:pt x="4275" y="5203"/>
                    <a:pt x="4323" y="5215"/>
                    <a:pt x="4370" y="5215"/>
                  </a:cubicBezTo>
                  <a:cubicBezTo>
                    <a:pt x="4513" y="5215"/>
                    <a:pt x="4632" y="5108"/>
                    <a:pt x="4632" y="4965"/>
                  </a:cubicBezTo>
                  <a:lnTo>
                    <a:pt x="4632" y="2846"/>
                  </a:lnTo>
                  <a:cubicBezTo>
                    <a:pt x="4632" y="2751"/>
                    <a:pt x="4584" y="2667"/>
                    <a:pt x="4513" y="2620"/>
                  </a:cubicBezTo>
                  <a:lnTo>
                    <a:pt x="393" y="36"/>
                  </a:lnTo>
                  <a:cubicBezTo>
                    <a:pt x="352" y="12"/>
                    <a:pt x="307" y="0"/>
                    <a:pt x="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848;p73">
              <a:extLst>
                <a:ext uri="{FF2B5EF4-FFF2-40B4-BE49-F238E27FC236}">
                  <a16:creationId xmlns:a16="http://schemas.microsoft.com/office/drawing/2014/main" id="{E8629194-12C2-40A0-B05F-10BC6621A68C}"/>
                </a:ext>
              </a:extLst>
            </p:cNvPr>
            <p:cNvSpPr/>
            <p:nvPr/>
          </p:nvSpPr>
          <p:spPr>
            <a:xfrm>
              <a:off x="5522550" y="1052900"/>
              <a:ext cx="208375" cy="125325"/>
            </a:xfrm>
            <a:custGeom>
              <a:avLst/>
              <a:gdLst/>
              <a:ahLst/>
              <a:cxnLst/>
              <a:rect l="l" t="t" r="r" b="b"/>
              <a:pathLst>
                <a:path w="8335" h="5013" extrusionOk="0">
                  <a:moveTo>
                    <a:pt x="4215" y="0"/>
                  </a:moveTo>
                  <a:lnTo>
                    <a:pt x="1" y="2429"/>
                  </a:lnTo>
                  <a:lnTo>
                    <a:pt x="4108" y="5013"/>
                  </a:lnTo>
                  <a:lnTo>
                    <a:pt x="8335" y="2489"/>
                  </a:lnTo>
                  <a:lnTo>
                    <a:pt x="4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849;p73">
              <a:extLst>
                <a:ext uri="{FF2B5EF4-FFF2-40B4-BE49-F238E27FC236}">
                  <a16:creationId xmlns:a16="http://schemas.microsoft.com/office/drawing/2014/main" id="{8CE2E461-1D99-42C5-B23A-0D39B0E3A871}"/>
                </a:ext>
              </a:extLst>
            </p:cNvPr>
            <p:cNvSpPr/>
            <p:nvPr/>
          </p:nvSpPr>
          <p:spPr>
            <a:xfrm>
              <a:off x="5514800" y="1046350"/>
              <a:ext cx="222375" cy="138425"/>
            </a:xfrm>
            <a:custGeom>
              <a:avLst/>
              <a:gdLst/>
              <a:ahLst/>
              <a:cxnLst/>
              <a:rect l="l" t="t" r="r" b="b"/>
              <a:pathLst>
                <a:path w="8895" h="5537" extrusionOk="0">
                  <a:moveTo>
                    <a:pt x="4525" y="560"/>
                  </a:moveTo>
                  <a:lnTo>
                    <a:pt x="8133" y="2739"/>
                  </a:lnTo>
                  <a:lnTo>
                    <a:pt x="4430" y="4977"/>
                  </a:lnTo>
                  <a:lnTo>
                    <a:pt x="811" y="2703"/>
                  </a:lnTo>
                  <a:lnTo>
                    <a:pt x="4525" y="560"/>
                  </a:lnTo>
                  <a:close/>
                  <a:moveTo>
                    <a:pt x="4525" y="0"/>
                  </a:moveTo>
                  <a:cubicBezTo>
                    <a:pt x="4481" y="0"/>
                    <a:pt x="4436" y="12"/>
                    <a:pt x="4394" y="36"/>
                  </a:cubicBezTo>
                  <a:lnTo>
                    <a:pt x="180" y="2465"/>
                  </a:lnTo>
                  <a:cubicBezTo>
                    <a:pt x="1" y="2560"/>
                    <a:pt x="1" y="2810"/>
                    <a:pt x="168" y="2917"/>
                  </a:cubicBezTo>
                  <a:lnTo>
                    <a:pt x="4287" y="5501"/>
                  </a:lnTo>
                  <a:cubicBezTo>
                    <a:pt x="4323" y="5525"/>
                    <a:pt x="4371" y="5537"/>
                    <a:pt x="4418" y="5537"/>
                  </a:cubicBezTo>
                  <a:cubicBezTo>
                    <a:pt x="4466" y="5537"/>
                    <a:pt x="4513" y="5525"/>
                    <a:pt x="4549" y="5501"/>
                  </a:cubicBezTo>
                  <a:lnTo>
                    <a:pt x="8776" y="2965"/>
                  </a:lnTo>
                  <a:cubicBezTo>
                    <a:pt x="8847" y="2917"/>
                    <a:pt x="8895" y="2834"/>
                    <a:pt x="8895" y="2739"/>
                  </a:cubicBezTo>
                  <a:cubicBezTo>
                    <a:pt x="8895" y="2656"/>
                    <a:pt x="8847" y="2572"/>
                    <a:pt x="8776" y="2525"/>
                  </a:cubicBezTo>
                  <a:lnTo>
                    <a:pt x="4656" y="36"/>
                  </a:lnTo>
                  <a:cubicBezTo>
                    <a:pt x="4615" y="12"/>
                    <a:pt x="4570" y="0"/>
                    <a:pt x="4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850;p73">
              <a:extLst>
                <a:ext uri="{FF2B5EF4-FFF2-40B4-BE49-F238E27FC236}">
                  <a16:creationId xmlns:a16="http://schemas.microsoft.com/office/drawing/2014/main" id="{D2C4545E-61D4-43F0-B45F-B0120577F0C4}"/>
                </a:ext>
              </a:extLst>
            </p:cNvPr>
            <p:cNvSpPr/>
            <p:nvPr/>
          </p:nvSpPr>
          <p:spPr>
            <a:xfrm>
              <a:off x="5583575" y="3065050"/>
              <a:ext cx="35750" cy="39025"/>
            </a:xfrm>
            <a:custGeom>
              <a:avLst/>
              <a:gdLst/>
              <a:ahLst/>
              <a:cxnLst/>
              <a:rect l="l" t="t" r="r" b="b"/>
              <a:pathLst>
                <a:path w="1430" h="1561" extrusionOk="0">
                  <a:moveTo>
                    <a:pt x="0" y="0"/>
                  </a:moveTo>
                  <a:lnTo>
                    <a:pt x="0" y="465"/>
                  </a:lnTo>
                  <a:cubicBezTo>
                    <a:pt x="0" y="631"/>
                    <a:pt x="84" y="786"/>
                    <a:pt x="227" y="870"/>
                  </a:cubicBezTo>
                  <a:lnTo>
                    <a:pt x="1393" y="1560"/>
                  </a:lnTo>
                  <a:lnTo>
                    <a:pt x="1429" y="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851;p73">
              <a:extLst>
                <a:ext uri="{FF2B5EF4-FFF2-40B4-BE49-F238E27FC236}">
                  <a16:creationId xmlns:a16="http://schemas.microsoft.com/office/drawing/2014/main" id="{72017F39-74FE-44B9-A9E5-BA0C110DD6E7}"/>
                </a:ext>
              </a:extLst>
            </p:cNvPr>
            <p:cNvSpPr/>
            <p:nvPr/>
          </p:nvSpPr>
          <p:spPr>
            <a:xfrm>
              <a:off x="5575000" y="3056475"/>
              <a:ext cx="52950" cy="55925"/>
            </a:xfrm>
            <a:custGeom>
              <a:avLst/>
              <a:gdLst/>
              <a:ahLst/>
              <a:cxnLst/>
              <a:rect l="l" t="t" r="r" b="b"/>
              <a:pathLst>
                <a:path w="2118" h="2237" extrusionOk="0">
                  <a:moveTo>
                    <a:pt x="342" y="0"/>
                  </a:moveTo>
                  <a:cubicBezTo>
                    <a:pt x="164" y="0"/>
                    <a:pt x="1" y="144"/>
                    <a:pt x="10" y="343"/>
                  </a:cubicBezTo>
                  <a:lnTo>
                    <a:pt x="10" y="808"/>
                  </a:lnTo>
                  <a:cubicBezTo>
                    <a:pt x="10" y="1094"/>
                    <a:pt x="153" y="1355"/>
                    <a:pt x="403" y="1498"/>
                  </a:cubicBezTo>
                  <a:lnTo>
                    <a:pt x="1558" y="2189"/>
                  </a:lnTo>
                  <a:cubicBezTo>
                    <a:pt x="1617" y="2225"/>
                    <a:pt x="1677" y="2237"/>
                    <a:pt x="1736" y="2237"/>
                  </a:cubicBezTo>
                  <a:cubicBezTo>
                    <a:pt x="1796" y="2237"/>
                    <a:pt x="1843" y="2225"/>
                    <a:pt x="1891" y="2189"/>
                  </a:cubicBezTo>
                  <a:cubicBezTo>
                    <a:pt x="1998" y="2141"/>
                    <a:pt x="2070" y="2034"/>
                    <a:pt x="2070" y="1915"/>
                  </a:cubicBezTo>
                  <a:lnTo>
                    <a:pt x="2105" y="1177"/>
                  </a:lnTo>
                  <a:cubicBezTo>
                    <a:pt x="2117" y="1058"/>
                    <a:pt x="2046" y="939"/>
                    <a:pt x="1939" y="867"/>
                  </a:cubicBezTo>
                  <a:lnTo>
                    <a:pt x="510" y="46"/>
                  </a:lnTo>
                  <a:cubicBezTo>
                    <a:pt x="456" y="14"/>
                    <a:pt x="398" y="0"/>
                    <a:pt x="34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852;p73">
              <a:extLst>
                <a:ext uri="{FF2B5EF4-FFF2-40B4-BE49-F238E27FC236}">
                  <a16:creationId xmlns:a16="http://schemas.microsoft.com/office/drawing/2014/main" id="{DB55B596-A647-4156-BB86-1B0E2F91E152}"/>
                </a:ext>
              </a:extLst>
            </p:cNvPr>
            <p:cNvSpPr/>
            <p:nvPr/>
          </p:nvSpPr>
          <p:spPr>
            <a:xfrm>
              <a:off x="5583875" y="3027900"/>
              <a:ext cx="94375" cy="57700"/>
            </a:xfrm>
            <a:custGeom>
              <a:avLst/>
              <a:gdLst/>
              <a:ahLst/>
              <a:cxnLst/>
              <a:rect l="l" t="t" r="r" b="b"/>
              <a:pathLst>
                <a:path w="3775" h="2308" extrusionOk="0">
                  <a:moveTo>
                    <a:pt x="2651" y="1"/>
                  </a:moveTo>
                  <a:cubicBezTo>
                    <a:pt x="2515" y="1"/>
                    <a:pt x="2381" y="37"/>
                    <a:pt x="2262" y="105"/>
                  </a:cubicBezTo>
                  <a:lnTo>
                    <a:pt x="0" y="1486"/>
                  </a:lnTo>
                  <a:lnTo>
                    <a:pt x="1417" y="2308"/>
                  </a:lnTo>
                  <a:lnTo>
                    <a:pt x="3536" y="1022"/>
                  </a:lnTo>
                  <a:cubicBezTo>
                    <a:pt x="3774" y="879"/>
                    <a:pt x="3774" y="522"/>
                    <a:pt x="3524" y="379"/>
                  </a:cubicBezTo>
                  <a:lnTo>
                    <a:pt x="3012" y="93"/>
                  </a:lnTo>
                  <a:cubicBezTo>
                    <a:pt x="2899" y="31"/>
                    <a:pt x="2774" y="1"/>
                    <a:pt x="2651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853;p73">
              <a:extLst>
                <a:ext uri="{FF2B5EF4-FFF2-40B4-BE49-F238E27FC236}">
                  <a16:creationId xmlns:a16="http://schemas.microsoft.com/office/drawing/2014/main" id="{0D1E9D01-63A7-4459-8FEE-4623F23A157F}"/>
                </a:ext>
              </a:extLst>
            </p:cNvPr>
            <p:cNvSpPr/>
            <p:nvPr/>
          </p:nvSpPr>
          <p:spPr>
            <a:xfrm>
              <a:off x="5573750" y="3019550"/>
              <a:ext cx="114325" cy="74700"/>
            </a:xfrm>
            <a:custGeom>
              <a:avLst/>
              <a:gdLst/>
              <a:ahLst/>
              <a:cxnLst/>
              <a:rect l="l" t="t" r="r" b="b"/>
              <a:pathLst>
                <a:path w="4573" h="2988" extrusionOk="0">
                  <a:moveTo>
                    <a:pt x="3041" y="671"/>
                  </a:moveTo>
                  <a:cubicBezTo>
                    <a:pt x="3111" y="671"/>
                    <a:pt x="3179" y="689"/>
                    <a:pt x="3239" y="725"/>
                  </a:cubicBezTo>
                  <a:lnTo>
                    <a:pt x="3751" y="1011"/>
                  </a:lnTo>
                  <a:lnTo>
                    <a:pt x="3918" y="713"/>
                  </a:lnTo>
                  <a:lnTo>
                    <a:pt x="3751" y="1070"/>
                  </a:lnTo>
                  <a:lnTo>
                    <a:pt x="1810" y="2249"/>
                  </a:lnTo>
                  <a:lnTo>
                    <a:pt x="1060" y="1820"/>
                  </a:lnTo>
                  <a:lnTo>
                    <a:pt x="2834" y="725"/>
                  </a:lnTo>
                  <a:cubicBezTo>
                    <a:pt x="2900" y="689"/>
                    <a:pt x="2971" y="671"/>
                    <a:pt x="3041" y="671"/>
                  </a:cubicBezTo>
                  <a:close/>
                  <a:moveTo>
                    <a:pt x="3046" y="0"/>
                  </a:moveTo>
                  <a:cubicBezTo>
                    <a:pt x="2858" y="0"/>
                    <a:pt x="2670" y="51"/>
                    <a:pt x="2501" y="154"/>
                  </a:cubicBezTo>
                  <a:lnTo>
                    <a:pt x="227" y="1535"/>
                  </a:lnTo>
                  <a:cubicBezTo>
                    <a:pt x="0" y="1666"/>
                    <a:pt x="0" y="1987"/>
                    <a:pt x="227" y="2118"/>
                  </a:cubicBezTo>
                  <a:lnTo>
                    <a:pt x="1643" y="2940"/>
                  </a:lnTo>
                  <a:cubicBezTo>
                    <a:pt x="1703" y="2963"/>
                    <a:pt x="1763" y="2987"/>
                    <a:pt x="1822" y="2987"/>
                  </a:cubicBezTo>
                  <a:cubicBezTo>
                    <a:pt x="1882" y="2987"/>
                    <a:pt x="1941" y="2963"/>
                    <a:pt x="2001" y="2940"/>
                  </a:cubicBezTo>
                  <a:lnTo>
                    <a:pt x="4108" y="1654"/>
                  </a:lnTo>
                  <a:cubicBezTo>
                    <a:pt x="4572" y="1368"/>
                    <a:pt x="4560" y="689"/>
                    <a:pt x="4096" y="427"/>
                  </a:cubicBezTo>
                  <a:lnTo>
                    <a:pt x="3584" y="142"/>
                  </a:lnTo>
                  <a:cubicBezTo>
                    <a:pt x="3414" y="48"/>
                    <a:pt x="3230" y="0"/>
                    <a:pt x="3046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854;p73">
              <a:extLst>
                <a:ext uri="{FF2B5EF4-FFF2-40B4-BE49-F238E27FC236}">
                  <a16:creationId xmlns:a16="http://schemas.microsoft.com/office/drawing/2014/main" id="{904B6467-9B1D-40EE-811D-E8137F75753B}"/>
                </a:ext>
              </a:extLst>
            </p:cNvPr>
            <p:cNvSpPr/>
            <p:nvPr/>
          </p:nvSpPr>
          <p:spPr>
            <a:xfrm>
              <a:off x="5618400" y="3046000"/>
              <a:ext cx="61050" cy="58075"/>
            </a:xfrm>
            <a:custGeom>
              <a:avLst/>
              <a:gdLst/>
              <a:ahLst/>
              <a:cxnLst/>
              <a:rect l="l" t="t" r="r" b="b"/>
              <a:pathLst>
                <a:path w="2442" h="2323" extrusionOk="0">
                  <a:moveTo>
                    <a:pt x="2382" y="0"/>
                  </a:moveTo>
                  <a:lnTo>
                    <a:pt x="24" y="1596"/>
                  </a:lnTo>
                  <a:lnTo>
                    <a:pt x="0" y="2322"/>
                  </a:lnTo>
                  <a:lnTo>
                    <a:pt x="2203" y="834"/>
                  </a:lnTo>
                  <a:cubicBezTo>
                    <a:pt x="2346" y="739"/>
                    <a:pt x="2441" y="572"/>
                    <a:pt x="2429" y="393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855;p73">
              <a:extLst>
                <a:ext uri="{FF2B5EF4-FFF2-40B4-BE49-F238E27FC236}">
                  <a16:creationId xmlns:a16="http://schemas.microsoft.com/office/drawing/2014/main" id="{1394FCDE-4F66-4425-8913-9B0F100372DC}"/>
                </a:ext>
              </a:extLst>
            </p:cNvPr>
            <p:cNvSpPr/>
            <p:nvPr/>
          </p:nvSpPr>
          <p:spPr>
            <a:xfrm>
              <a:off x="5609775" y="3037325"/>
              <a:ext cx="78300" cy="75075"/>
            </a:xfrm>
            <a:custGeom>
              <a:avLst/>
              <a:gdLst/>
              <a:ahLst/>
              <a:cxnLst/>
              <a:rect l="l" t="t" r="r" b="b"/>
              <a:pathLst>
                <a:path w="3132" h="3003" extrusionOk="0">
                  <a:moveTo>
                    <a:pt x="2734" y="1"/>
                  </a:moveTo>
                  <a:cubicBezTo>
                    <a:pt x="2667" y="1"/>
                    <a:pt x="2599" y="20"/>
                    <a:pt x="2536" y="62"/>
                  </a:cubicBezTo>
                  <a:lnTo>
                    <a:pt x="179" y="1657"/>
                  </a:lnTo>
                  <a:cubicBezTo>
                    <a:pt x="95" y="1717"/>
                    <a:pt x="36" y="1812"/>
                    <a:pt x="36" y="1919"/>
                  </a:cubicBezTo>
                  <a:lnTo>
                    <a:pt x="0" y="2657"/>
                  </a:lnTo>
                  <a:cubicBezTo>
                    <a:pt x="0" y="2776"/>
                    <a:pt x="71" y="2895"/>
                    <a:pt x="179" y="2967"/>
                  </a:cubicBezTo>
                  <a:cubicBezTo>
                    <a:pt x="226" y="2991"/>
                    <a:pt x="286" y="3003"/>
                    <a:pt x="345" y="3003"/>
                  </a:cubicBezTo>
                  <a:cubicBezTo>
                    <a:pt x="405" y="3003"/>
                    <a:pt x="476" y="2979"/>
                    <a:pt x="536" y="2943"/>
                  </a:cubicBezTo>
                  <a:lnTo>
                    <a:pt x="2738" y="1467"/>
                  </a:lnTo>
                  <a:cubicBezTo>
                    <a:pt x="2989" y="1288"/>
                    <a:pt x="3131" y="1002"/>
                    <a:pt x="3119" y="693"/>
                  </a:cubicBezTo>
                  <a:lnTo>
                    <a:pt x="3060" y="300"/>
                  </a:lnTo>
                  <a:cubicBezTo>
                    <a:pt x="3043" y="114"/>
                    <a:pt x="2895" y="1"/>
                    <a:pt x="2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856;p73">
              <a:extLst>
                <a:ext uri="{FF2B5EF4-FFF2-40B4-BE49-F238E27FC236}">
                  <a16:creationId xmlns:a16="http://schemas.microsoft.com/office/drawing/2014/main" id="{E2B91D33-312A-40C3-B77F-4F4D4A2AAB2F}"/>
                </a:ext>
              </a:extLst>
            </p:cNvPr>
            <p:cNvSpPr/>
            <p:nvPr/>
          </p:nvSpPr>
          <p:spPr>
            <a:xfrm>
              <a:off x="5573150" y="3052525"/>
              <a:ext cx="70875" cy="50050"/>
            </a:xfrm>
            <a:custGeom>
              <a:avLst/>
              <a:gdLst/>
              <a:ahLst/>
              <a:cxnLst/>
              <a:rect l="l" t="t" r="r" b="b"/>
              <a:pathLst>
                <a:path w="2835" h="2002" extrusionOk="0">
                  <a:moveTo>
                    <a:pt x="1502" y="676"/>
                  </a:moveTo>
                  <a:cubicBezTo>
                    <a:pt x="1721" y="676"/>
                    <a:pt x="1927" y="757"/>
                    <a:pt x="2096" y="894"/>
                  </a:cubicBezTo>
                  <a:cubicBezTo>
                    <a:pt x="2120" y="930"/>
                    <a:pt x="2144" y="966"/>
                    <a:pt x="2144" y="1001"/>
                  </a:cubicBezTo>
                  <a:cubicBezTo>
                    <a:pt x="2132" y="1132"/>
                    <a:pt x="1846" y="1323"/>
                    <a:pt x="1417" y="1323"/>
                  </a:cubicBezTo>
                  <a:cubicBezTo>
                    <a:pt x="989" y="1323"/>
                    <a:pt x="703" y="1132"/>
                    <a:pt x="691" y="1013"/>
                  </a:cubicBezTo>
                  <a:cubicBezTo>
                    <a:pt x="703" y="966"/>
                    <a:pt x="715" y="930"/>
                    <a:pt x="751" y="906"/>
                  </a:cubicBezTo>
                  <a:cubicBezTo>
                    <a:pt x="917" y="751"/>
                    <a:pt x="1144" y="679"/>
                    <a:pt x="1366" y="679"/>
                  </a:cubicBezTo>
                  <a:cubicBezTo>
                    <a:pt x="1384" y="679"/>
                    <a:pt x="1400" y="679"/>
                    <a:pt x="1417" y="680"/>
                  </a:cubicBezTo>
                  <a:cubicBezTo>
                    <a:pt x="1446" y="677"/>
                    <a:pt x="1474" y="676"/>
                    <a:pt x="1502" y="676"/>
                  </a:cubicBezTo>
                  <a:close/>
                  <a:moveTo>
                    <a:pt x="1465" y="1"/>
                  </a:moveTo>
                  <a:cubicBezTo>
                    <a:pt x="1449" y="1"/>
                    <a:pt x="1433" y="1"/>
                    <a:pt x="1417" y="1"/>
                  </a:cubicBezTo>
                  <a:lnTo>
                    <a:pt x="1406" y="1"/>
                  </a:lnTo>
                  <a:cubicBezTo>
                    <a:pt x="1390" y="1"/>
                    <a:pt x="1375" y="1"/>
                    <a:pt x="1360" y="1"/>
                  </a:cubicBezTo>
                  <a:cubicBezTo>
                    <a:pt x="946" y="1"/>
                    <a:pt x="537" y="155"/>
                    <a:pt x="239" y="454"/>
                  </a:cubicBezTo>
                  <a:cubicBezTo>
                    <a:pt x="84" y="620"/>
                    <a:pt x="1" y="847"/>
                    <a:pt x="12" y="1073"/>
                  </a:cubicBezTo>
                  <a:cubicBezTo>
                    <a:pt x="60" y="1609"/>
                    <a:pt x="655" y="2002"/>
                    <a:pt x="1417" y="2002"/>
                  </a:cubicBezTo>
                  <a:cubicBezTo>
                    <a:pt x="2179" y="2002"/>
                    <a:pt x="2775" y="1597"/>
                    <a:pt x="2822" y="1061"/>
                  </a:cubicBezTo>
                  <a:cubicBezTo>
                    <a:pt x="2834" y="823"/>
                    <a:pt x="2751" y="597"/>
                    <a:pt x="2584" y="442"/>
                  </a:cubicBezTo>
                  <a:cubicBezTo>
                    <a:pt x="2286" y="155"/>
                    <a:pt x="1888" y="1"/>
                    <a:pt x="1465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857;p73">
              <a:extLst>
                <a:ext uri="{FF2B5EF4-FFF2-40B4-BE49-F238E27FC236}">
                  <a16:creationId xmlns:a16="http://schemas.microsoft.com/office/drawing/2014/main" id="{F0BEFB73-CB0A-4204-A132-8FFF4EBDF868}"/>
                </a:ext>
              </a:extLst>
            </p:cNvPr>
            <p:cNvSpPr/>
            <p:nvPr/>
          </p:nvSpPr>
          <p:spPr>
            <a:xfrm>
              <a:off x="5558575" y="2745950"/>
              <a:ext cx="97650" cy="346500"/>
            </a:xfrm>
            <a:custGeom>
              <a:avLst/>
              <a:gdLst/>
              <a:ahLst/>
              <a:cxnLst/>
              <a:rect l="l" t="t" r="r" b="b"/>
              <a:pathLst>
                <a:path w="3906" h="13860" extrusionOk="0">
                  <a:moveTo>
                    <a:pt x="0" y="1"/>
                  </a:moveTo>
                  <a:lnTo>
                    <a:pt x="179" y="2156"/>
                  </a:lnTo>
                  <a:lnTo>
                    <a:pt x="941" y="13229"/>
                  </a:lnTo>
                  <a:cubicBezTo>
                    <a:pt x="976" y="13586"/>
                    <a:pt x="1441" y="13860"/>
                    <a:pt x="2000" y="13860"/>
                  </a:cubicBezTo>
                  <a:cubicBezTo>
                    <a:pt x="2572" y="13848"/>
                    <a:pt x="3048" y="13574"/>
                    <a:pt x="3072" y="13217"/>
                  </a:cubicBezTo>
                  <a:lnTo>
                    <a:pt x="3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858;p73">
              <a:extLst>
                <a:ext uri="{FF2B5EF4-FFF2-40B4-BE49-F238E27FC236}">
                  <a16:creationId xmlns:a16="http://schemas.microsoft.com/office/drawing/2014/main" id="{39C8FA12-D53C-46DB-BAF8-A3CA3E53CF1C}"/>
                </a:ext>
              </a:extLst>
            </p:cNvPr>
            <p:cNvSpPr/>
            <p:nvPr/>
          </p:nvSpPr>
          <p:spPr>
            <a:xfrm>
              <a:off x="5549450" y="2737300"/>
              <a:ext cx="115400" cy="363500"/>
            </a:xfrm>
            <a:custGeom>
              <a:avLst/>
              <a:gdLst/>
              <a:ahLst/>
              <a:cxnLst/>
              <a:rect l="l" t="t" r="r" b="b"/>
              <a:pathLst>
                <a:path w="4616" h="14540" extrusionOk="0">
                  <a:moveTo>
                    <a:pt x="4272" y="1"/>
                  </a:moveTo>
                  <a:cubicBezTo>
                    <a:pt x="4092" y="1"/>
                    <a:pt x="3948" y="140"/>
                    <a:pt x="3925" y="323"/>
                  </a:cubicBezTo>
                  <a:lnTo>
                    <a:pt x="3092" y="13539"/>
                  </a:lnTo>
                  <a:cubicBezTo>
                    <a:pt x="3080" y="13670"/>
                    <a:pt x="2782" y="13861"/>
                    <a:pt x="2365" y="13861"/>
                  </a:cubicBezTo>
                  <a:cubicBezTo>
                    <a:pt x="1949" y="13861"/>
                    <a:pt x="1651" y="13670"/>
                    <a:pt x="1651" y="13551"/>
                  </a:cubicBezTo>
                  <a:lnTo>
                    <a:pt x="889" y="2478"/>
                  </a:lnTo>
                  <a:lnTo>
                    <a:pt x="699" y="323"/>
                  </a:lnTo>
                  <a:cubicBezTo>
                    <a:pt x="682" y="112"/>
                    <a:pt x="525" y="12"/>
                    <a:pt x="366" y="12"/>
                  </a:cubicBezTo>
                  <a:cubicBezTo>
                    <a:pt x="185" y="12"/>
                    <a:pt x="1" y="142"/>
                    <a:pt x="20" y="383"/>
                  </a:cubicBezTo>
                  <a:lnTo>
                    <a:pt x="210" y="2526"/>
                  </a:lnTo>
                  <a:lnTo>
                    <a:pt x="972" y="13599"/>
                  </a:lnTo>
                  <a:cubicBezTo>
                    <a:pt x="1020" y="14134"/>
                    <a:pt x="1615" y="14539"/>
                    <a:pt x="2365" y="14539"/>
                  </a:cubicBezTo>
                  <a:cubicBezTo>
                    <a:pt x="3127" y="14539"/>
                    <a:pt x="3723" y="14122"/>
                    <a:pt x="3770" y="13587"/>
                  </a:cubicBezTo>
                  <a:lnTo>
                    <a:pt x="4604" y="359"/>
                  </a:lnTo>
                  <a:cubicBezTo>
                    <a:pt x="4616" y="180"/>
                    <a:pt x="4473" y="14"/>
                    <a:pt x="4294" y="2"/>
                  </a:cubicBezTo>
                  <a:cubicBezTo>
                    <a:pt x="4287" y="1"/>
                    <a:pt x="4279" y="1"/>
                    <a:pt x="4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859;p73">
              <a:extLst>
                <a:ext uri="{FF2B5EF4-FFF2-40B4-BE49-F238E27FC236}">
                  <a16:creationId xmlns:a16="http://schemas.microsoft.com/office/drawing/2014/main" id="{165614FB-10C6-449C-B4AF-BF27417EE96A}"/>
                </a:ext>
              </a:extLst>
            </p:cNvPr>
            <p:cNvSpPr/>
            <p:nvPr/>
          </p:nvSpPr>
          <p:spPr>
            <a:xfrm>
              <a:off x="5547250" y="26697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2394" y="680"/>
                  </a:moveTo>
                  <a:cubicBezTo>
                    <a:pt x="2823" y="680"/>
                    <a:pt x="3227" y="858"/>
                    <a:pt x="3513" y="1180"/>
                  </a:cubicBezTo>
                  <a:cubicBezTo>
                    <a:pt x="3918" y="1632"/>
                    <a:pt x="4108" y="2227"/>
                    <a:pt x="4061" y="2835"/>
                  </a:cubicBezTo>
                  <a:cubicBezTo>
                    <a:pt x="3977" y="3835"/>
                    <a:pt x="3263" y="4621"/>
                    <a:pt x="2418" y="4621"/>
                  </a:cubicBezTo>
                  <a:lnTo>
                    <a:pt x="2406" y="4621"/>
                  </a:lnTo>
                  <a:cubicBezTo>
                    <a:pt x="1572" y="4621"/>
                    <a:pt x="846" y="3847"/>
                    <a:pt x="763" y="2847"/>
                  </a:cubicBezTo>
                  <a:cubicBezTo>
                    <a:pt x="703" y="2251"/>
                    <a:pt x="894" y="1656"/>
                    <a:pt x="1287" y="1192"/>
                  </a:cubicBezTo>
                  <a:cubicBezTo>
                    <a:pt x="1560" y="870"/>
                    <a:pt x="1965" y="680"/>
                    <a:pt x="2394" y="680"/>
                  </a:cubicBezTo>
                  <a:close/>
                  <a:moveTo>
                    <a:pt x="2382" y="1"/>
                  </a:moveTo>
                  <a:cubicBezTo>
                    <a:pt x="1775" y="13"/>
                    <a:pt x="1191" y="275"/>
                    <a:pt x="775" y="739"/>
                  </a:cubicBezTo>
                  <a:cubicBezTo>
                    <a:pt x="251" y="1334"/>
                    <a:pt x="1" y="2120"/>
                    <a:pt x="72" y="2906"/>
                  </a:cubicBezTo>
                  <a:cubicBezTo>
                    <a:pt x="191" y="4263"/>
                    <a:pt x="1215" y="5299"/>
                    <a:pt x="2406" y="5299"/>
                  </a:cubicBezTo>
                  <a:lnTo>
                    <a:pt x="2430" y="5299"/>
                  </a:lnTo>
                  <a:cubicBezTo>
                    <a:pt x="3620" y="5287"/>
                    <a:pt x="4632" y="4228"/>
                    <a:pt x="4739" y="2882"/>
                  </a:cubicBezTo>
                  <a:cubicBezTo>
                    <a:pt x="4799" y="2085"/>
                    <a:pt x="4537" y="1311"/>
                    <a:pt x="4001" y="715"/>
                  </a:cubicBezTo>
                  <a:cubicBezTo>
                    <a:pt x="3596" y="263"/>
                    <a:pt x="3013" y="1"/>
                    <a:pt x="2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860;p73">
              <a:extLst>
                <a:ext uri="{FF2B5EF4-FFF2-40B4-BE49-F238E27FC236}">
                  <a16:creationId xmlns:a16="http://schemas.microsoft.com/office/drawing/2014/main" id="{B899C3F6-0F4B-41C2-8D9B-E54BD37E2D7D}"/>
                </a:ext>
              </a:extLst>
            </p:cNvPr>
            <p:cNvSpPr/>
            <p:nvPr/>
          </p:nvSpPr>
          <p:spPr>
            <a:xfrm>
              <a:off x="5554700" y="2678400"/>
              <a:ext cx="104800" cy="115500"/>
            </a:xfrm>
            <a:custGeom>
              <a:avLst/>
              <a:gdLst/>
              <a:ahLst/>
              <a:cxnLst/>
              <a:rect l="l" t="t" r="r" b="b"/>
              <a:pathLst>
                <a:path w="4192" h="4620" extrusionOk="0">
                  <a:moveTo>
                    <a:pt x="2096" y="0"/>
                  </a:moveTo>
                  <a:cubicBezTo>
                    <a:pt x="881" y="0"/>
                    <a:pt x="0" y="1191"/>
                    <a:pt x="119" y="2536"/>
                  </a:cubicBezTo>
                  <a:cubicBezTo>
                    <a:pt x="227" y="3739"/>
                    <a:pt x="1108" y="4620"/>
                    <a:pt x="2120" y="4620"/>
                  </a:cubicBezTo>
                  <a:cubicBezTo>
                    <a:pt x="3120" y="4608"/>
                    <a:pt x="4001" y="3715"/>
                    <a:pt x="4096" y="2512"/>
                  </a:cubicBezTo>
                  <a:cubicBezTo>
                    <a:pt x="4191" y="1179"/>
                    <a:pt x="3298" y="0"/>
                    <a:pt x="2096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861;p73">
              <a:extLst>
                <a:ext uri="{FF2B5EF4-FFF2-40B4-BE49-F238E27FC236}">
                  <a16:creationId xmlns:a16="http://schemas.microsoft.com/office/drawing/2014/main" id="{55EDC1AD-3BD4-4E4B-9DBE-6A60785E33DE}"/>
                </a:ext>
              </a:extLst>
            </p:cNvPr>
            <p:cNvSpPr/>
            <p:nvPr/>
          </p:nvSpPr>
          <p:spPr>
            <a:xfrm>
              <a:off x="5557675" y="2443450"/>
              <a:ext cx="206000" cy="388950"/>
            </a:xfrm>
            <a:custGeom>
              <a:avLst/>
              <a:gdLst/>
              <a:ahLst/>
              <a:cxnLst/>
              <a:rect l="l" t="t" r="r" b="b"/>
              <a:pathLst>
                <a:path w="8240" h="15558" extrusionOk="0">
                  <a:moveTo>
                    <a:pt x="4041" y="0"/>
                  </a:moveTo>
                  <a:cubicBezTo>
                    <a:pt x="3922" y="0"/>
                    <a:pt x="3802" y="25"/>
                    <a:pt x="3691" y="76"/>
                  </a:cubicBezTo>
                  <a:cubicBezTo>
                    <a:pt x="3644" y="99"/>
                    <a:pt x="3596" y="123"/>
                    <a:pt x="3549" y="159"/>
                  </a:cubicBezTo>
                  <a:lnTo>
                    <a:pt x="453" y="1790"/>
                  </a:lnTo>
                  <a:cubicBezTo>
                    <a:pt x="167" y="1945"/>
                    <a:pt x="0" y="2243"/>
                    <a:pt x="0" y="2564"/>
                  </a:cubicBezTo>
                  <a:lnTo>
                    <a:pt x="72" y="12768"/>
                  </a:lnTo>
                  <a:lnTo>
                    <a:pt x="4382" y="15351"/>
                  </a:lnTo>
                  <a:cubicBezTo>
                    <a:pt x="4613" y="15489"/>
                    <a:pt x="4873" y="15557"/>
                    <a:pt x="5135" y="15557"/>
                  </a:cubicBezTo>
                  <a:cubicBezTo>
                    <a:pt x="5373" y="15557"/>
                    <a:pt x="5613" y="15500"/>
                    <a:pt x="5835" y="15387"/>
                  </a:cubicBezTo>
                  <a:lnTo>
                    <a:pt x="8240" y="14101"/>
                  </a:lnTo>
                  <a:lnTo>
                    <a:pt x="8132" y="4124"/>
                  </a:lnTo>
                  <a:cubicBezTo>
                    <a:pt x="8132" y="3909"/>
                    <a:pt x="8097" y="3695"/>
                    <a:pt x="8049" y="3481"/>
                  </a:cubicBezTo>
                  <a:lnTo>
                    <a:pt x="8049" y="3290"/>
                  </a:lnTo>
                  <a:cubicBezTo>
                    <a:pt x="7954" y="2957"/>
                    <a:pt x="7787" y="2636"/>
                    <a:pt x="7573" y="2350"/>
                  </a:cubicBezTo>
                  <a:cubicBezTo>
                    <a:pt x="7347" y="2028"/>
                    <a:pt x="7061" y="1743"/>
                    <a:pt x="6727" y="1516"/>
                  </a:cubicBezTo>
                  <a:cubicBezTo>
                    <a:pt x="6370" y="1242"/>
                    <a:pt x="6001" y="1004"/>
                    <a:pt x="5596" y="802"/>
                  </a:cubicBezTo>
                  <a:lnTo>
                    <a:pt x="4501" y="135"/>
                  </a:lnTo>
                  <a:cubicBezTo>
                    <a:pt x="4364" y="46"/>
                    <a:pt x="4203" y="0"/>
                    <a:pt x="4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862;p73">
              <a:extLst>
                <a:ext uri="{FF2B5EF4-FFF2-40B4-BE49-F238E27FC236}">
                  <a16:creationId xmlns:a16="http://schemas.microsoft.com/office/drawing/2014/main" id="{7FDF3744-7B07-42D1-BA3B-FC943FC4D0F8}"/>
                </a:ext>
              </a:extLst>
            </p:cNvPr>
            <p:cNvSpPr/>
            <p:nvPr/>
          </p:nvSpPr>
          <p:spPr>
            <a:xfrm>
              <a:off x="5686850" y="3134400"/>
              <a:ext cx="35450" cy="39025"/>
            </a:xfrm>
            <a:custGeom>
              <a:avLst/>
              <a:gdLst/>
              <a:ahLst/>
              <a:cxnLst/>
              <a:rect l="l" t="t" r="r" b="b"/>
              <a:pathLst>
                <a:path w="1418" h="1561" extrusionOk="0">
                  <a:moveTo>
                    <a:pt x="1" y="1"/>
                  </a:moveTo>
                  <a:lnTo>
                    <a:pt x="1" y="465"/>
                  </a:lnTo>
                  <a:cubicBezTo>
                    <a:pt x="1" y="632"/>
                    <a:pt x="84" y="786"/>
                    <a:pt x="227" y="870"/>
                  </a:cubicBezTo>
                  <a:lnTo>
                    <a:pt x="1382" y="1560"/>
                  </a:lnTo>
                  <a:lnTo>
                    <a:pt x="1418" y="8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863;p73">
              <a:extLst>
                <a:ext uri="{FF2B5EF4-FFF2-40B4-BE49-F238E27FC236}">
                  <a16:creationId xmlns:a16="http://schemas.microsoft.com/office/drawing/2014/main" id="{28D71C36-4989-44D8-9CB3-089FF7C2F064}"/>
                </a:ext>
              </a:extLst>
            </p:cNvPr>
            <p:cNvSpPr/>
            <p:nvPr/>
          </p:nvSpPr>
          <p:spPr>
            <a:xfrm>
              <a:off x="5678225" y="3125525"/>
              <a:ext cx="52700" cy="56225"/>
            </a:xfrm>
            <a:custGeom>
              <a:avLst/>
              <a:gdLst/>
              <a:ahLst/>
              <a:cxnLst/>
              <a:rect l="l" t="t" r="r" b="b"/>
              <a:pathLst>
                <a:path w="2108" h="2249" extrusionOk="0">
                  <a:moveTo>
                    <a:pt x="344" y="0"/>
                  </a:moveTo>
                  <a:cubicBezTo>
                    <a:pt x="166" y="0"/>
                    <a:pt x="0" y="144"/>
                    <a:pt x="0" y="344"/>
                  </a:cubicBezTo>
                  <a:lnTo>
                    <a:pt x="0" y="820"/>
                  </a:lnTo>
                  <a:cubicBezTo>
                    <a:pt x="0" y="1094"/>
                    <a:pt x="155" y="1356"/>
                    <a:pt x="393" y="1510"/>
                  </a:cubicBezTo>
                  <a:lnTo>
                    <a:pt x="1548" y="2189"/>
                  </a:lnTo>
                  <a:cubicBezTo>
                    <a:pt x="1608" y="2225"/>
                    <a:pt x="1667" y="2237"/>
                    <a:pt x="1727" y="2249"/>
                  </a:cubicBezTo>
                  <a:cubicBezTo>
                    <a:pt x="1786" y="2237"/>
                    <a:pt x="1834" y="2225"/>
                    <a:pt x="1894" y="2201"/>
                  </a:cubicBezTo>
                  <a:cubicBezTo>
                    <a:pt x="1989" y="2142"/>
                    <a:pt x="2060" y="2034"/>
                    <a:pt x="2060" y="1915"/>
                  </a:cubicBezTo>
                  <a:lnTo>
                    <a:pt x="2096" y="1189"/>
                  </a:lnTo>
                  <a:cubicBezTo>
                    <a:pt x="2108" y="1058"/>
                    <a:pt x="2036" y="939"/>
                    <a:pt x="1929" y="879"/>
                  </a:cubicBezTo>
                  <a:lnTo>
                    <a:pt x="512" y="46"/>
                  </a:lnTo>
                  <a:cubicBezTo>
                    <a:pt x="458" y="15"/>
                    <a:pt x="401" y="0"/>
                    <a:pt x="344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864;p73">
              <a:extLst>
                <a:ext uri="{FF2B5EF4-FFF2-40B4-BE49-F238E27FC236}">
                  <a16:creationId xmlns:a16="http://schemas.microsoft.com/office/drawing/2014/main" id="{78E8BA38-6BE5-4A50-A0C0-0C934C8C0F67}"/>
                </a:ext>
              </a:extLst>
            </p:cNvPr>
            <p:cNvSpPr/>
            <p:nvPr/>
          </p:nvSpPr>
          <p:spPr>
            <a:xfrm>
              <a:off x="5686550" y="3097150"/>
              <a:ext cx="94700" cy="57825"/>
            </a:xfrm>
            <a:custGeom>
              <a:avLst/>
              <a:gdLst/>
              <a:ahLst/>
              <a:cxnLst/>
              <a:rect l="l" t="t" r="r" b="b"/>
              <a:pathLst>
                <a:path w="3788" h="2313" extrusionOk="0">
                  <a:moveTo>
                    <a:pt x="2654" y="1"/>
                  </a:moveTo>
                  <a:cubicBezTo>
                    <a:pt x="2522" y="1"/>
                    <a:pt x="2391" y="36"/>
                    <a:pt x="2275" y="109"/>
                  </a:cubicBezTo>
                  <a:lnTo>
                    <a:pt x="1" y="1479"/>
                  </a:lnTo>
                  <a:lnTo>
                    <a:pt x="1430" y="2312"/>
                  </a:lnTo>
                  <a:lnTo>
                    <a:pt x="3549" y="1026"/>
                  </a:lnTo>
                  <a:cubicBezTo>
                    <a:pt x="3787" y="871"/>
                    <a:pt x="3775" y="514"/>
                    <a:pt x="3537" y="383"/>
                  </a:cubicBezTo>
                  <a:lnTo>
                    <a:pt x="3025" y="98"/>
                  </a:lnTo>
                  <a:cubicBezTo>
                    <a:pt x="2909" y="33"/>
                    <a:pt x="2781" y="1"/>
                    <a:pt x="2654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865;p73">
              <a:extLst>
                <a:ext uri="{FF2B5EF4-FFF2-40B4-BE49-F238E27FC236}">
                  <a16:creationId xmlns:a16="http://schemas.microsoft.com/office/drawing/2014/main" id="{05E865D9-5A8F-46FD-94B1-CE06554D884D}"/>
                </a:ext>
              </a:extLst>
            </p:cNvPr>
            <p:cNvSpPr/>
            <p:nvPr/>
          </p:nvSpPr>
          <p:spPr>
            <a:xfrm>
              <a:off x="5677025" y="3088700"/>
              <a:ext cx="114325" cy="74600"/>
            </a:xfrm>
            <a:custGeom>
              <a:avLst/>
              <a:gdLst/>
              <a:ahLst/>
              <a:cxnLst/>
              <a:rect l="l" t="t" r="r" b="b"/>
              <a:pathLst>
                <a:path w="4573" h="2984" extrusionOk="0">
                  <a:moveTo>
                    <a:pt x="3040" y="678"/>
                  </a:moveTo>
                  <a:cubicBezTo>
                    <a:pt x="3106" y="678"/>
                    <a:pt x="3171" y="693"/>
                    <a:pt x="3227" y="721"/>
                  </a:cubicBezTo>
                  <a:lnTo>
                    <a:pt x="3739" y="1007"/>
                  </a:lnTo>
                  <a:lnTo>
                    <a:pt x="3739" y="1067"/>
                  </a:lnTo>
                  <a:lnTo>
                    <a:pt x="1799" y="2257"/>
                  </a:lnTo>
                  <a:lnTo>
                    <a:pt x="1049" y="1817"/>
                  </a:lnTo>
                  <a:lnTo>
                    <a:pt x="2835" y="733"/>
                  </a:lnTo>
                  <a:cubicBezTo>
                    <a:pt x="2897" y="696"/>
                    <a:pt x="2969" y="678"/>
                    <a:pt x="3040" y="678"/>
                  </a:cubicBezTo>
                  <a:close/>
                  <a:moveTo>
                    <a:pt x="3044" y="1"/>
                  </a:moveTo>
                  <a:cubicBezTo>
                    <a:pt x="2852" y="1"/>
                    <a:pt x="2661" y="52"/>
                    <a:pt x="2489" y="150"/>
                  </a:cubicBezTo>
                  <a:lnTo>
                    <a:pt x="215" y="1531"/>
                  </a:lnTo>
                  <a:cubicBezTo>
                    <a:pt x="1" y="1662"/>
                    <a:pt x="1" y="1983"/>
                    <a:pt x="215" y="2114"/>
                  </a:cubicBezTo>
                  <a:lnTo>
                    <a:pt x="1644" y="2936"/>
                  </a:lnTo>
                  <a:cubicBezTo>
                    <a:pt x="1692" y="2972"/>
                    <a:pt x="1751" y="2983"/>
                    <a:pt x="1811" y="2983"/>
                  </a:cubicBezTo>
                  <a:cubicBezTo>
                    <a:pt x="1870" y="2983"/>
                    <a:pt x="1930" y="2972"/>
                    <a:pt x="1989" y="2936"/>
                  </a:cubicBezTo>
                  <a:lnTo>
                    <a:pt x="4109" y="1650"/>
                  </a:lnTo>
                  <a:cubicBezTo>
                    <a:pt x="4573" y="1364"/>
                    <a:pt x="4549" y="686"/>
                    <a:pt x="4085" y="424"/>
                  </a:cubicBezTo>
                  <a:lnTo>
                    <a:pt x="3573" y="138"/>
                  </a:lnTo>
                  <a:cubicBezTo>
                    <a:pt x="3405" y="46"/>
                    <a:pt x="3224" y="1"/>
                    <a:pt x="3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866;p73">
              <a:extLst>
                <a:ext uri="{FF2B5EF4-FFF2-40B4-BE49-F238E27FC236}">
                  <a16:creationId xmlns:a16="http://schemas.microsoft.com/office/drawing/2014/main" id="{46EAE850-927B-4C78-B29E-AD35690BAB65}"/>
                </a:ext>
              </a:extLst>
            </p:cNvPr>
            <p:cNvSpPr/>
            <p:nvPr/>
          </p:nvSpPr>
          <p:spPr>
            <a:xfrm>
              <a:off x="5721375" y="3115050"/>
              <a:ext cx="61050" cy="58375"/>
            </a:xfrm>
            <a:custGeom>
              <a:avLst/>
              <a:gdLst/>
              <a:ahLst/>
              <a:cxnLst/>
              <a:rect l="l" t="t" r="r" b="b"/>
              <a:pathLst>
                <a:path w="2442" h="2335" extrusionOk="0">
                  <a:moveTo>
                    <a:pt x="2394" y="1"/>
                  </a:moveTo>
                  <a:lnTo>
                    <a:pt x="37" y="1596"/>
                  </a:lnTo>
                  <a:lnTo>
                    <a:pt x="1" y="2334"/>
                  </a:lnTo>
                  <a:lnTo>
                    <a:pt x="2204" y="846"/>
                  </a:lnTo>
                  <a:cubicBezTo>
                    <a:pt x="2358" y="751"/>
                    <a:pt x="2442" y="572"/>
                    <a:pt x="2442" y="394"/>
                  </a:cubicBezTo>
                  <a:lnTo>
                    <a:pt x="2394" y="1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867;p73">
              <a:extLst>
                <a:ext uri="{FF2B5EF4-FFF2-40B4-BE49-F238E27FC236}">
                  <a16:creationId xmlns:a16="http://schemas.microsoft.com/office/drawing/2014/main" id="{C5DE03B5-01B6-423D-A008-CBCD6CA235A2}"/>
                </a:ext>
              </a:extLst>
            </p:cNvPr>
            <p:cNvSpPr/>
            <p:nvPr/>
          </p:nvSpPr>
          <p:spPr>
            <a:xfrm>
              <a:off x="5712750" y="3106375"/>
              <a:ext cx="78300" cy="75375"/>
            </a:xfrm>
            <a:custGeom>
              <a:avLst/>
              <a:gdLst/>
              <a:ahLst/>
              <a:cxnLst/>
              <a:rect l="l" t="t" r="r" b="b"/>
              <a:pathLst>
                <a:path w="3132" h="3015" extrusionOk="0">
                  <a:moveTo>
                    <a:pt x="2727" y="0"/>
                  </a:moveTo>
                  <a:cubicBezTo>
                    <a:pt x="2664" y="0"/>
                    <a:pt x="2603" y="21"/>
                    <a:pt x="2549" y="62"/>
                  </a:cubicBezTo>
                  <a:lnTo>
                    <a:pt x="191" y="1657"/>
                  </a:lnTo>
                  <a:cubicBezTo>
                    <a:pt x="96" y="1717"/>
                    <a:pt x="36" y="1812"/>
                    <a:pt x="36" y="1919"/>
                  </a:cubicBezTo>
                  <a:lnTo>
                    <a:pt x="13" y="2657"/>
                  </a:lnTo>
                  <a:cubicBezTo>
                    <a:pt x="1" y="2848"/>
                    <a:pt x="155" y="3003"/>
                    <a:pt x="346" y="3015"/>
                  </a:cubicBezTo>
                  <a:cubicBezTo>
                    <a:pt x="417" y="3003"/>
                    <a:pt x="477" y="2991"/>
                    <a:pt x="536" y="2955"/>
                  </a:cubicBezTo>
                  <a:lnTo>
                    <a:pt x="2739" y="1467"/>
                  </a:lnTo>
                  <a:cubicBezTo>
                    <a:pt x="2989" y="1300"/>
                    <a:pt x="3132" y="1003"/>
                    <a:pt x="3120" y="693"/>
                  </a:cubicBezTo>
                  <a:lnTo>
                    <a:pt x="3072" y="300"/>
                  </a:lnTo>
                  <a:cubicBezTo>
                    <a:pt x="3061" y="181"/>
                    <a:pt x="2977" y="86"/>
                    <a:pt x="2870" y="38"/>
                  </a:cubicBezTo>
                  <a:cubicBezTo>
                    <a:pt x="2824" y="12"/>
                    <a:pt x="2775" y="0"/>
                    <a:pt x="2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868;p73">
              <a:extLst>
                <a:ext uri="{FF2B5EF4-FFF2-40B4-BE49-F238E27FC236}">
                  <a16:creationId xmlns:a16="http://schemas.microsoft.com/office/drawing/2014/main" id="{499C3C77-1318-4BB4-899A-50ACF74DD186}"/>
                </a:ext>
              </a:extLst>
            </p:cNvPr>
            <p:cNvSpPr/>
            <p:nvPr/>
          </p:nvSpPr>
          <p:spPr>
            <a:xfrm>
              <a:off x="5657675" y="2741800"/>
              <a:ext cx="104800" cy="414050"/>
            </a:xfrm>
            <a:custGeom>
              <a:avLst/>
              <a:gdLst/>
              <a:ahLst/>
              <a:cxnLst/>
              <a:rect l="l" t="t" r="r" b="b"/>
              <a:pathLst>
                <a:path w="4192" h="16562" extrusionOk="0">
                  <a:moveTo>
                    <a:pt x="2114" y="0"/>
                  </a:moveTo>
                  <a:cubicBezTo>
                    <a:pt x="2108" y="0"/>
                    <a:pt x="2102" y="0"/>
                    <a:pt x="2096" y="0"/>
                  </a:cubicBezTo>
                  <a:cubicBezTo>
                    <a:pt x="882" y="12"/>
                    <a:pt x="1" y="1203"/>
                    <a:pt x="120" y="2536"/>
                  </a:cubicBezTo>
                  <a:cubicBezTo>
                    <a:pt x="132" y="2608"/>
                    <a:pt x="144" y="2679"/>
                    <a:pt x="156" y="2739"/>
                  </a:cubicBezTo>
                  <a:lnTo>
                    <a:pt x="334" y="4870"/>
                  </a:lnTo>
                  <a:lnTo>
                    <a:pt x="1096" y="15931"/>
                  </a:lnTo>
                  <a:cubicBezTo>
                    <a:pt x="1132" y="16288"/>
                    <a:pt x="1596" y="16562"/>
                    <a:pt x="2156" y="16562"/>
                  </a:cubicBezTo>
                  <a:cubicBezTo>
                    <a:pt x="2727" y="16562"/>
                    <a:pt x="3204" y="16276"/>
                    <a:pt x="3228" y="15919"/>
                  </a:cubicBezTo>
                  <a:lnTo>
                    <a:pt x="4061" y="2703"/>
                  </a:lnTo>
                  <a:cubicBezTo>
                    <a:pt x="4073" y="2643"/>
                    <a:pt x="4097" y="2584"/>
                    <a:pt x="4097" y="2512"/>
                  </a:cubicBezTo>
                  <a:cubicBezTo>
                    <a:pt x="4191" y="1186"/>
                    <a:pt x="3308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869;p73">
              <a:extLst>
                <a:ext uri="{FF2B5EF4-FFF2-40B4-BE49-F238E27FC236}">
                  <a16:creationId xmlns:a16="http://schemas.microsoft.com/office/drawing/2014/main" id="{77983714-4D1C-4775-A13C-B79D9FC013F6}"/>
                </a:ext>
              </a:extLst>
            </p:cNvPr>
            <p:cNvSpPr/>
            <p:nvPr/>
          </p:nvSpPr>
          <p:spPr>
            <a:xfrm>
              <a:off x="5650250" y="2733450"/>
              <a:ext cx="119975" cy="431050"/>
            </a:xfrm>
            <a:custGeom>
              <a:avLst/>
              <a:gdLst/>
              <a:ahLst/>
              <a:cxnLst/>
              <a:rect l="l" t="t" r="r" b="b"/>
              <a:pathLst>
                <a:path w="4799" h="17242" extrusionOk="0">
                  <a:moveTo>
                    <a:pt x="2405" y="668"/>
                  </a:moveTo>
                  <a:cubicBezTo>
                    <a:pt x="2834" y="680"/>
                    <a:pt x="3227" y="858"/>
                    <a:pt x="3513" y="1168"/>
                  </a:cubicBezTo>
                  <a:cubicBezTo>
                    <a:pt x="3917" y="1620"/>
                    <a:pt x="4108" y="2227"/>
                    <a:pt x="4060" y="2823"/>
                  </a:cubicBezTo>
                  <a:cubicBezTo>
                    <a:pt x="4060" y="2846"/>
                    <a:pt x="4048" y="2882"/>
                    <a:pt x="4048" y="2906"/>
                  </a:cubicBezTo>
                  <a:lnTo>
                    <a:pt x="4025" y="2989"/>
                  </a:lnTo>
                  <a:cubicBezTo>
                    <a:pt x="4025" y="3013"/>
                    <a:pt x="4025" y="3037"/>
                    <a:pt x="4025" y="3061"/>
                  </a:cubicBezTo>
                  <a:lnTo>
                    <a:pt x="3191" y="16229"/>
                  </a:lnTo>
                  <a:cubicBezTo>
                    <a:pt x="3179" y="16360"/>
                    <a:pt x="2894" y="16562"/>
                    <a:pt x="2465" y="16562"/>
                  </a:cubicBezTo>
                  <a:lnTo>
                    <a:pt x="2453" y="16562"/>
                  </a:lnTo>
                  <a:cubicBezTo>
                    <a:pt x="2036" y="16562"/>
                    <a:pt x="1751" y="16372"/>
                    <a:pt x="1739" y="16241"/>
                  </a:cubicBezTo>
                  <a:lnTo>
                    <a:pt x="977" y="5168"/>
                  </a:lnTo>
                  <a:lnTo>
                    <a:pt x="798" y="3013"/>
                  </a:lnTo>
                  <a:lnTo>
                    <a:pt x="774" y="2930"/>
                  </a:lnTo>
                  <a:cubicBezTo>
                    <a:pt x="774" y="2906"/>
                    <a:pt x="762" y="2870"/>
                    <a:pt x="762" y="2846"/>
                  </a:cubicBezTo>
                  <a:cubicBezTo>
                    <a:pt x="703" y="2239"/>
                    <a:pt x="893" y="1644"/>
                    <a:pt x="1286" y="1192"/>
                  </a:cubicBezTo>
                  <a:cubicBezTo>
                    <a:pt x="1560" y="870"/>
                    <a:pt x="1965" y="680"/>
                    <a:pt x="2393" y="668"/>
                  </a:cubicBezTo>
                  <a:close/>
                  <a:moveTo>
                    <a:pt x="2422" y="1"/>
                  </a:moveTo>
                  <a:cubicBezTo>
                    <a:pt x="2409" y="1"/>
                    <a:pt x="2395" y="1"/>
                    <a:pt x="2382" y="1"/>
                  </a:cubicBezTo>
                  <a:cubicBezTo>
                    <a:pt x="1774" y="1"/>
                    <a:pt x="1191" y="275"/>
                    <a:pt x="774" y="727"/>
                  </a:cubicBezTo>
                  <a:cubicBezTo>
                    <a:pt x="250" y="1322"/>
                    <a:pt x="0" y="2108"/>
                    <a:pt x="84" y="2906"/>
                  </a:cubicBezTo>
                  <a:cubicBezTo>
                    <a:pt x="84" y="2954"/>
                    <a:pt x="96" y="3013"/>
                    <a:pt x="107" y="3061"/>
                  </a:cubicBezTo>
                  <a:lnTo>
                    <a:pt x="298" y="5228"/>
                  </a:lnTo>
                  <a:lnTo>
                    <a:pt x="1060" y="16301"/>
                  </a:lnTo>
                  <a:cubicBezTo>
                    <a:pt x="1108" y="16836"/>
                    <a:pt x="1703" y="17241"/>
                    <a:pt x="2453" y="17241"/>
                  </a:cubicBezTo>
                  <a:lnTo>
                    <a:pt x="2465" y="17229"/>
                  </a:lnTo>
                  <a:cubicBezTo>
                    <a:pt x="3227" y="17229"/>
                    <a:pt x="3822" y="16812"/>
                    <a:pt x="3870" y="16265"/>
                  </a:cubicBezTo>
                  <a:lnTo>
                    <a:pt x="4703" y="3049"/>
                  </a:lnTo>
                  <a:lnTo>
                    <a:pt x="4703" y="3037"/>
                  </a:lnTo>
                  <a:lnTo>
                    <a:pt x="4703" y="3025"/>
                  </a:lnTo>
                  <a:cubicBezTo>
                    <a:pt x="4715" y="2977"/>
                    <a:pt x="4727" y="2918"/>
                    <a:pt x="4727" y="2870"/>
                  </a:cubicBezTo>
                  <a:cubicBezTo>
                    <a:pt x="4799" y="2084"/>
                    <a:pt x="4537" y="1299"/>
                    <a:pt x="4001" y="715"/>
                  </a:cubicBezTo>
                  <a:cubicBezTo>
                    <a:pt x="3605" y="261"/>
                    <a:pt x="3027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870;p73">
              <a:extLst>
                <a:ext uri="{FF2B5EF4-FFF2-40B4-BE49-F238E27FC236}">
                  <a16:creationId xmlns:a16="http://schemas.microsoft.com/office/drawing/2014/main" id="{AF645FCE-D3E9-4E43-94A6-8997396E8A6D}"/>
                </a:ext>
              </a:extLst>
            </p:cNvPr>
            <p:cNvSpPr/>
            <p:nvPr/>
          </p:nvSpPr>
          <p:spPr>
            <a:xfrm>
              <a:off x="5607675" y="2443450"/>
              <a:ext cx="160475" cy="388900"/>
            </a:xfrm>
            <a:custGeom>
              <a:avLst/>
              <a:gdLst/>
              <a:ahLst/>
              <a:cxnLst/>
              <a:rect l="l" t="t" r="r" b="b"/>
              <a:pathLst>
                <a:path w="6419" h="15556" extrusionOk="0">
                  <a:moveTo>
                    <a:pt x="2042" y="0"/>
                  </a:moveTo>
                  <a:cubicBezTo>
                    <a:pt x="1922" y="0"/>
                    <a:pt x="1802" y="25"/>
                    <a:pt x="1691" y="76"/>
                  </a:cubicBezTo>
                  <a:cubicBezTo>
                    <a:pt x="1644" y="99"/>
                    <a:pt x="1596" y="123"/>
                    <a:pt x="1560" y="147"/>
                  </a:cubicBezTo>
                  <a:lnTo>
                    <a:pt x="608" y="647"/>
                  </a:lnTo>
                  <a:cubicBezTo>
                    <a:pt x="346" y="3183"/>
                    <a:pt x="1" y="11101"/>
                    <a:pt x="36" y="11839"/>
                  </a:cubicBezTo>
                  <a:cubicBezTo>
                    <a:pt x="36" y="12708"/>
                    <a:pt x="310" y="13554"/>
                    <a:pt x="810" y="14268"/>
                  </a:cubicBezTo>
                  <a:cubicBezTo>
                    <a:pt x="894" y="14375"/>
                    <a:pt x="1001" y="14482"/>
                    <a:pt x="1108" y="14577"/>
                  </a:cubicBezTo>
                  <a:lnTo>
                    <a:pt x="2382" y="15339"/>
                  </a:lnTo>
                  <a:cubicBezTo>
                    <a:pt x="2615" y="15484"/>
                    <a:pt x="2878" y="15556"/>
                    <a:pt x="3143" y="15556"/>
                  </a:cubicBezTo>
                  <a:cubicBezTo>
                    <a:pt x="3379" y="15556"/>
                    <a:pt x="3616" y="15499"/>
                    <a:pt x="3835" y="15387"/>
                  </a:cubicBezTo>
                  <a:lnTo>
                    <a:pt x="6418" y="14196"/>
                  </a:lnTo>
                  <a:lnTo>
                    <a:pt x="6132" y="4124"/>
                  </a:lnTo>
                  <a:cubicBezTo>
                    <a:pt x="6132" y="3909"/>
                    <a:pt x="6109" y="3683"/>
                    <a:pt x="6061" y="3469"/>
                  </a:cubicBezTo>
                  <a:lnTo>
                    <a:pt x="6061" y="3290"/>
                  </a:lnTo>
                  <a:cubicBezTo>
                    <a:pt x="5954" y="2945"/>
                    <a:pt x="5787" y="2624"/>
                    <a:pt x="5573" y="2350"/>
                  </a:cubicBezTo>
                  <a:cubicBezTo>
                    <a:pt x="5347" y="2016"/>
                    <a:pt x="5061" y="1731"/>
                    <a:pt x="4727" y="1504"/>
                  </a:cubicBezTo>
                  <a:cubicBezTo>
                    <a:pt x="4382" y="1231"/>
                    <a:pt x="4001" y="1004"/>
                    <a:pt x="3596" y="802"/>
                  </a:cubicBezTo>
                  <a:lnTo>
                    <a:pt x="2513" y="135"/>
                  </a:lnTo>
                  <a:cubicBezTo>
                    <a:pt x="2369" y="46"/>
                    <a:pt x="2205" y="0"/>
                    <a:pt x="2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871;p73">
              <a:extLst>
                <a:ext uri="{FF2B5EF4-FFF2-40B4-BE49-F238E27FC236}">
                  <a16:creationId xmlns:a16="http://schemas.microsoft.com/office/drawing/2014/main" id="{9E472ED3-BAA8-4330-8E8D-CAD87AE42B2F}"/>
                </a:ext>
              </a:extLst>
            </p:cNvPr>
            <p:cNvSpPr/>
            <p:nvPr/>
          </p:nvSpPr>
          <p:spPr>
            <a:xfrm>
              <a:off x="5592800" y="2480450"/>
              <a:ext cx="240525" cy="149225"/>
            </a:xfrm>
            <a:custGeom>
              <a:avLst/>
              <a:gdLst/>
              <a:ahLst/>
              <a:cxnLst/>
              <a:rect l="l" t="t" r="r" b="b"/>
              <a:pathLst>
                <a:path w="9621" h="5969" extrusionOk="0">
                  <a:moveTo>
                    <a:pt x="8335" y="1"/>
                  </a:moveTo>
                  <a:lnTo>
                    <a:pt x="7061" y="191"/>
                  </a:lnTo>
                  <a:lnTo>
                    <a:pt x="6168" y="1060"/>
                  </a:lnTo>
                  <a:cubicBezTo>
                    <a:pt x="6168" y="1060"/>
                    <a:pt x="6167" y="1060"/>
                    <a:pt x="6167" y="1060"/>
                  </a:cubicBezTo>
                  <a:cubicBezTo>
                    <a:pt x="6100" y="1060"/>
                    <a:pt x="2505" y="3326"/>
                    <a:pt x="1512" y="3823"/>
                  </a:cubicBezTo>
                  <a:cubicBezTo>
                    <a:pt x="1571" y="3806"/>
                    <a:pt x="1642" y="3789"/>
                    <a:pt x="1653" y="3789"/>
                  </a:cubicBezTo>
                  <a:cubicBezTo>
                    <a:pt x="1658" y="3789"/>
                    <a:pt x="1652" y="3792"/>
                    <a:pt x="1632" y="3799"/>
                  </a:cubicBezTo>
                  <a:cubicBezTo>
                    <a:pt x="1572" y="3811"/>
                    <a:pt x="1524" y="3823"/>
                    <a:pt x="1477" y="3846"/>
                  </a:cubicBezTo>
                  <a:lnTo>
                    <a:pt x="1453" y="3858"/>
                  </a:lnTo>
                  <a:lnTo>
                    <a:pt x="1441" y="3858"/>
                  </a:lnTo>
                  <a:cubicBezTo>
                    <a:pt x="584" y="4120"/>
                    <a:pt x="0" y="4727"/>
                    <a:pt x="131" y="5263"/>
                  </a:cubicBezTo>
                  <a:cubicBezTo>
                    <a:pt x="239" y="5704"/>
                    <a:pt x="782" y="5968"/>
                    <a:pt x="1457" y="5968"/>
                  </a:cubicBezTo>
                  <a:cubicBezTo>
                    <a:pt x="1676" y="5968"/>
                    <a:pt x="1908" y="5940"/>
                    <a:pt x="2144" y="5882"/>
                  </a:cubicBezTo>
                  <a:cubicBezTo>
                    <a:pt x="2394" y="5823"/>
                    <a:pt x="2632" y="5728"/>
                    <a:pt x="2858" y="5608"/>
                  </a:cubicBezTo>
                  <a:lnTo>
                    <a:pt x="2870" y="5608"/>
                  </a:lnTo>
                  <a:lnTo>
                    <a:pt x="6823" y="2406"/>
                  </a:lnTo>
                  <a:lnTo>
                    <a:pt x="6823" y="2418"/>
                  </a:lnTo>
                  <a:lnTo>
                    <a:pt x="7097" y="2191"/>
                  </a:lnTo>
                  <a:lnTo>
                    <a:pt x="8478" y="1060"/>
                  </a:lnTo>
                  <a:lnTo>
                    <a:pt x="8632" y="1667"/>
                  </a:lnTo>
                  <a:lnTo>
                    <a:pt x="9621" y="1048"/>
                  </a:lnTo>
                  <a:lnTo>
                    <a:pt x="9430" y="429"/>
                  </a:lnTo>
                  <a:lnTo>
                    <a:pt x="8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872;p73">
              <a:extLst>
                <a:ext uri="{FF2B5EF4-FFF2-40B4-BE49-F238E27FC236}">
                  <a16:creationId xmlns:a16="http://schemas.microsoft.com/office/drawing/2014/main" id="{00570EBF-A933-45D6-8F50-865AE47FEDBC}"/>
                </a:ext>
              </a:extLst>
            </p:cNvPr>
            <p:cNvSpPr/>
            <p:nvPr/>
          </p:nvSpPr>
          <p:spPr>
            <a:xfrm>
              <a:off x="5628225" y="2576000"/>
              <a:ext cx="2400" cy="925"/>
            </a:xfrm>
            <a:custGeom>
              <a:avLst/>
              <a:gdLst/>
              <a:ahLst/>
              <a:cxnLst/>
              <a:rect l="l" t="t" r="r" b="b"/>
              <a:pathLst>
                <a:path w="96" h="37" extrusionOk="0">
                  <a:moveTo>
                    <a:pt x="95" y="1"/>
                  </a:moveTo>
                  <a:cubicBezTo>
                    <a:pt x="36" y="24"/>
                    <a:pt x="0" y="36"/>
                    <a:pt x="24" y="36"/>
                  </a:cubicBezTo>
                  <a:lnTo>
                    <a:pt x="60" y="24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E2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873;p73">
              <a:extLst>
                <a:ext uri="{FF2B5EF4-FFF2-40B4-BE49-F238E27FC236}">
                  <a16:creationId xmlns:a16="http://schemas.microsoft.com/office/drawing/2014/main" id="{47AB4ACB-56B6-4B8F-8174-371417F28F68}"/>
                </a:ext>
              </a:extLst>
            </p:cNvPr>
            <p:cNvSpPr/>
            <p:nvPr/>
          </p:nvSpPr>
          <p:spPr>
            <a:xfrm>
              <a:off x="5583275" y="2472125"/>
              <a:ext cx="258975" cy="166100"/>
            </a:xfrm>
            <a:custGeom>
              <a:avLst/>
              <a:gdLst/>
              <a:ahLst/>
              <a:cxnLst/>
              <a:rect l="l" t="t" r="r" b="b"/>
              <a:pathLst>
                <a:path w="10359" h="6644" extrusionOk="0">
                  <a:moveTo>
                    <a:pt x="8680" y="679"/>
                  </a:moveTo>
                  <a:lnTo>
                    <a:pt x="9537" y="1012"/>
                  </a:lnTo>
                  <a:lnTo>
                    <a:pt x="9609" y="1227"/>
                  </a:lnTo>
                  <a:lnTo>
                    <a:pt x="9240" y="1465"/>
                  </a:lnTo>
                  <a:lnTo>
                    <a:pt x="9204" y="1310"/>
                  </a:lnTo>
                  <a:cubicBezTo>
                    <a:pt x="9164" y="1151"/>
                    <a:pt x="9019" y="1056"/>
                    <a:pt x="8870" y="1056"/>
                  </a:cubicBezTo>
                  <a:cubicBezTo>
                    <a:pt x="8795" y="1056"/>
                    <a:pt x="8720" y="1080"/>
                    <a:pt x="8656" y="1131"/>
                  </a:cubicBezTo>
                  <a:lnTo>
                    <a:pt x="7073" y="2429"/>
                  </a:lnTo>
                  <a:cubicBezTo>
                    <a:pt x="7037" y="2441"/>
                    <a:pt x="7013" y="2453"/>
                    <a:pt x="7001" y="2477"/>
                  </a:cubicBezTo>
                  <a:lnTo>
                    <a:pt x="3084" y="5632"/>
                  </a:lnTo>
                  <a:lnTo>
                    <a:pt x="3072" y="5644"/>
                  </a:lnTo>
                  <a:cubicBezTo>
                    <a:pt x="2882" y="5751"/>
                    <a:pt x="2667" y="5834"/>
                    <a:pt x="2441" y="5882"/>
                  </a:cubicBezTo>
                  <a:cubicBezTo>
                    <a:pt x="2230" y="5935"/>
                    <a:pt x="2026" y="5958"/>
                    <a:pt x="1839" y="5958"/>
                  </a:cubicBezTo>
                  <a:cubicBezTo>
                    <a:pt x="1307" y="5958"/>
                    <a:pt x="907" y="5768"/>
                    <a:pt x="846" y="5513"/>
                  </a:cubicBezTo>
                  <a:cubicBezTo>
                    <a:pt x="762" y="5227"/>
                    <a:pt x="1167" y="4751"/>
                    <a:pt x="1893" y="4525"/>
                  </a:cubicBezTo>
                  <a:cubicBezTo>
                    <a:pt x="1917" y="4513"/>
                    <a:pt x="1953" y="4501"/>
                    <a:pt x="1989" y="4477"/>
                  </a:cubicBezTo>
                  <a:lnTo>
                    <a:pt x="2036" y="4465"/>
                  </a:lnTo>
                  <a:lnTo>
                    <a:pt x="2096" y="4441"/>
                  </a:lnTo>
                  <a:lnTo>
                    <a:pt x="2120" y="4441"/>
                  </a:lnTo>
                  <a:cubicBezTo>
                    <a:pt x="2191" y="4417"/>
                    <a:pt x="2263" y="4382"/>
                    <a:pt x="2310" y="4322"/>
                  </a:cubicBezTo>
                  <a:cubicBezTo>
                    <a:pt x="3072" y="3905"/>
                    <a:pt x="4477" y="3036"/>
                    <a:pt x="5537" y="2393"/>
                  </a:cubicBezTo>
                  <a:cubicBezTo>
                    <a:pt x="6049" y="2084"/>
                    <a:pt x="6525" y="1786"/>
                    <a:pt x="6656" y="1703"/>
                  </a:cubicBezTo>
                  <a:cubicBezTo>
                    <a:pt x="6716" y="1691"/>
                    <a:pt x="6751" y="1667"/>
                    <a:pt x="6799" y="1631"/>
                  </a:cubicBezTo>
                  <a:lnTo>
                    <a:pt x="7608" y="834"/>
                  </a:lnTo>
                  <a:lnTo>
                    <a:pt x="8680" y="679"/>
                  </a:lnTo>
                  <a:close/>
                  <a:moveTo>
                    <a:pt x="8656" y="0"/>
                  </a:moveTo>
                  <a:lnTo>
                    <a:pt x="7382" y="191"/>
                  </a:lnTo>
                  <a:cubicBezTo>
                    <a:pt x="7311" y="203"/>
                    <a:pt x="7239" y="238"/>
                    <a:pt x="7192" y="286"/>
                  </a:cubicBezTo>
                  <a:lnTo>
                    <a:pt x="6323" y="1131"/>
                  </a:lnTo>
                  <a:cubicBezTo>
                    <a:pt x="6132" y="1227"/>
                    <a:pt x="5799" y="1441"/>
                    <a:pt x="5168" y="1822"/>
                  </a:cubicBezTo>
                  <a:cubicBezTo>
                    <a:pt x="4049" y="2512"/>
                    <a:pt x="2358" y="3548"/>
                    <a:pt x="1727" y="3858"/>
                  </a:cubicBezTo>
                  <a:lnTo>
                    <a:pt x="1715" y="3858"/>
                  </a:lnTo>
                  <a:cubicBezTo>
                    <a:pt x="655" y="4191"/>
                    <a:pt x="0" y="4965"/>
                    <a:pt x="179" y="5680"/>
                  </a:cubicBezTo>
                  <a:cubicBezTo>
                    <a:pt x="322" y="6275"/>
                    <a:pt x="1001" y="6644"/>
                    <a:pt x="1834" y="6644"/>
                  </a:cubicBezTo>
                  <a:cubicBezTo>
                    <a:pt x="2084" y="6644"/>
                    <a:pt x="2334" y="6608"/>
                    <a:pt x="2584" y="6549"/>
                  </a:cubicBezTo>
                  <a:cubicBezTo>
                    <a:pt x="2846" y="6489"/>
                    <a:pt x="3096" y="6394"/>
                    <a:pt x="3322" y="6263"/>
                  </a:cubicBezTo>
                  <a:cubicBezTo>
                    <a:pt x="3370" y="6251"/>
                    <a:pt x="3406" y="6239"/>
                    <a:pt x="3441" y="6203"/>
                  </a:cubicBezTo>
                  <a:lnTo>
                    <a:pt x="7335" y="3060"/>
                  </a:lnTo>
                  <a:cubicBezTo>
                    <a:pt x="7358" y="3048"/>
                    <a:pt x="7382" y="3036"/>
                    <a:pt x="7406" y="3013"/>
                  </a:cubicBezTo>
                  <a:lnTo>
                    <a:pt x="8644" y="2000"/>
                  </a:lnTo>
                  <a:lnTo>
                    <a:pt x="8668" y="2084"/>
                  </a:lnTo>
                  <a:cubicBezTo>
                    <a:pt x="8692" y="2191"/>
                    <a:pt x="8763" y="2274"/>
                    <a:pt x="8871" y="2322"/>
                  </a:cubicBezTo>
                  <a:cubicBezTo>
                    <a:pt x="8908" y="2336"/>
                    <a:pt x="8949" y="2343"/>
                    <a:pt x="8991" y="2343"/>
                  </a:cubicBezTo>
                  <a:cubicBezTo>
                    <a:pt x="9056" y="2343"/>
                    <a:pt x="9122" y="2327"/>
                    <a:pt x="9180" y="2298"/>
                  </a:cubicBezTo>
                  <a:lnTo>
                    <a:pt x="10168" y="1679"/>
                  </a:lnTo>
                  <a:cubicBezTo>
                    <a:pt x="10299" y="1596"/>
                    <a:pt x="10359" y="1441"/>
                    <a:pt x="10311" y="1286"/>
                  </a:cubicBezTo>
                  <a:lnTo>
                    <a:pt x="10121" y="667"/>
                  </a:lnTo>
                  <a:cubicBezTo>
                    <a:pt x="10085" y="560"/>
                    <a:pt x="10014" y="488"/>
                    <a:pt x="9918" y="453"/>
                  </a:cubicBezTo>
                  <a:lnTo>
                    <a:pt x="8823" y="24"/>
                  </a:lnTo>
                  <a:cubicBezTo>
                    <a:pt x="8775" y="0"/>
                    <a:pt x="8716" y="0"/>
                    <a:pt x="8656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874;p73">
              <a:extLst>
                <a:ext uri="{FF2B5EF4-FFF2-40B4-BE49-F238E27FC236}">
                  <a16:creationId xmlns:a16="http://schemas.microsoft.com/office/drawing/2014/main" id="{AA8ABFBE-F4DB-4E42-88AA-E64A62C28472}"/>
                </a:ext>
              </a:extLst>
            </p:cNvPr>
            <p:cNvSpPr/>
            <p:nvPr/>
          </p:nvSpPr>
          <p:spPr>
            <a:xfrm>
              <a:off x="5620175" y="2567925"/>
              <a:ext cx="22750" cy="17625"/>
            </a:xfrm>
            <a:custGeom>
              <a:avLst/>
              <a:gdLst/>
              <a:ahLst/>
              <a:cxnLst/>
              <a:rect l="l" t="t" r="r" b="b"/>
              <a:pathLst>
                <a:path w="910" h="705" extrusionOk="0">
                  <a:moveTo>
                    <a:pt x="431" y="0"/>
                  </a:moveTo>
                  <a:cubicBezTo>
                    <a:pt x="401" y="0"/>
                    <a:pt x="368" y="5"/>
                    <a:pt x="334" y="14"/>
                  </a:cubicBezTo>
                  <a:cubicBezTo>
                    <a:pt x="25" y="97"/>
                    <a:pt x="1" y="288"/>
                    <a:pt x="13" y="407"/>
                  </a:cubicBezTo>
                  <a:cubicBezTo>
                    <a:pt x="36" y="562"/>
                    <a:pt x="167" y="693"/>
                    <a:pt x="334" y="705"/>
                  </a:cubicBezTo>
                  <a:cubicBezTo>
                    <a:pt x="394" y="693"/>
                    <a:pt x="441" y="693"/>
                    <a:pt x="489" y="681"/>
                  </a:cubicBezTo>
                  <a:lnTo>
                    <a:pt x="572" y="645"/>
                  </a:lnTo>
                  <a:cubicBezTo>
                    <a:pt x="910" y="482"/>
                    <a:pt x="760" y="0"/>
                    <a:pt x="431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875;p73">
              <a:extLst>
                <a:ext uri="{FF2B5EF4-FFF2-40B4-BE49-F238E27FC236}">
                  <a16:creationId xmlns:a16="http://schemas.microsoft.com/office/drawing/2014/main" id="{28C9C45C-51B1-4D61-9D4D-476BFBCA6049}"/>
                </a:ext>
              </a:extLst>
            </p:cNvPr>
            <p:cNvSpPr/>
            <p:nvPr/>
          </p:nvSpPr>
          <p:spPr>
            <a:xfrm>
              <a:off x="5563325" y="2398000"/>
              <a:ext cx="97950" cy="232500"/>
            </a:xfrm>
            <a:custGeom>
              <a:avLst/>
              <a:gdLst/>
              <a:ahLst/>
              <a:cxnLst/>
              <a:rect l="l" t="t" r="r" b="b"/>
              <a:pathLst>
                <a:path w="3918" h="9300" extrusionOk="0">
                  <a:moveTo>
                    <a:pt x="1679" y="1"/>
                  </a:moveTo>
                  <a:cubicBezTo>
                    <a:pt x="739" y="1"/>
                    <a:pt x="1" y="1263"/>
                    <a:pt x="1" y="2822"/>
                  </a:cubicBezTo>
                  <a:cubicBezTo>
                    <a:pt x="1" y="3227"/>
                    <a:pt x="60" y="3632"/>
                    <a:pt x="167" y="4025"/>
                  </a:cubicBezTo>
                  <a:cubicBezTo>
                    <a:pt x="191" y="4192"/>
                    <a:pt x="239" y="4346"/>
                    <a:pt x="275" y="4513"/>
                  </a:cubicBezTo>
                  <a:cubicBezTo>
                    <a:pt x="477" y="5382"/>
                    <a:pt x="667" y="6239"/>
                    <a:pt x="870" y="7109"/>
                  </a:cubicBezTo>
                  <a:cubicBezTo>
                    <a:pt x="1001" y="7668"/>
                    <a:pt x="1132" y="8240"/>
                    <a:pt x="1406" y="8752"/>
                  </a:cubicBezTo>
                  <a:cubicBezTo>
                    <a:pt x="1465" y="8871"/>
                    <a:pt x="1548" y="8990"/>
                    <a:pt x="1656" y="9085"/>
                  </a:cubicBezTo>
                  <a:cubicBezTo>
                    <a:pt x="1882" y="9276"/>
                    <a:pt x="2203" y="9299"/>
                    <a:pt x="2501" y="9299"/>
                  </a:cubicBezTo>
                  <a:cubicBezTo>
                    <a:pt x="2882" y="9287"/>
                    <a:pt x="3275" y="9240"/>
                    <a:pt x="3537" y="8942"/>
                  </a:cubicBezTo>
                  <a:cubicBezTo>
                    <a:pt x="3787" y="8645"/>
                    <a:pt x="3918" y="8287"/>
                    <a:pt x="3918" y="7906"/>
                  </a:cubicBezTo>
                  <a:cubicBezTo>
                    <a:pt x="3918" y="7740"/>
                    <a:pt x="3906" y="7573"/>
                    <a:pt x="3882" y="7406"/>
                  </a:cubicBezTo>
                  <a:lnTo>
                    <a:pt x="3811" y="6763"/>
                  </a:lnTo>
                  <a:cubicBezTo>
                    <a:pt x="3787" y="6597"/>
                    <a:pt x="3775" y="6430"/>
                    <a:pt x="3751" y="6275"/>
                  </a:cubicBezTo>
                  <a:cubicBezTo>
                    <a:pt x="3644" y="5346"/>
                    <a:pt x="3501" y="4406"/>
                    <a:pt x="3311" y="3489"/>
                  </a:cubicBezTo>
                  <a:cubicBezTo>
                    <a:pt x="3334" y="3275"/>
                    <a:pt x="3358" y="3049"/>
                    <a:pt x="3358" y="2822"/>
                  </a:cubicBezTo>
                  <a:cubicBezTo>
                    <a:pt x="3358" y="1263"/>
                    <a:pt x="2608" y="1"/>
                    <a:pt x="1679" y="1"/>
                  </a:cubicBezTo>
                  <a:close/>
                </a:path>
              </a:pathLst>
            </a:custGeom>
            <a:solidFill>
              <a:srgbClr val="DD4E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876;p73">
              <a:extLst>
                <a:ext uri="{FF2B5EF4-FFF2-40B4-BE49-F238E27FC236}">
                  <a16:creationId xmlns:a16="http://schemas.microsoft.com/office/drawing/2014/main" id="{D6BA50F2-6289-4D06-AC4F-8D1A4AD036E1}"/>
                </a:ext>
              </a:extLst>
            </p:cNvPr>
            <p:cNvSpPr/>
            <p:nvPr/>
          </p:nvSpPr>
          <p:spPr>
            <a:xfrm>
              <a:off x="5554700" y="2389675"/>
              <a:ext cx="115225" cy="249150"/>
            </a:xfrm>
            <a:custGeom>
              <a:avLst/>
              <a:gdLst/>
              <a:ahLst/>
              <a:cxnLst/>
              <a:rect l="l" t="t" r="r" b="b"/>
              <a:pathLst>
                <a:path w="4609" h="9966" extrusionOk="0">
                  <a:moveTo>
                    <a:pt x="2024" y="679"/>
                  </a:moveTo>
                  <a:cubicBezTo>
                    <a:pt x="2751" y="679"/>
                    <a:pt x="3370" y="1810"/>
                    <a:pt x="3370" y="3167"/>
                  </a:cubicBezTo>
                  <a:cubicBezTo>
                    <a:pt x="3370" y="3370"/>
                    <a:pt x="3358" y="3572"/>
                    <a:pt x="3322" y="3774"/>
                  </a:cubicBezTo>
                  <a:cubicBezTo>
                    <a:pt x="3310" y="3822"/>
                    <a:pt x="3310" y="3858"/>
                    <a:pt x="3322" y="3894"/>
                  </a:cubicBezTo>
                  <a:cubicBezTo>
                    <a:pt x="3489" y="4679"/>
                    <a:pt x="3632" y="5560"/>
                    <a:pt x="3775" y="6644"/>
                  </a:cubicBezTo>
                  <a:cubicBezTo>
                    <a:pt x="3787" y="6787"/>
                    <a:pt x="3798" y="6918"/>
                    <a:pt x="3810" y="7061"/>
                  </a:cubicBezTo>
                  <a:lnTo>
                    <a:pt x="3894" y="7787"/>
                  </a:lnTo>
                  <a:cubicBezTo>
                    <a:pt x="3918" y="7930"/>
                    <a:pt x="3929" y="8085"/>
                    <a:pt x="3929" y="8227"/>
                  </a:cubicBezTo>
                  <a:cubicBezTo>
                    <a:pt x="3929" y="8525"/>
                    <a:pt x="3834" y="8823"/>
                    <a:pt x="3644" y="9049"/>
                  </a:cubicBezTo>
                  <a:cubicBezTo>
                    <a:pt x="3465" y="9239"/>
                    <a:pt x="3191" y="9287"/>
                    <a:pt x="2846" y="9287"/>
                  </a:cubicBezTo>
                  <a:cubicBezTo>
                    <a:pt x="2608" y="9287"/>
                    <a:pt x="2358" y="9275"/>
                    <a:pt x="2215" y="9156"/>
                  </a:cubicBezTo>
                  <a:cubicBezTo>
                    <a:pt x="2155" y="9097"/>
                    <a:pt x="2096" y="9013"/>
                    <a:pt x="2048" y="8918"/>
                  </a:cubicBezTo>
                  <a:cubicBezTo>
                    <a:pt x="1798" y="8454"/>
                    <a:pt x="1667" y="7906"/>
                    <a:pt x="1548" y="7370"/>
                  </a:cubicBezTo>
                  <a:lnTo>
                    <a:pt x="1465" y="7013"/>
                  </a:lnTo>
                  <a:cubicBezTo>
                    <a:pt x="1298" y="6263"/>
                    <a:pt x="1131" y="5513"/>
                    <a:pt x="941" y="4739"/>
                  </a:cubicBezTo>
                  <a:cubicBezTo>
                    <a:pt x="905" y="4596"/>
                    <a:pt x="870" y="4453"/>
                    <a:pt x="834" y="4263"/>
                  </a:cubicBezTo>
                  <a:cubicBezTo>
                    <a:pt x="739" y="3905"/>
                    <a:pt x="691" y="3536"/>
                    <a:pt x="691" y="3155"/>
                  </a:cubicBezTo>
                  <a:cubicBezTo>
                    <a:pt x="691" y="1810"/>
                    <a:pt x="1298" y="679"/>
                    <a:pt x="2024" y="679"/>
                  </a:cubicBezTo>
                  <a:close/>
                  <a:moveTo>
                    <a:pt x="2024" y="0"/>
                  </a:moveTo>
                  <a:cubicBezTo>
                    <a:pt x="905" y="0"/>
                    <a:pt x="12" y="1381"/>
                    <a:pt x="12" y="3155"/>
                  </a:cubicBezTo>
                  <a:cubicBezTo>
                    <a:pt x="0" y="3584"/>
                    <a:pt x="60" y="4001"/>
                    <a:pt x="179" y="4417"/>
                  </a:cubicBezTo>
                  <a:cubicBezTo>
                    <a:pt x="203" y="4584"/>
                    <a:pt x="239" y="4739"/>
                    <a:pt x="286" y="4917"/>
                  </a:cubicBezTo>
                  <a:cubicBezTo>
                    <a:pt x="465" y="5668"/>
                    <a:pt x="631" y="6418"/>
                    <a:pt x="810" y="7156"/>
                  </a:cubicBezTo>
                  <a:lnTo>
                    <a:pt x="893" y="7513"/>
                  </a:lnTo>
                  <a:cubicBezTo>
                    <a:pt x="1024" y="8096"/>
                    <a:pt x="1155" y="8692"/>
                    <a:pt x="1453" y="9239"/>
                  </a:cubicBezTo>
                  <a:cubicBezTo>
                    <a:pt x="1536" y="9406"/>
                    <a:pt x="1643" y="9549"/>
                    <a:pt x="1786" y="9680"/>
                  </a:cubicBezTo>
                  <a:cubicBezTo>
                    <a:pt x="2084" y="9930"/>
                    <a:pt x="2453" y="9966"/>
                    <a:pt x="2798" y="9966"/>
                  </a:cubicBezTo>
                  <a:lnTo>
                    <a:pt x="2846" y="9966"/>
                  </a:lnTo>
                  <a:cubicBezTo>
                    <a:pt x="3287" y="9966"/>
                    <a:pt x="3775" y="9894"/>
                    <a:pt x="4144" y="9501"/>
                  </a:cubicBezTo>
                  <a:cubicBezTo>
                    <a:pt x="4441" y="9144"/>
                    <a:pt x="4608" y="8704"/>
                    <a:pt x="4596" y="8239"/>
                  </a:cubicBezTo>
                  <a:cubicBezTo>
                    <a:pt x="4596" y="8061"/>
                    <a:pt x="4584" y="7882"/>
                    <a:pt x="4560" y="7704"/>
                  </a:cubicBezTo>
                  <a:lnTo>
                    <a:pt x="4489" y="6989"/>
                  </a:lnTo>
                  <a:cubicBezTo>
                    <a:pt x="4465" y="6846"/>
                    <a:pt x="4453" y="6703"/>
                    <a:pt x="4441" y="6561"/>
                  </a:cubicBezTo>
                  <a:cubicBezTo>
                    <a:pt x="4299" y="5477"/>
                    <a:pt x="4156" y="4608"/>
                    <a:pt x="3989" y="3810"/>
                  </a:cubicBezTo>
                  <a:cubicBezTo>
                    <a:pt x="4025" y="3596"/>
                    <a:pt x="4037" y="3382"/>
                    <a:pt x="4049" y="3155"/>
                  </a:cubicBezTo>
                  <a:cubicBezTo>
                    <a:pt x="4049" y="1381"/>
                    <a:pt x="3156" y="0"/>
                    <a:pt x="2024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877;p73">
              <a:extLst>
                <a:ext uri="{FF2B5EF4-FFF2-40B4-BE49-F238E27FC236}">
                  <a16:creationId xmlns:a16="http://schemas.microsoft.com/office/drawing/2014/main" id="{786B3B4A-1757-498D-8CAB-5312BBA0A59C}"/>
                </a:ext>
              </a:extLst>
            </p:cNvPr>
            <p:cNvSpPr/>
            <p:nvPr/>
          </p:nvSpPr>
          <p:spPr>
            <a:xfrm>
              <a:off x="5556175" y="2388450"/>
              <a:ext cx="208100" cy="364675"/>
            </a:xfrm>
            <a:custGeom>
              <a:avLst/>
              <a:gdLst/>
              <a:ahLst/>
              <a:cxnLst/>
              <a:rect l="l" t="t" r="r" b="b"/>
              <a:pathLst>
                <a:path w="8324" h="14587" extrusionOk="0">
                  <a:moveTo>
                    <a:pt x="3714" y="1"/>
                  </a:moveTo>
                  <a:cubicBezTo>
                    <a:pt x="3310" y="1"/>
                    <a:pt x="2909" y="56"/>
                    <a:pt x="2513" y="168"/>
                  </a:cubicBezTo>
                  <a:cubicBezTo>
                    <a:pt x="2013" y="335"/>
                    <a:pt x="1573" y="645"/>
                    <a:pt x="1251" y="1049"/>
                  </a:cubicBezTo>
                  <a:cubicBezTo>
                    <a:pt x="1049" y="1299"/>
                    <a:pt x="894" y="1585"/>
                    <a:pt x="775" y="1871"/>
                  </a:cubicBezTo>
                  <a:cubicBezTo>
                    <a:pt x="406" y="2776"/>
                    <a:pt x="180" y="3716"/>
                    <a:pt x="84" y="4669"/>
                  </a:cubicBezTo>
                  <a:cubicBezTo>
                    <a:pt x="1" y="5657"/>
                    <a:pt x="120" y="6621"/>
                    <a:pt x="120" y="7598"/>
                  </a:cubicBezTo>
                  <a:cubicBezTo>
                    <a:pt x="132" y="8919"/>
                    <a:pt x="144" y="10253"/>
                    <a:pt x="156" y="11586"/>
                  </a:cubicBezTo>
                  <a:lnTo>
                    <a:pt x="5168" y="14587"/>
                  </a:lnTo>
                  <a:lnTo>
                    <a:pt x="8323" y="12908"/>
                  </a:lnTo>
                  <a:lnTo>
                    <a:pt x="8216" y="2931"/>
                  </a:lnTo>
                  <a:cubicBezTo>
                    <a:pt x="8204" y="1942"/>
                    <a:pt x="7288" y="1109"/>
                    <a:pt x="6466" y="668"/>
                  </a:cubicBezTo>
                  <a:cubicBezTo>
                    <a:pt x="5752" y="287"/>
                    <a:pt x="4978" y="73"/>
                    <a:pt x="4180" y="25"/>
                  </a:cubicBezTo>
                  <a:cubicBezTo>
                    <a:pt x="4025" y="9"/>
                    <a:pt x="3869" y="1"/>
                    <a:pt x="3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878;p73">
              <a:extLst>
                <a:ext uri="{FF2B5EF4-FFF2-40B4-BE49-F238E27FC236}">
                  <a16:creationId xmlns:a16="http://schemas.microsoft.com/office/drawing/2014/main" id="{31C86829-C897-47E3-834E-F2C593F66269}"/>
                </a:ext>
              </a:extLst>
            </p:cNvPr>
            <p:cNvSpPr/>
            <p:nvPr/>
          </p:nvSpPr>
          <p:spPr>
            <a:xfrm>
              <a:off x="5548750" y="2379875"/>
              <a:ext cx="223850" cy="381600"/>
            </a:xfrm>
            <a:custGeom>
              <a:avLst/>
              <a:gdLst/>
              <a:ahLst/>
              <a:cxnLst/>
              <a:rect l="l" t="t" r="r" b="b"/>
              <a:pathLst>
                <a:path w="8954" h="15264" extrusionOk="0">
                  <a:moveTo>
                    <a:pt x="4006" y="677"/>
                  </a:moveTo>
                  <a:cubicBezTo>
                    <a:pt x="4151" y="677"/>
                    <a:pt x="4297" y="685"/>
                    <a:pt x="4441" y="702"/>
                  </a:cubicBezTo>
                  <a:cubicBezTo>
                    <a:pt x="5191" y="749"/>
                    <a:pt x="5930" y="952"/>
                    <a:pt x="6584" y="1297"/>
                  </a:cubicBezTo>
                  <a:cubicBezTo>
                    <a:pt x="7346" y="1714"/>
                    <a:pt x="8156" y="2452"/>
                    <a:pt x="8168" y="3285"/>
                  </a:cubicBezTo>
                  <a:lnTo>
                    <a:pt x="8275" y="13049"/>
                  </a:lnTo>
                  <a:lnTo>
                    <a:pt x="5477" y="14537"/>
                  </a:lnTo>
                  <a:lnTo>
                    <a:pt x="774" y="11727"/>
                  </a:lnTo>
                  <a:lnTo>
                    <a:pt x="750" y="7941"/>
                  </a:lnTo>
                  <a:cubicBezTo>
                    <a:pt x="750" y="7595"/>
                    <a:pt x="738" y="7262"/>
                    <a:pt x="715" y="6917"/>
                  </a:cubicBezTo>
                  <a:cubicBezTo>
                    <a:pt x="679" y="6298"/>
                    <a:pt x="679" y="5679"/>
                    <a:pt x="715" y="5059"/>
                  </a:cubicBezTo>
                  <a:cubicBezTo>
                    <a:pt x="810" y="4131"/>
                    <a:pt x="1024" y="3214"/>
                    <a:pt x="1381" y="2357"/>
                  </a:cubicBezTo>
                  <a:cubicBezTo>
                    <a:pt x="1489" y="2083"/>
                    <a:pt x="1631" y="1833"/>
                    <a:pt x="1810" y="1607"/>
                  </a:cubicBezTo>
                  <a:cubicBezTo>
                    <a:pt x="2096" y="1249"/>
                    <a:pt x="2477" y="976"/>
                    <a:pt x="2917" y="833"/>
                  </a:cubicBezTo>
                  <a:cubicBezTo>
                    <a:pt x="3268" y="730"/>
                    <a:pt x="3636" y="677"/>
                    <a:pt x="4006" y="677"/>
                  </a:cubicBezTo>
                  <a:close/>
                  <a:moveTo>
                    <a:pt x="4040" y="1"/>
                  </a:moveTo>
                  <a:cubicBezTo>
                    <a:pt x="3588" y="1"/>
                    <a:pt x="3139" y="65"/>
                    <a:pt x="2703" y="190"/>
                  </a:cubicBezTo>
                  <a:cubicBezTo>
                    <a:pt x="2143" y="380"/>
                    <a:pt x="1643" y="726"/>
                    <a:pt x="1274" y="1190"/>
                  </a:cubicBezTo>
                  <a:cubicBezTo>
                    <a:pt x="1060" y="1464"/>
                    <a:pt x="881" y="1761"/>
                    <a:pt x="750" y="2095"/>
                  </a:cubicBezTo>
                  <a:cubicBezTo>
                    <a:pt x="369" y="3012"/>
                    <a:pt x="131" y="3988"/>
                    <a:pt x="48" y="4988"/>
                  </a:cubicBezTo>
                  <a:cubicBezTo>
                    <a:pt x="0" y="5643"/>
                    <a:pt x="0" y="6298"/>
                    <a:pt x="48" y="6953"/>
                  </a:cubicBezTo>
                  <a:cubicBezTo>
                    <a:pt x="60" y="7274"/>
                    <a:pt x="72" y="7607"/>
                    <a:pt x="72" y="7941"/>
                  </a:cubicBezTo>
                  <a:lnTo>
                    <a:pt x="107" y="11929"/>
                  </a:lnTo>
                  <a:cubicBezTo>
                    <a:pt x="107" y="12048"/>
                    <a:pt x="167" y="12156"/>
                    <a:pt x="274" y="12215"/>
                  </a:cubicBezTo>
                  <a:lnTo>
                    <a:pt x="5287" y="15215"/>
                  </a:lnTo>
                  <a:cubicBezTo>
                    <a:pt x="5346" y="15251"/>
                    <a:pt x="5406" y="15263"/>
                    <a:pt x="5465" y="15263"/>
                  </a:cubicBezTo>
                  <a:cubicBezTo>
                    <a:pt x="5525" y="15263"/>
                    <a:pt x="5572" y="15239"/>
                    <a:pt x="5620" y="15215"/>
                  </a:cubicBezTo>
                  <a:lnTo>
                    <a:pt x="8775" y="13537"/>
                  </a:lnTo>
                  <a:cubicBezTo>
                    <a:pt x="8882" y="13477"/>
                    <a:pt x="8954" y="13370"/>
                    <a:pt x="8954" y="13239"/>
                  </a:cubicBezTo>
                  <a:lnTo>
                    <a:pt x="8835" y="3274"/>
                  </a:lnTo>
                  <a:cubicBezTo>
                    <a:pt x="8823" y="1869"/>
                    <a:pt x="7358" y="952"/>
                    <a:pt x="6918" y="702"/>
                  </a:cubicBezTo>
                  <a:cubicBezTo>
                    <a:pt x="6168" y="309"/>
                    <a:pt x="5346" y="83"/>
                    <a:pt x="4501" y="23"/>
                  </a:cubicBezTo>
                  <a:cubicBezTo>
                    <a:pt x="4347" y="8"/>
                    <a:pt x="4193" y="1"/>
                    <a:pt x="4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879;p73">
              <a:extLst>
                <a:ext uri="{FF2B5EF4-FFF2-40B4-BE49-F238E27FC236}">
                  <a16:creationId xmlns:a16="http://schemas.microsoft.com/office/drawing/2014/main" id="{C4FAB4F6-4C02-439D-A351-F13C350D9016}"/>
                </a:ext>
              </a:extLst>
            </p:cNvPr>
            <p:cNvSpPr/>
            <p:nvPr/>
          </p:nvSpPr>
          <p:spPr>
            <a:xfrm>
              <a:off x="5806225" y="2508425"/>
              <a:ext cx="246475" cy="136700"/>
            </a:xfrm>
            <a:custGeom>
              <a:avLst/>
              <a:gdLst/>
              <a:ahLst/>
              <a:cxnLst/>
              <a:rect l="l" t="t" r="r" b="b"/>
              <a:pathLst>
                <a:path w="9859" h="5468" extrusionOk="0">
                  <a:moveTo>
                    <a:pt x="8644" y="1"/>
                  </a:moveTo>
                  <a:lnTo>
                    <a:pt x="7358" y="96"/>
                  </a:lnTo>
                  <a:lnTo>
                    <a:pt x="6406" y="906"/>
                  </a:lnTo>
                  <a:cubicBezTo>
                    <a:pt x="6406" y="905"/>
                    <a:pt x="6405" y="905"/>
                    <a:pt x="6405" y="905"/>
                  </a:cubicBezTo>
                  <a:cubicBezTo>
                    <a:pt x="6340" y="905"/>
                    <a:pt x="2598" y="2898"/>
                    <a:pt x="1560" y="3323"/>
                  </a:cubicBezTo>
                  <a:cubicBezTo>
                    <a:pt x="1627" y="3314"/>
                    <a:pt x="1701" y="3306"/>
                    <a:pt x="1708" y="3306"/>
                  </a:cubicBezTo>
                  <a:cubicBezTo>
                    <a:pt x="1711" y="3306"/>
                    <a:pt x="1703" y="3307"/>
                    <a:pt x="1679" y="3311"/>
                  </a:cubicBezTo>
                  <a:cubicBezTo>
                    <a:pt x="1631" y="3311"/>
                    <a:pt x="1584" y="3335"/>
                    <a:pt x="1536" y="3346"/>
                  </a:cubicBezTo>
                  <a:lnTo>
                    <a:pt x="1512" y="3358"/>
                  </a:lnTo>
                  <a:lnTo>
                    <a:pt x="1500" y="3358"/>
                  </a:lnTo>
                  <a:cubicBezTo>
                    <a:pt x="619" y="3561"/>
                    <a:pt x="0" y="4120"/>
                    <a:pt x="84" y="4656"/>
                  </a:cubicBezTo>
                  <a:cubicBezTo>
                    <a:pt x="163" y="5153"/>
                    <a:pt x="791" y="5468"/>
                    <a:pt x="1564" y="5468"/>
                  </a:cubicBezTo>
                  <a:cubicBezTo>
                    <a:pt x="1717" y="5468"/>
                    <a:pt x="1875" y="5456"/>
                    <a:pt x="2036" y="5430"/>
                  </a:cubicBezTo>
                  <a:cubicBezTo>
                    <a:pt x="2298" y="5382"/>
                    <a:pt x="2548" y="5311"/>
                    <a:pt x="2786" y="5192"/>
                  </a:cubicBezTo>
                  <a:lnTo>
                    <a:pt x="6965" y="2299"/>
                  </a:lnTo>
                  <a:lnTo>
                    <a:pt x="7239" y="2108"/>
                  </a:lnTo>
                  <a:lnTo>
                    <a:pt x="8716" y="1072"/>
                  </a:lnTo>
                  <a:lnTo>
                    <a:pt x="8823" y="1691"/>
                  </a:lnTo>
                  <a:lnTo>
                    <a:pt x="9859" y="1156"/>
                  </a:lnTo>
                  <a:lnTo>
                    <a:pt x="9704" y="513"/>
                  </a:lnTo>
                  <a:lnTo>
                    <a:pt x="86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880;p73">
              <a:extLst>
                <a:ext uri="{FF2B5EF4-FFF2-40B4-BE49-F238E27FC236}">
                  <a16:creationId xmlns:a16="http://schemas.microsoft.com/office/drawing/2014/main" id="{B347FDDC-F50B-4FBF-926B-E50EAF73DE11}"/>
                </a:ext>
              </a:extLst>
            </p:cNvPr>
            <p:cNvSpPr/>
            <p:nvPr/>
          </p:nvSpPr>
          <p:spPr>
            <a:xfrm>
              <a:off x="5843125" y="2591775"/>
              <a:ext cx="2400" cy="625"/>
            </a:xfrm>
            <a:custGeom>
              <a:avLst/>
              <a:gdLst/>
              <a:ahLst/>
              <a:cxnLst/>
              <a:rect l="l" t="t" r="r" b="b"/>
              <a:pathLst>
                <a:path w="96" h="25" extrusionOk="0">
                  <a:moveTo>
                    <a:pt x="96" y="1"/>
                  </a:moveTo>
                  <a:cubicBezTo>
                    <a:pt x="36" y="12"/>
                    <a:pt x="1" y="24"/>
                    <a:pt x="24" y="24"/>
                  </a:cubicBezTo>
                  <a:lnTo>
                    <a:pt x="60" y="1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E2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881;p73">
              <a:extLst>
                <a:ext uri="{FF2B5EF4-FFF2-40B4-BE49-F238E27FC236}">
                  <a16:creationId xmlns:a16="http://schemas.microsoft.com/office/drawing/2014/main" id="{B9C3F839-1804-4DF2-AF5E-BFEAEC954B36}"/>
                </a:ext>
              </a:extLst>
            </p:cNvPr>
            <p:cNvSpPr/>
            <p:nvPr/>
          </p:nvSpPr>
          <p:spPr>
            <a:xfrm>
              <a:off x="5797000" y="2500275"/>
              <a:ext cx="264325" cy="153450"/>
            </a:xfrm>
            <a:custGeom>
              <a:avLst/>
              <a:gdLst/>
              <a:ahLst/>
              <a:cxnLst/>
              <a:rect l="l" t="t" r="r" b="b"/>
              <a:pathLst>
                <a:path w="10573" h="6138" extrusionOk="0">
                  <a:moveTo>
                    <a:pt x="8954" y="684"/>
                  </a:moveTo>
                  <a:lnTo>
                    <a:pt x="9787" y="1089"/>
                  </a:lnTo>
                  <a:lnTo>
                    <a:pt x="9835" y="1303"/>
                  </a:lnTo>
                  <a:lnTo>
                    <a:pt x="9454" y="1506"/>
                  </a:lnTo>
                  <a:lnTo>
                    <a:pt x="9430" y="1351"/>
                  </a:lnTo>
                  <a:cubicBezTo>
                    <a:pt x="9396" y="1183"/>
                    <a:pt x="9245" y="1075"/>
                    <a:pt x="9088" y="1075"/>
                  </a:cubicBezTo>
                  <a:cubicBezTo>
                    <a:pt x="9022" y="1075"/>
                    <a:pt x="8954" y="1094"/>
                    <a:pt x="8894" y="1136"/>
                  </a:cubicBezTo>
                  <a:lnTo>
                    <a:pt x="7215" y="2315"/>
                  </a:lnTo>
                  <a:cubicBezTo>
                    <a:pt x="7191" y="2327"/>
                    <a:pt x="7168" y="2339"/>
                    <a:pt x="7144" y="2351"/>
                  </a:cubicBezTo>
                  <a:lnTo>
                    <a:pt x="3012" y="5220"/>
                  </a:lnTo>
                  <a:lnTo>
                    <a:pt x="3000" y="5220"/>
                  </a:lnTo>
                  <a:cubicBezTo>
                    <a:pt x="2798" y="5316"/>
                    <a:pt x="2572" y="5387"/>
                    <a:pt x="2358" y="5423"/>
                  </a:cubicBezTo>
                  <a:cubicBezTo>
                    <a:pt x="2225" y="5447"/>
                    <a:pt x="2092" y="5459"/>
                    <a:pt x="1959" y="5459"/>
                  </a:cubicBezTo>
                  <a:cubicBezTo>
                    <a:pt x="1708" y="5459"/>
                    <a:pt x="1460" y="5417"/>
                    <a:pt x="1226" y="5339"/>
                  </a:cubicBezTo>
                  <a:cubicBezTo>
                    <a:pt x="976" y="5244"/>
                    <a:pt x="810" y="5089"/>
                    <a:pt x="786" y="4935"/>
                  </a:cubicBezTo>
                  <a:cubicBezTo>
                    <a:pt x="738" y="4637"/>
                    <a:pt x="1179" y="4196"/>
                    <a:pt x="1905" y="4018"/>
                  </a:cubicBezTo>
                  <a:cubicBezTo>
                    <a:pt x="1941" y="4018"/>
                    <a:pt x="1977" y="4006"/>
                    <a:pt x="2012" y="3994"/>
                  </a:cubicBezTo>
                  <a:lnTo>
                    <a:pt x="2048" y="3982"/>
                  </a:lnTo>
                  <a:cubicBezTo>
                    <a:pt x="2072" y="3982"/>
                    <a:pt x="2096" y="3970"/>
                    <a:pt x="2119" y="3970"/>
                  </a:cubicBezTo>
                  <a:lnTo>
                    <a:pt x="2131" y="3970"/>
                  </a:lnTo>
                  <a:cubicBezTo>
                    <a:pt x="2215" y="3946"/>
                    <a:pt x="2274" y="3911"/>
                    <a:pt x="2334" y="3851"/>
                  </a:cubicBezTo>
                  <a:cubicBezTo>
                    <a:pt x="3120" y="3494"/>
                    <a:pt x="4596" y="2732"/>
                    <a:pt x="5703" y="2160"/>
                  </a:cubicBezTo>
                  <a:cubicBezTo>
                    <a:pt x="6227" y="1898"/>
                    <a:pt x="6727" y="1636"/>
                    <a:pt x="6870" y="1565"/>
                  </a:cubicBezTo>
                  <a:cubicBezTo>
                    <a:pt x="6918" y="1553"/>
                    <a:pt x="6965" y="1529"/>
                    <a:pt x="7001" y="1506"/>
                  </a:cubicBezTo>
                  <a:lnTo>
                    <a:pt x="7870" y="767"/>
                  </a:lnTo>
                  <a:lnTo>
                    <a:pt x="8954" y="684"/>
                  </a:lnTo>
                  <a:close/>
                  <a:moveTo>
                    <a:pt x="9025" y="1"/>
                  </a:moveTo>
                  <a:cubicBezTo>
                    <a:pt x="9009" y="1"/>
                    <a:pt x="8993" y="2"/>
                    <a:pt x="8977" y="5"/>
                  </a:cubicBezTo>
                  <a:lnTo>
                    <a:pt x="7692" y="101"/>
                  </a:lnTo>
                  <a:cubicBezTo>
                    <a:pt x="7620" y="101"/>
                    <a:pt x="7549" y="124"/>
                    <a:pt x="7501" y="172"/>
                  </a:cubicBezTo>
                  <a:lnTo>
                    <a:pt x="6572" y="958"/>
                  </a:lnTo>
                  <a:cubicBezTo>
                    <a:pt x="6370" y="1041"/>
                    <a:pt x="6037" y="1220"/>
                    <a:pt x="5370" y="1565"/>
                  </a:cubicBezTo>
                  <a:cubicBezTo>
                    <a:pt x="4215" y="2172"/>
                    <a:pt x="2441" y="3089"/>
                    <a:pt x="1798" y="3351"/>
                  </a:cubicBezTo>
                  <a:lnTo>
                    <a:pt x="1786" y="3351"/>
                  </a:lnTo>
                  <a:cubicBezTo>
                    <a:pt x="703" y="3601"/>
                    <a:pt x="0" y="4315"/>
                    <a:pt x="119" y="5042"/>
                  </a:cubicBezTo>
                  <a:cubicBezTo>
                    <a:pt x="191" y="5446"/>
                    <a:pt x="488" y="5780"/>
                    <a:pt x="976" y="5970"/>
                  </a:cubicBezTo>
                  <a:cubicBezTo>
                    <a:pt x="1274" y="6078"/>
                    <a:pt x="1596" y="6137"/>
                    <a:pt x="1929" y="6137"/>
                  </a:cubicBezTo>
                  <a:cubicBezTo>
                    <a:pt x="2096" y="6125"/>
                    <a:pt x="2274" y="6113"/>
                    <a:pt x="2453" y="6089"/>
                  </a:cubicBezTo>
                  <a:cubicBezTo>
                    <a:pt x="2715" y="6042"/>
                    <a:pt x="2965" y="5970"/>
                    <a:pt x="3215" y="5863"/>
                  </a:cubicBezTo>
                  <a:cubicBezTo>
                    <a:pt x="3250" y="5851"/>
                    <a:pt x="3298" y="5827"/>
                    <a:pt x="3334" y="5804"/>
                  </a:cubicBezTo>
                  <a:lnTo>
                    <a:pt x="7441" y="2958"/>
                  </a:lnTo>
                  <a:cubicBezTo>
                    <a:pt x="7465" y="2946"/>
                    <a:pt x="7501" y="2934"/>
                    <a:pt x="7525" y="2910"/>
                  </a:cubicBezTo>
                  <a:lnTo>
                    <a:pt x="8835" y="1994"/>
                  </a:lnTo>
                  <a:lnTo>
                    <a:pt x="8846" y="2077"/>
                  </a:lnTo>
                  <a:cubicBezTo>
                    <a:pt x="8873" y="2248"/>
                    <a:pt x="9023" y="2365"/>
                    <a:pt x="9183" y="2365"/>
                  </a:cubicBezTo>
                  <a:cubicBezTo>
                    <a:pt x="9234" y="2365"/>
                    <a:pt x="9285" y="2353"/>
                    <a:pt x="9335" y="2327"/>
                  </a:cubicBezTo>
                  <a:lnTo>
                    <a:pt x="10370" y="1779"/>
                  </a:lnTo>
                  <a:cubicBezTo>
                    <a:pt x="10501" y="1708"/>
                    <a:pt x="10573" y="1553"/>
                    <a:pt x="10537" y="1410"/>
                  </a:cubicBezTo>
                  <a:lnTo>
                    <a:pt x="10394" y="767"/>
                  </a:lnTo>
                  <a:cubicBezTo>
                    <a:pt x="10370" y="660"/>
                    <a:pt x="10299" y="577"/>
                    <a:pt x="10204" y="541"/>
                  </a:cubicBezTo>
                  <a:lnTo>
                    <a:pt x="9144" y="29"/>
                  </a:lnTo>
                  <a:cubicBezTo>
                    <a:pt x="9109" y="12"/>
                    <a:pt x="9068" y="1"/>
                    <a:pt x="9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882;p73">
              <a:extLst>
                <a:ext uri="{FF2B5EF4-FFF2-40B4-BE49-F238E27FC236}">
                  <a16:creationId xmlns:a16="http://schemas.microsoft.com/office/drawing/2014/main" id="{137F59D5-2257-424B-BEBE-AC94BF7F0350}"/>
                </a:ext>
              </a:extLst>
            </p:cNvPr>
            <p:cNvSpPr/>
            <p:nvPr/>
          </p:nvSpPr>
          <p:spPr>
            <a:xfrm>
              <a:off x="5835100" y="2583275"/>
              <a:ext cx="19950" cy="17450"/>
            </a:xfrm>
            <a:custGeom>
              <a:avLst/>
              <a:gdLst/>
              <a:ahLst/>
              <a:cxnLst/>
              <a:rect l="l" t="t" r="r" b="b"/>
              <a:pathLst>
                <a:path w="798" h="698" extrusionOk="0">
                  <a:moveTo>
                    <a:pt x="422" y="0"/>
                  </a:moveTo>
                  <a:cubicBezTo>
                    <a:pt x="401" y="0"/>
                    <a:pt x="379" y="3"/>
                    <a:pt x="357" y="7"/>
                  </a:cubicBezTo>
                  <a:cubicBezTo>
                    <a:pt x="60" y="67"/>
                    <a:pt x="0" y="233"/>
                    <a:pt x="0" y="364"/>
                  </a:cubicBezTo>
                  <a:cubicBezTo>
                    <a:pt x="12" y="531"/>
                    <a:pt x="131" y="674"/>
                    <a:pt x="298" y="698"/>
                  </a:cubicBezTo>
                  <a:lnTo>
                    <a:pt x="322" y="698"/>
                  </a:lnTo>
                  <a:cubicBezTo>
                    <a:pt x="369" y="698"/>
                    <a:pt x="405" y="686"/>
                    <a:pt x="453" y="686"/>
                  </a:cubicBezTo>
                  <a:cubicBezTo>
                    <a:pt x="488" y="674"/>
                    <a:pt x="512" y="662"/>
                    <a:pt x="548" y="650"/>
                  </a:cubicBezTo>
                  <a:cubicBezTo>
                    <a:pt x="703" y="591"/>
                    <a:pt x="798" y="412"/>
                    <a:pt x="738" y="245"/>
                  </a:cubicBezTo>
                  <a:cubicBezTo>
                    <a:pt x="697" y="100"/>
                    <a:pt x="565" y="0"/>
                    <a:pt x="42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883;p73">
              <a:extLst>
                <a:ext uri="{FF2B5EF4-FFF2-40B4-BE49-F238E27FC236}">
                  <a16:creationId xmlns:a16="http://schemas.microsoft.com/office/drawing/2014/main" id="{322B62EB-3043-4947-A6D1-EEA5B9CDCB95}"/>
                </a:ext>
              </a:extLst>
            </p:cNvPr>
            <p:cNvSpPr/>
            <p:nvPr/>
          </p:nvSpPr>
          <p:spPr>
            <a:xfrm>
              <a:off x="5685075" y="2460625"/>
              <a:ext cx="191700" cy="186250"/>
            </a:xfrm>
            <a:custGeom>
              <a:avLst/>
              <a:gdLst/>
              <a:ahLst/>
              <a:cxnLst/>
              <a:rect l="l" t="t" r="r" b="b"/>
              <a:pathLst>
                <a:path w="7668" h="7450" extrusionOk="0">
                  <a:moveTo>
                    <a:pt x="1447" y="1"/>
                  </a:moveTo>
                  <a:cubicBezTo>
                    <a:pt x="1179" y="1"/>
                    <a:pt x="937" y="72"/>
                    <a:pt x="739" y="222"/>
                  </a:cubicBezTo>
                  <a:cubicBezTo>
                    <a:pt x="0" y="782"/>
                    <a:pt x="179" y="2246"/>
                    <a:pt x="1120" y="3484"/>
                  </a:cubicBezTo>
                  <a:cubicBezTo>
                    <a:pt x="1370" y="3806"/>
                    <a:pt x="1655" y="4092"/>
                    <a:pt x="1977" y="4342"/>
                  </a:cubicBezTo>
                  <a:cubicBezTo>
                    <a:pt x="2096" y="4449"/>
                    <a:pt x="2227" y="4556"/>
                    <a:pt x="2346" y="4651"/>
                  </a:cubicBezTo>
                  <a:cubicBezTo>
                    <a:pt x="3048" y="5223"/>
                    <a:pt x="3727" y="5782"/>
                    <a:pt x="4418" y="6354"/>
                  </a:cubicBezTo>
                  <a:cubicBezTo>
                    <a:pt x="4858" y="6723"/>
                    <a:pt x="5311" y="7104"/>
                    <a:pt x="5834" y="7330"/>
                  </a:cubicBezTo>
                  <a:cubicBezTo>
                    <a:pt x="5965" y="7402"/>
                    <a:pt x="6096" y="7437"/>
                    <a:pt x="6239" y="7449"/>
                  </a:cubicBezTo>
                  <a:cubicBezTo>
                    <a:pt x="6249" y="7450"/>
                    <a:pt x="6258" y="7450"/>
                    <a:pt x="6267" y="7450"/>
                  </a:cubicBezTo>
                  <a:cubicBezTo>
                    <a:pt x="6553" y="7450"/>
                    <a:pt x="6806" y="7277"/>
                    <a:pt x="7037" y="7104"/>
                  </a:cubicBezTo>
                  <a:cubicBezTo>
                    <a:pt x="7346" y="6854"/>
                    <a:pt x="7620" y="6592"/>
                    <a:pt x="7644" y="6187"/>
                  </a:cubicBezTo>
                  <a:cubicBezTo>
                    <a:pt x="7668" y="5806"/>
                    <a:pt x="7549" y="5425"/>
                    <a:pt x="7323" y="5127"/>
                  </a:cubicBezTo>
                  <a:cubicBezTo>
                    <a:pt x="7216" y="4997"/>
                    <a:pt x="7108" y="4877"/>
                    <a:pt x="6989" y="4758"/>
                  </a:cubicBezTo>
                  <a:lnTo>
                    <a:pt x="6549" y="4294"/>
                  </a:lnTo>
                  <a:cubicBezTo>
                    <a:pt x="6430" y="4175"/>
                    <a:pt x="6311" y="4056"/>
                    <a:pt x="6203" y="3937"/>
                  </a:cubicBezTo>
                  <a:cubicBezTo>
                    <a:pt x="5549" y="3270"/>
                    <a:pt x="4858" y="2603"/>
                    <a:pt x="4156" y="1996"/>
                  </a:cubicBezTo>
                  <a:cubicBezTo>
                    <a:pt x="4037" y="1806"/>
                    <a:pt x="3917" y="1615"/>
                    <a:pt x="3787" y="1437"/>
                  </a:cubicBezTo>
                  <a:cubicBezTo>
                    <a:pt x="3090" y="531"/>
                    <a:pt x="2176" y="1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884;p73">
              <a:extLst>
                <a:ext uri="{FF2B5EF4-FFF2-40B4-BE49-F238E27FC236}">
                  <a16:creationId xmlns:a16="http://schemas.microsoft.com/office/drawing/2014/main" id="{F80BF94A-2967-4A03-9A84-F23B0786B9B2}"/>
                </a:ext>
              </a:extLst>
            </p:cNvPr>
            <p:cNvSpPr/>
            <p:nvPr/>
          </p:nvSpPr>
          <p:spPr>
            <a:xfrm>
              <a:off x="5676150" y="2452000"/>
              <a:ext cx="209275" cy="203200"/>
            </a:xfrm>
            <a:custGeom>
              <a:avLst/>
              <a:gdLst/>
              <a:ahLst/>
              <a:cxnLst/>
              <a:rect l="l" t="t" r="r" b="b"/>
              <a:pathLst>
                <a:path w="8371" h="8128" extrusionOk="0">
                  <a:moveTo>
                    <a:pt x="1809" y="674"/>
                  </a:moveTo>
                  <a:cubicBezTo>
                    <a:pt x="2423" y="674"/>
                    <a:pt x="3256" y="1180"/>
                    <a:pt x="3882" y="1996"/>
                  </a:cubicBezTo>
                  <a:cubicBezTo>
                    <a:pt x="4001" y="2151"/>
                    <a:pt x="4120" y="2329"/>
                    <a:pt x="4215" y="2508"/>
                  </a:cubicBezTo>
                  <a:cubicBezTo>
                    <a:pt x="4239" y="2544"/>
                    <a:pt x="4263" y="2579"/>
                    <a:pt x="4286" y="2603"/>
                  </a:cubicBezTo>
                  <a:cubicBezTo>
                    <a:pt x="4906" y="3127"/>
                    <a:pt x="5548" y="3734"/>
                    <a:pt x="6322" y="4508"/>
                  </a:cubicBezTo>
                  <a:cubicBezTo>
                    <a:pt x="6430" y="4627"/>
                    <a:pt x="6549" y="4746"/>
                    <a:pt x="6656" y="4865"/>
                  </a:cubicBezTo>
                  <a:lnTo>
                    <a:pt x="7108" y="5342"/>
                  </a:lnTo>
                  <a:cubicBezTo>
                    <a:pt x="7215" y="5449"/>
                    <a:pt x="7311" y="5556"/>
                    <a:pt x="7406" y="5675"/>
                  </a:cubicBezTo>
                  <a:cubicBezTo>
                    <a:pt x="7584" y="5913"/>
                    <a:pt x="7680" y="6199"/>
                    <a:pt x="7668" y="6496"/>
                  </a:cubicBezTo>
                  <a:cubicBezTo>
                    <a:pt x="7656" y="6758"/>
                    <a:pt x="7465" y="6961"/>
                    <a:pt x="7192" y="7175"/>
                  </a:cubicBezTo>
                  <a:cubicBezTo>
                    <a:pt x="7025" y="7308"/>
                    <a:pt x="6828" y="7451"/>
                    <a:pt x="6648" y="7451"/>
                  </a:cubicBezTo>
                  <a:cubicBezTo>
                    <a:pt x="6635" y="7451"/>
                    <a:pt x="6621" y="7451"/>
                    <a:pt x="6608" y="7449"/>
                  </a:cubicBezTo>
                  <a:cubicBezTo>
                    <a:pt x="6513" y="7437"/>
                    <a:pt x="6418" y="7413"/>
                    <a:pt x="6334" y="7366"/>
                  </a:cubicBezTo>
                  <a:cubicBezTo>
                    <a:pt x="5846" y="7151"/>
                    <a:pt x="5417" y="6782"/>
                    <a:pt x="4989" y="6437"/>
                  </a:cubicBezTo>
                  <a:lnTo>
                    <a:pt x="4763" y="6246"/>
                  </a:lnTo>
                  <a:cubicBezTo>
                    <a:pt x="4155" y="5746"/>
                    <a:pt x="3548" y="5234"/>
                    <a:pt x="2929" y="4734"/>
                  </a:cubicBezTo>
                  <a:cubicBezTo>
                    <a:pt x="2810" y="4639"/>
                    <a:pt x="2691" y="4544"/>
                    <a:pt x="2536" y="4401"/>
                  </a:cubicBezTo>
                  <a:cubicBezTo>
                    <a:pt x="2239" y="4187"/>
                    <a:pt x="1977" y="3913"/>
                    <a:pt x="1750" y="3615"/>
                  </a:cubicBezTo>
                  <a:cubicBezTo>
                    <a:pt x="929" y="2555"/>
                    <a:pt x="726" y="1270"/>
                    <a:pt x="1310" y="829"/>
                  </a:cubicBezTo>
                  <a:cubicBezTo>
                    <a:pt x="1446" y="724"/>
                    <a:pt x="1617" y="674"/>
                    <a:pt x="1809" y="674"/>
                  </a:cubicBezTo>
                  <a:close/>
                  <a:moveTo>
                    <a:pt x="1807" y="0"/>
                  </a:moveTo>
                  <a:cubicBezTo>
                    <a:pt x="1467" y="0"/>
                    <a:pt x="1153" y="95"/>
                    <a:pt x="893" y="293"/>
                  </a:cubicBezTo>
                  <a:cubicBezTo>
                    <a:pt x="0" y="984"/>
                    <a:pt x="131" y="2627"/>
                    <a:pt x="1215" y="4032"/>
                  </a:cubicBezTo>
                  <a:cubicBezTo>
                    <a:pt x="1465" y="4365"/>
                    <a:pt x="1774" y="4663"/>
                    <a:pt x="2108" y="4925"/>
                  </a:cubicBezTo>
                  <a:cubicBezTo>
                    <a:pt x="2239" y="5044"/>
                    <a:pt x="2369" y="5151"/>
                    <a:pt x="2500" y="5258"/>
                  </a:cubicBezTo>
                  <a:cubicBezTo>
                    <a:pt x="3120" y="5758"/>
                    <a:pt x="3727" y="6258"/>
                    <a:pt x="4334" y="6770"/>
                  </a:cubicBezTo>
                  <a:lnTo>
                    <a:pt x="4560" y="6961"/>
                  </a:lnTo>
                  <a:cubicBezTo>
                    <a:pt x="5013" y="7330"/>
                    <a:pt x="5489" y="7723"/>
                    <a:pt x="6060" y="7985"/>
                  </a:cubicBezTo>
                  <a:cubicBezTo>
                    <a:pt x="6227" y="8068"/>
                    <a:pt x="6406" y="8116"/>
                    <a:pt x="6584" y="8128"/>
                  </a:cubicBezTo>
                  <a:lnTo>
                    <a:pt x="6632" y="8128"/>
                  </a:lnTo>
                  <a:cubicBezTo>
                    <a:pt x="7025" y="8128"/>
                    <a:pt x="7346" y="7913"/>
                    <a:pt x="7608" y="7699"/>
                  </a:cubicBezTo>
                  <a:cubicBezTo>
                    <a:pt x="7954" y="7437"/>
                    <a:pt x="8311" y="7092"/>
                    <a:pt x="8346" y="6544"/>
                  </a:cubicBezTo>
                  <a:cubicBezTo>
                    <a:pt x="8370" y="6092"/>
                    <a:pt x="8227" y="5627"/>
                    <a:pt x="7954" y="5270"/>
                  </a:cubicBezTo>
                  <a:cubicBezTo>
                    <a:pt x="7846" y="5127"/>
                    <a:pt x="7727" y="4996"/>
                    <a:pt x="7596" y="4865"/>
                  </a:cubicBezTo>
                  <a:lnTo>
                    <a:pt x="7156" y="4401"/>
                  </a:lnTo>
                  <a:cubicBezTo>
                    <a:pt x="7037" y="4270"/>
                    <a:pt x="6918" y="4151"/>
                    <a:pt x="6799" y="4032"/>
                  </a:cubicBezTo>
                  <a:cubicBezTo>
                    <a:pt x="6037" y="3258"/>
                    <a:pt x="5394" y="2651"/>
                    <a:pt x="4775" y="2127"/>
                  </a:cubicBezTo>
                  <a:cubicBezTo>
                    <a:pt x="4667" y="1936"/>
                    <a:pt x="4548" y="1746"/>
                    <a:pt x="4417" y="1579"/>
                  </a:cubicBezTo>
                  <a:cubicBezTo>
                    <a:pt x="3654" y="578"/>
                    <a:pt x="2649" y="0"/>
                    <a:pt x="1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885;p73">
              <a:extLst>
                <a:ext uri="{FF2B5EF4-FFF2-40B4-BE49-F238E27FC236}">
                  <a16:creationId xmlns:a16="http://schemas.microsoft.com/office/drawing/2014/main" id="{73BE4480-43F8-409C-BCE0-65E787510D1C}"/>
                </a:ext>
              </a:extLst>
            </p:cNvPr>
            <p:cNvSpPr/>
            <p:nvPr/>
          </p:nvSpPr>
          <p:spPr>
            <a:xfrm>
              <a:off x="5638625" y="2321750"/>
              <a:ext cx="82475" cy="108825"/>
            </a:xfrm>
            <a:custGeom>
              <a:avLst/>
              <a:gdLst/>
              <a:ahLst/>
              <a:cxnLst/>
              <a:rect l="l" t="t" r="r" b="b"/>
              <a:pathLst>
                <a:path w="3299" h="4353" extrusionOk="0">
                  <a:moveTo>
                    <a:pt x="1408" y="1"/>
                  </a:moveTo>
                  <a:cubicBezTo>
                    <a:pt x="1339" y="1"/>
                    <a:pt x="1271" y="9"/>
                    <a:pt x="1203" y="26"/>
                  </a:cubicBezTo>
                  <a:cubicBezTo>
                    <a:pt x="251" y="288"/>
                    <a:pt x="96" y="955"/>
                    <a:pt x="96" y="1574"/>
                  </a:cubicBezTo>
                  <a:cubicBezTo>
                    <a:pt x="96" y="1991"/>
                    <a:pt x="1" y="2408"/>
                    <a:pt x="49" y="2824"/>
                  </a:cubicBezTo>
                  <a:cubicBezTo>
                    <a:pt x="120" y="3301"/>
                    <a:pt x="406" y="3729"/>
                    <a:pt x="811" y="3991"/>
                  </a:cubicBezTo>
                  <a:cubicBezTo>
                    <a:pt x="1159" y="4232"/>
                    <a:pt x="1574" y="4353"/>
                    <a:pt x="1996" y="4353"/>
                  </a:cubicBezTo>
                  <a:cubicBezTo>
                    <a:pt x="2137" y="4353"/>
                    <a:pt x="2278" y="4339"/>
                    <a:pt x="2418" y="4313"/>
                  </a:cubicBezTo>
                  <a:cubicBezTo>
                    <a:pt x="2644" y="4265"/>
                    <a:pt x="3049" y="4146"/>
                    <a:pt x="3192" y="3955"/>
                  </a:cubicBezTo>
                  <a:cubicBezTo>
                    <a:pt x="3299" y="3801"/>
                    <a:pt x="3299" y="3408"/>
                    <a:pt x="3299" y="3205"/>
                  </a:cubicBezTo>
                  <a:lnTo>
                    <a:pt x="3299" y="1419"/>
                  </a:lnTo>
                  <a:cubicBezTo>
                    <a:pt x="3299" y="1419"/>
                    <a:pt x="2312" y="1"/>
                    <a:pt x="1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886;p73">
              <a:extLst>
                <a:ext uri="{FF2B5EF4-FFF2-40B4-BE49-F238E27FC236}">
                  <a16:creationId xmlns:a16="http://schemas.microsoft.com/office/drawing/2014/main" id="{6C0FBAC4-9DE2-410B-8AD2-29414A0DDE63}"/>
                </a:ext>
              </a:extLst>
            </p:cNvPr>
            <p:cNvSpPr/>
            <p:nvPr/>
          </p:nvSpPr>
          <p:spPr>
            <a:xfrm>
              <a:off x="5630900" y="2313400"/>
              <a:ext cx="98550" cy="125700"/>
            </a:xfrm>
            <a:custGeom>
              <a:avLst/>
              <a:gdLst/>
              <a:ahLst/>
              <a:cxnLst/>
              <a:rect l="l" t="t" r="r" b="b"/>
              <a:pathLst>
                <a:path w="3942" h="5028" extrusionOk="0">
                  <a:moveTo>
                    <a:pt x="1715" y="682"/>
                  </a:moveTo>
                  <a:cubicBezTo>
                    <a:pt x="2227" y="682"/>
                    <a:pt x="2929" y="1420"/>
                    <a:pt x="3263" y="1872"/>
                  </a:cubicBezTo>
                  <a:lnTo>
                    <a:pt x="3263" y="3575"/>
                  </a:lnTo>
                  <a:cubicBezTo>
                    <a:pt x="3275" y="3742"/>
                    <a:pt x="3263" y="3920"/>
                    <a:pt x="3215" y="4087"/>
                  </a:cubicBezTo>
                  <a:cubicBezTo>
                    <a:pt x="3179" y="4135"/>
                    <a:pt x="3001" y="4242"/>
                    <a:pt x="2655" y="4313"/>
                  </a:cubicBezTo>
                  <a:cubicBezTo>
                    <a:pt x="2534" y="4337"/>
                    <a:pt x="2414" y="4349"/>
                    <a:pt x="2294" y="4349"/>
                  </a:cubicBezTo>
                  <a:cubicBezTo>
                    <a:pt x="1942" y="4349"/>
                    <a:pt x="1600" y="4247"/>
                    <a:pt x="1298" y="4051"/>
                  </a:cubicBezTo>
                  <a:cubicBezTo>
                    <a:pt x="977" y="3837"/>
                    <a:pt x="750" y="3504"/>
                    <a:pt x="691" y="3123"/>
                  </a:cubicBezTo>
                  <a:cubicBezTo>
                    <a:pt x="679" y="2896"/>
                    <a:pt x="679" y="2670"/>
                    <a:pt x="715" y="2444"/>
                  </a:cubicBezTo>
                  <a:cubicBezTo>
                    <a:pt x="727" y="2265"/>
                    <a:pt x="739" y="2087"/>
                    <a:pt x="739" y="1908"/>
                  </a:cubicBezTo>
                  <a:cubicBezTo>
                    <a:pt x="739" y="1313"/>
                    <a:pt x="881" y="884"/>
                    <a:pt x="1596" y="694"/>
                  </a:cubicBezTo>
                  <a:cubicBezTo>
                    <a:pt x="1632" y="682"/>
                    <a:pt x="1667" y="682"/>
                    <a:pt x="1715" y="682"/>
                  </a:cubicBezTo>
                  <a:close/>
                  <a:moveTo>
                    <a:pt x="1712" y="0"/>
                  </a:moveTo>
                  <a:cubicBezTo>
                    <a:pt x="1614" y="0"/>
                    <a:pt x="1516" y="13"/>
                    <a:pt x="1417" y="39"/>
                  </a:cubicBezTo>
                  <a:cubicBezTo>
                    <a:pt x="72" y="396"/>
                    <a:pt x="72" y="1539"/>
                    <a:pt x="72" y="1908"/>
                  </a:cubicBezTo>
                  <a:cubicBezTo>
                    <a:pt x="72" y="2063"/>
                    <a:pt x="60" y="2230"/>
                    <a:pt x="36" y="2384"/>
                  </a:cubicBezTo>
                  <a:cubicBezTo>
                    <a:pt x="0" y="2658"/>
                    <a:pt x="0" y="2932"/>
                    <a:pt x="24" y="3206"/>
                  </a:cubicBezTo>
                  <a:cubicBezTo>
                    <a:pt x="108" y="3777"/>
                    <a:pt x="441" y="4289"/>
                    <a:pt x="929" y="4611"/>
                  </a:cubicBezTo>
                  <a:cubicBezTo>
                    <a:pt x="1334" y="4885"/>
                    <a:pt x="1810" y="5028"/>
                    <a:pt x="2310" y="5028"/>
                  </a:cubicBezTo>
                  <a:cubicBezTo>
                    <a:pt x="2465" y="5028"/>
                    <a:pt x="2632" y="5016"/>
                    <a:pt x="2798" y="4980"/>
                  </a:cubicBezTo>
                  <a:cubicBezTo>
                    <a:pt x="3287" y="4885"/>
                    <a:pt x="3608" y="4718"/>
                    <a:pt x="3775" y="4492"/>
                  </a:cubicBezTo>
                  <a:cubicBezTo>
                    <a:pt x="3929" y="4278"/>
                    <a:pt x="3941" y="3932"/>
                    <a:pt x="3941" y="3575"/>
                  </a:cubicBezTo>
                  <a:lnTo>
                    <a:pt x="3608" y="3551"/>
                  </a:lnTo>
                  <a:lnTo>
                    <a:pt x="3941" y="3551"/>
                  </a:lnTo>
                  <a:lnTo>
                    <a:pt x="3941" y="1765"/>
                  </a:lnTo>
                  <a:cubicBezTo>
                    <a:pt x="3941" y="1694"/>
                    <a:pt x="3918" y="1622"/>
                    <a:pt x="3882" y="1575"/>
                  </a:cubicBezTo>
                  <a:cubicBezTo>
                    <a:pt x="3762" y="1401"/>
                    <a:pt x="2765" y="0"/>
                    <a:pt x="171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887;p73">
              <a:extLst>
                <a:ext uri="{FF2B5EF4-FFF2-40B4-BE49-F238E27FC236}">
                  <a16:creationId xmlns:a16="http://schemas.microsoft.com/office/drawing/2014/main" id="{64BCB234-5407-426F-9626-971734506451}"/>
                </a:ext>
              </a:extLst>
            </p:cNvPr>
            <p:cNvSpPr/>
            <p:nvPr/>
          </p:nvSpPr>
          <p:spPr>
            <a:xfrm>
              <a:off x="5620175" y="2220900"/>
              <a:ext cx="153625" cy="173875"/>
            </a:xfrm>
            <a:custGeom>
              <a:avLst/>
              <a:gdLst/>
              <a:ahLst/>
              <a:cxnLst/>
              <a:rect l="l" t="t" r="r" b="b"/>
              <a:pathLst>
                <a:path w="6145" h="6955" extrusionOk="0">
                  <a:moveTo>
                    <a:pt x="3073" y="0"/>
                  </a:moveTo>
                  <a:cubicBezTo>
                    <a:pt x="1382" y="0"/>
                    <a:pt x="1" y="1560"/>
                    <a:pt x="1" y="3477"/>
                  </a:cubicBezTo>
                  <a:cubicBezTo>
                    <a:pt x="1" y="5394"/>
                    <a:pt x="1382" y="6835"/>
                    <a:pt x="3073" y="6942"/>
                  </a:cubicBezTo>
                  <a:cubicBezTo>
                    <a:pt x="3192" y="6950"/>
                    <a:pt x="3308" y="6954"/>
                    <a:pt x="3419" y="6954"/>
                  </a:cubicBezTo>
                  <a:cubicBezTo>
                    <a:pt x="5626" y="6954"/>
                    <a:pt x="6144" y="5302"/>
                    <a:pt x="6144" y="3477"/>
                  </a:cubicBezTo>
                  <a:cubicBezTo>
                    <a:pt x="6144" y="1560"/>
                    <a:pt x="4763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888;p73">
              <a:extLst>
                <a:ext uri="{FF2B5EF4-FFF2-40B4-BE49-F238E27FC236}">
                  <a16:creationId xmlns:a16="http://schemas.microsoft.com/office/drawing/2014/main" id="{AF786F83-0C71-428B-BA45-15843C2E6A2B}"/>
                </a:ext>
              </a:extLst>
            </p:cNvPr>
            <p:cNvSpPr/>
            <p:nvPr/>
          </p:nvSpPr>
          <p:spPr>
            <a:xfrm>
              <a:off x="5583875" y="2211875"/>
              <a:ext cx="214325" cy="189425"/>
            </a:xfrm>
            <a:custGeom>
              <a:avLst/>
              <a:gdLst/>
              <a:ahLst/>
              <a:cxnLst/>
              <a:rect l="l" t="t" r="r" b="b"/>
              <a:pathLst>
                <a:path w="8573" h="7577" extrusionOk="0">
                  <a:moveTo>
                    <a:pt x="4579" y="0"/>
                  </a:moveTo>
                  <a:cubicBezTo>
                    <a:pt x="4029" y="0"/>
                    <a:pt x="3464" y="164"/>
                    <a:pt x="2893" y="492"/>
                  </a:cubicBezTo>
                  <a:cubicBezTo>
                    <a:pt x="2870" y="504"/>
                    <a:pt x="0" y="1802"/>
                    <a:pt x="1691" y="5957"/>
                  </a:cubicBezTo>
                  <a:lnTo>
                    <a:pt x="2096" y="6815"/>
                  </a:lnTo>
                  <a:cubicBezTo>
                    <a:pt x="2157" y="6966"/>
                    <a:pt x="2276" y="7029"/>
                    <a:pt x="2396" y="7029"/>
                  </a:cubicBezTo>
                  <a:cubicBezTo>
                    <a:pt x="2627" y="7029"/>
                    <a:pt x="2863" y="6798"/>
                    <a:pt x="2715" y="6517"/>
                  </a:cubicBezTo>
                  <a:lnTo>
                    <a:pt x="2310" y="5683"/>
                  </a:lnTo>
                  <a:cubicBezTo>
                    <a:pt x="881" y="2171"/>
                    <a:pt x="3072" y="1147"/>
                    <a:pt x="3191" y="1088"/>
                  </a:cubicBezTo>
                  <a:cubicBezTo>
                    <a:pt x="3678" y="816"/>
                    <a:pt x="4144" y="678"/>
                    <a:pt x="4585" y="678"/>
                  </a:cubicBezTo>
                  <a:cubicBezTo>
                    <a:pt x="4801" y="678"/>
                    <a:pt x="5011" y="712"/>
                    <a:pt x="5215" y="778"/>
                  </a:cubicBezTo>
                  <a:cubicBezTo>
                    <a:pt x="6346" y="1147"/>
                    <a:pt x="6953" y="2421"/>
                    <a:pt x="6965" y="2469"/>
                  </a:cubicBezTo>
                  <a:cubicBezTo>
                    <a:pt x="7715" y="3743"/>
                    <a:pt x="6894" y="6136"/>
                    <a:pt x="6644" y="6600"/>
                  </a:cubicBezTo>
                  <a:cubicBezTo>
                    <a:pt x="6144" y="6755"/>
                    <a:pt x="5632" y="6862"/>
                    <a:pt x="5108" y="6898"/>
                  </a:cubicBezTo>
                  <a:cubicBezTo>
                    <a:pt x="4906" y="6886"/>
                    <a:pt x="4346" y="6255"/>
                    <a:pt x="3953" y="5588"/>
                  </a:cubicBezTo>
                  <a:cubicBezTo>
                    <a:pt x="3886" y="5454"/>
                    <a:pt x="3778" y="5399"/>
                    <a:pt x="3670" y="5399"/>
                  </a:cubicBezTo>
                  <a:cubicBezTo>
                    <a:pt x="3431" y="5399"/>
                    <a:pt x="3190" y="5664"/>
                    <a:pt x="3370" y="5933"/>
                  </a:cubicBezTo>
                  <a:cubicBezTo>
                    <a:pt x="3667" y="6434"/>
                    <a:pt x="4417" y="7577"/>
                    <a:pt x="5108" y="7577"/>
                  </a:cubicBezTo>
                  <a:lnTo>
                    <a:pt x="5132" y="7565"/>
                  </a:lnTo>
                  <a:cubicBezTo>
                    <a:pt x="5406" y="7553"/>
                    <a:pt x="6870" y="7374"/>
                    <a:pt x="7144" y="7065"/>
                  </a:cubicBezTo>
                  <a:cubicBezTo>
                    <a:pt x="7334" y="6862"/>
                    <a:pt x="8573" y="3886"/>
                    <a:pt x="7573" y="2159"/>
                  </a:cubicBezTo>
                  <a:cubicBezTo>
                    <a:pt x="7537" y="2088"/>
                    <a:pt x="6846" y="600"/>
                    <a:pt x="5429" y="135"/>
                  </a:cubicBezTo>
                  <a:cubicBezTo>
                    <a:pt x="5151" y="45"/>
                    <a:pt x="4867" y="0"/>
                    <a:pt x="4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889;p73">
              <a:extLst>
                <a:ext uri="{FF2B5EF4-FFF2-40B4-BE49-F238E27FC236}">
                  <a16:creationId xmlns:a16="http://schemas.microsoft.com/office/drawing/2014/main" id="{DC5B391D-5D21-49DD-9205-4C3EC4B68BAE}"/>
                </a:ext>
              </a:extLst>
            </p:cNvPr>
            <p:cNvSpPr/>
            <p:nvPr/>
          </p:nvSpPr>
          <p:spPr>
            <a:xfrm>
              <a:off x="5587150" y="2480150"/>
              <a:ext cx="66400" cy="202725"/>
            </a:xfrm>
            <a:custGeom>
              <a:avLst/>
              <a:gdLst/>
              <a:ahLst/>
              <a:cxnLst/>
              <a:rect l="l" t="t" r="r" b="b"/>
              <a:pathLst>
                <a:path w="2656" h="8109" extrusionOk="0">
                  <a:moveTo>
                    <a:pt x="167" y="1"/>
                  </a:moveTo>
                  <a:lnTo>
                    <a:pt x="0" y="6799"/>
                  </a:lnTo>
                  <a:lnTo>
                    <a:pt x="2417" y="8109"/>
                  </a:lnTo>
                  <a:lnTo>
                    <a:pt x="2655" y="870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p85"/>
          <p:cNvSpPr txBox="1">
            <a:spLocks noGrp="1"/>
          </p:cNvSpPr>
          <p:nvPr>
            <p:ph type="title"/>
          </p:nvPr>
        </p:nvSpPr>
        <p:spPr>
          <a:xfrm>
            <a:off x="758850" y="42133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Выбор модели</a:t>
            </a:r>
            <a:endParaRPr dirty="0"/>
          </a:p>
        </p:txBody>
      </p:sp>
      <p:sp>
        <p:nvSpPr>
          <p:cNvPr id="3353" name="Google Shape;3353;p85"/>
          <p:cNvSpPr txBox="1">
            <a:spLocks noGrp="1"/>
          </p:cNvSpPr>
          <p:nvPr>
            <p:ph type="subTitle" idx="1"/>
          </p:nvPr>
        </p:nvSpPr>
        <p:spPr>
          <a:xfrm>
            <a:off x="235075" y="2044700"/>
            <a:ext cx="2402403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Heuristic</a:t>
            </a:r>
            <a:r>
              <a:rPr lang="ru-RU" sz="2400" b="1" dirty="0"/>
              <a:t> </a:t>
            </a:r>
            <a:r>
              <a:rPr lang="en-GB" sz="2400" b="1" dirty="0"/>
              <a:t>Miner</a:t>
            </a:r>
            <a:r>
              <a:rPr lang="ru-RU" sz="2400" b="1" dirty="0"/>
              <a:t> </a:t>
            </a:r>
            <a:r>
              <a:rPr lang="ru-RU" sz="1800" dirty="0"/>
              <a:t>показал себя хорошо: его метрики средние, близки к лучшим</a:t>
            </a:r>
            <a:endParaRPr lang="en-US" sz="2400" dirty="0"/>
          </a:p>
        </p:txBody>
      </p:sp>
      <p:sp>
        <p:nvSpPr>
          <p:cNvPr id="3356" name="Google Shape;3356;p85"/>
          <p:cNvSpPr/>
          <p:nvPr/>
        </p:nvSpPr>
        <p:spPr>
          <a:xfrm>
            <a:off x="2863633" y="1539923"/>
            <a:ext cx="5333334" cy="2740366"/>
          </a:xfrm>
          <a:custGeom>
            <a:avLst/>
            <a:gdLst/>
            <a:ahLst/>
            <a:cxnLst/>
            <a:rect l="l" t="t" r="r" b="b"/>
            <a:pathLst>
              <a:path w="104007" h="63995" extrusionOk="0">
                <a:moveTo>
                  <a:pt x="100073" y="4525"/>
                </a:moveTo>
                <a:lnTo>
                  <a:pt x="100073" y="59470"/>
                </a:lnTo>
                <a:lnTo>
                  <a:pt x="3844" y="59470"/>
                </a:lnTo>
                <a:lnTo>
                  <a:pt x="3844" y="4525"/>
                </a:lnTo>
                <a:close/>
                <a:moveTo>
                  <a:pt x="3253" y="0"/>
                </a:moveTo>
                <a:cubicBezTo>
                  <a:pt x="1479" y="0"/>
                  <a:pt x="0" y="1449"/>
                  <a:pt x="0" y="3253"/>
                </a:cubicBezTo>
                <a:lnTo>
                  <a:pt x="0" y="60742"/>
                </a:lnTo>
                <a:cubicBezTo>
                  <a:pt x="0" y="62516"/>
                  <a:pt x="1420" y="63995"/>
                  <a:pt x="3253" y="63995"/>
                </a:cubicBezTo>
                <a:lnTo>
                  <a:pt x="100753" y="63995"/>
                </a:lnTo>
                <a:cubicBezTo>
                  <a:pt x="102528" y="63995"/>
                  <a:pt x="104006" y="62546"/>
                  <a:pt x="104006" y="60742"/>
                </a:cubicBezTo>
                <a:lnTo>
                  <a:pt x="104006" y="3253"/>
                </a:lnTo>
                <a:cubicBezTo>
                  <a:pt x="103977" y="1479"/>
                  <a:pt x="102528" y="0"/>
                  <a:pt x="100724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53;p85">
            <a:extLst>
              <a:ext uri="{FF2B5EF4-FFF2-40B4-BE49-F238E27FC236}">
                <a16:creationId xmlns:a16="http://schemas.microsoft.com/office/drawing/2014/main" id="{ED152F16-70D1-4B00-B522-42221C221FC0}"/>
              </a:ext>
            </a:extLst>
          </p:cNvPr>
          <p:cNvSpPr txBox="1">
            <a:spLocks/>
          </p:cNvSpPr>
          <p:nvPr/>
        </p:nvSpPr>
        <p:spPr>
          <a:xfrm>
            <a:off x="3166947" y="1821677"/>
            <a:ext cx="4411422" cy="2005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/>
              <a:t>Борется с шумом </a:t>
            </a:r>
            <a:r>
              <a:rPr lang="ru-RU" sz="2000" dirty="0"/>
              <a:t>(например, единовременное создание и удаление заказа);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/>
              <a:t>Обрабатывает большие журналы событий </a:t>
            </a:r>
            <a:r>
              <a:rPr lang="ru-RU" sz="2000" dirty="0"/>
              <a:t>(в нашем журнале более 1.5 млн данных).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436;p45">
            <a:extLst>
              <a:ext uri="{FF2B5EF4-FFF2-40B4-BE49-F238E27FC236}">
                <a16:creationId xmlns:a16="http://schemas.microsoft.com/office/drawing/2014/main" id="{A8E9700F-C133-4BAB-AA91-2979F55F1943}"/>
              </a:ext>
            </a:extLst>
          </p:cNvPr>
          <p:cNvSpPr txBox="1">
            <a:spLocks/>
          </p:cNvSpPr>
          <p:nvPr/>
        </p:nvSpPr>
        <p:spPr>
          <a:xfrm>
            <a:off x="561082" y="306902"/>
            <a:ext cx="59905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ru-RU" sz="2800" dirty="0"/>
              <a:t>О данных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AB3CE0-4470-4449-96E9-78C3228A2ED1}"/>
              </a:ext>
            </a:extLst>
          </p:cNvPr>
          <p:cNvSpPr txBox="1"/>
          <p:nvPr/>
        </p:nvSpPr>
        <p:spPr>
          <a:xfrm>
            <a:off x="569143" y="179478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i="0" u="none" strike="noStrike" kern="0" cap="none" spc="0" normalizeH="0" baseline="0" noProof="0" dirty="0">
                <a:ln>
                  <a:noFill/>
                </a:ln>
                <a:solidFill>
                  <a:srgbClr val="2D2958"/>
                </a:solidFill>
                <a:effectLst/>
                <a:uLnTx/>
                <a:uFillTx/>
                <a:latin typeface="Montserrat"/>
                <a:sym typeface="Montserrat"/>
              </a:rPr>
              <a:t>Процесс </a:t>
            </a: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D2958"/>
                </a:solidFill>
                <a:effectLst/>
                <a:uLnTx/>
                <a:uFillTx/>
                <a:latin typeface="Montserrat"/>
                <a:sym typeface="Montserrat"/>
              </a:rPr>
              <a:t>обработки заказов </a:t>
            </a:r>
            <a:r>
              <a:rPr kumimoji="0" lang="ru-RU" sz="1800" i="0" u="none" strike="noStrike" kern="0" cap="none" spc="0" normalizeH="0" baseline="0" noProof="0" dirty="0">
                <a:ln>
                  <a:noFill/>
                </a:ln>
                <a:solidFill>
                  <a:srgbClr val="2D2958"/>
                </a:solidFill>
                <a:effectLst/>
                <a:uLnTx/>
                <a:uFillTx/>
                <a:latin typeface="Montserrat"/>
                <a:sym typeface="Montserrat"/>
              </a:rPr>
              <a:t>на поставку лакокрасочных материалов</a:t>
            </a:r>
          </a:p>
          <a:p>
            <a:endParaRPr lang="ru-RU" sz="1800" b="1" dirty="0">
              <a:solidFill>
                <a:srgbClr val="2D2958"/>
              </a:solidFill>
              <a:latin typeface="Montserrat"/>
              <a:sym typeface="Montserrat"/>
            </a:endParaRPr>
          </a:p>
          <a:p>
            <a:r>
              <a:rPr lang="ru-RU" sz="1800" dirty="0">
                <a:solidFill>
                  <a:srgbClr val="2D2958"/>
                </a:solidFill>
                <a:latin typeface="Montserrat"/>
                <a:sym typeface="Montserrat"/>
              </a:rPr>
              <a:t>Более </a:t>
            </a:r>
            <a:r>
              <a:rPr lang="ru-RU" sz="1800" b="1" dirty="0">
                <a:solidFill>
                  <a:srgbClr val="2D2958"/>
                </a:solidFill>
                <a:latin typeface="Montserrat"/>
                <a:sym typeface="Montserrat"/>
              </a:rPr>
              <a:t>1.5 миллиона </a:t>
            </a:r>
            <a:r>
              <a:rPr lang="ru-RU" sz="1800" dirty="0">
                <a:solidFill>
                  <a:srgbClr val="2D2958"/>
                </a:solidFill>
                <a:latin typeface="Montserrat"/>
                <a:sym typeface="Montserrat"/>
              </a:rPr>
              <a:t>данных с 1948 по 2018 гг.</a:t>
            </a:r>
          </a:p>
          <a:p>
            <a:endParaRPr lang="ru-RU" sz="1800" b="1" dirty="0">
              <a:solidFill>
                <a:srgbClr val="2D2958"/>
              </a:solidFill>
              <a:latin typeface="Montserrat"/>
              <a:sym typeface="Montserrat"/>
            </a:endParaRPr>
          </a:p>
          <a:p>
            <a:endParaRPr lang="ru-RU" sz="1200" dirty="0"/>
          </a:p>
        </p:txBody>
      </p:sp>
      <p:grpSp>
        <p:nvGrpSpPr>
          <p:cNvPr id="84" name="Google Shape;1033;p36">
            <a:extLst>
              <a:ext uri="{FF2B5EF4-FFF2-40B4-BE49-F238E27FC236}">
                <a16:creationId xmlns:a16="http://schemas.microsoft.com/office/drawing/2014/main" id="{FC595186-ED06-4CB2-B12F-9C01B0104FA7}"/>
              </a:ext>
            </a:extLst>
          </p:cNvPr>
          <p:cNvGrpSpPr/>
          <p:nvPr/>
        </p:nvGrpSpPr>
        <p:grpSpPr>
          <a:xfrm>
            <a:off x="5297566" y="852504"/>
            <a:ext cx="3758197" cy="2961467"/>
            <a:chOff x="5136989" y="874806"/>
            <a:chExt cx="3758197" cy="2961467"/>
          </a:xfrm>
        </p:grpSpPr>
        <p:sp>
          <p:nvSpPr>
            <p:cNvPr id="85" name="Google Shape;1034;p36">
              <a:extLst>
                <a:ext uri="{FF2B5EF4-FFF2-40B4-BE49-F238E27FC236}">
                  <a16:creationId xmlns:a16="http://schemas.microsoft.com/office/drawing/2014/main" id="{864923E0-8A15-47DF-8286-E94BE8AA4D15}"/>
                </a:ext>
              </a:extLst>
            </p:cNvPr>
            <p:cNvSpPr/>
            <p:nvPr/>
          </p:nvSpPr>
          <p:spPr>
            <a:xfrm>
              <a:off x="5136989" y="1640025"/>
              <a:ext cx="3758197" cy="2196248"/>
            </a:xfrm>
            <a:custGeom>
              <a:avLst/>
              <a:gdLst/>
              <a:ahLst/>
              <a:cxnLst/>
              <a:rect l="l" t="t" r="r" b="b"/>
              <a:pathLst>
                <a:path w="133827" h="78207" extrusionOk="0">
                  <a:moveTo>
                    <a:pt x="32272" y="1"/>
                  </a:moveTo>
                  <a:cubicBezTo>
                    <a:pt x="31310" y="1"/>
                    <a:pt x="30349" y="254"/>
                    <a:pt x="29492" y="757"/>
                  </a:cubicBezTo>
                  <a:lnTo>
                    <a:pt x="1334" y="17366"/>
                  </a:lnTo>
                  <a:cubicBezTo>
                    <a:pt x="0" y="18140"/>
                    <a:pt x="0" y="20069"/>
                    <a:pt x="1334" y="20842"/>
                  </a:cubicBezTo>
                  <a:lnTo>
                    <a:pt x="98441" y="77468"/>
                  </a:lnTo>
                  <a:cubicBezTo>
                    <a:pt x="99292" y="77960"/>
                    <a:pt x="100242" y="78207"/>
                    <a:pt x="101193" y="78207"/>
                  </a:cubicBezTo>
                  <a:cubicBezTo>
                    <a:pt x="102132" y="78207"/>
                    <a:pt x="103072" y="77966"/>
                    <a:pt x="103918" y="77480"/>
                  </a:cubicBezTo>
                  <a:lnTo>
                    <a:pt x="132469" y="61097"/>
                  </a:lnTo>
                  <a:cubicBezTo>
                    <a:pt x="133815" y="60324"/>
                    <a:pt x="133827" y="58395"/>
                    <a:pt x="132481" y="57609"/>
                  </a:cubicBezTo>
                  <a:lnTo>
                    <a:pt x="35017" y="745"/>
                  </a:lnTo>
                  <a:cubicBezTo>
                    <a:pt x="34170" y="248"/>
                    <a:pt x="33221" y="1"/>
                    <a:pt x="32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1035;p36">
              <a:extLst>
                <a:ext uri="{FF2B5EF4-FFF2-40B4-BE49-F238E27FC236}">
                  <a16:creationId xmlns:a16="http://schemas.microsoft.com/office/drawing/2014/main" id="{14552BB3-F8FD-4F38-9452-5B2DEEAC56B5}"/>
                </a:ext>
              </a:extLst>
            </p:cNvPr>
            <p:cNvGrpSpPr/>
            <p:nvPr/>
          </p:nvGrpSpPr>
          <p:grpSpPr>
            <a:xfrm>
              <a:off x="5625206" y="874806"/>
              <a:ext cx="2800355" cy="2681200"/>
              <a:chOff x="5625206" y="874806"/>
              <a:chExt cx="2800355" cy="2681200"/>
            </a:xfrm>
          </p:grpSpPr>
          <p:sp>
            <p:nvSpPr>
              <p:cNvPr id="87" name="Google Shape;1036;p36">
                <a:extLst>
                  <a:ext uri="{FF2B5EF4-FFF2-40B4-BE49-F238E27FC236}">
                    <a16:creationId xmlns:a16="http://schemas.microsoft.com/office/drawing/2014/main" id="{3C86D1DF-7070-4527-B4DD-85F8B4870060}"/>
                  </a:ext>
                </a:extLst>
              </p:cNvPr>
              <p:cNvSpPr/>
              <p:nvPr/>
            </p:nvSpPr>
            <p:spPr>
              <a:xfrm>
                <a:off x="6549628" y="2013964"/>
                <a:ext cx="555284" cy="812442"/>
              </a:xfrm>
              <a:custGeom>
                <a:avLst/>
                <a:gdLst/>
                <a:ahLst/>
                <a:cxnLst/>
                <a:rect l="l" t="t" r="r" b="b"/>
                <a:pathLst>
                  <a:path w="19468" h="28480" extrusionOk="0">
                    <a:moveTo>
                      <a:pt x="19467" y="0"/>
                    </a:moveTo>
                    <a:lnTo>
                      <a:pt x="60" y="11466"/>
                    </a:lnTo>
                    <a:lnTo>
                      <a:pt x="1" y="28480"/>
                    </a:lnTo>
                    <a:lnTo>
                      <a:pt x="19467" y="17157"/>
                    </a:lnTo>
                    <a:lnTo>
                      <a:pt x="194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037;p36">
                <a:extLst>
                  <a:ext uri="{FF2B5EF4-FFF2-40B4-BE49-F238E27FC236}">
                    <a16:creationId xmlns:a16="http://schemas.microsoft.com/office/drawing/2014/main" id="{C3BDF9A4-2278-4FAA-95C9-661E5295A9E9}"/>
                  </a:ext>
                </a:extLst>
              </p:cNvPr>
              <p:cNvSpPr/>
              <p:nvPr/>
            </p:nvSpPr>
            <p:spPr>
              <a:xfrm>
                <a:off x="6541813" y="2006404"/>
                <a:ext cx="570914" cy="827476"/>
              </a:xfrm>
              <a:custGeom>
                <a:avLst/>
                <a:gdLst/>
                <a:ahLst/>
                <a:cxnLst/>
                <a:rect l="l" t="t" r="r" b="b"/>
                <a:pathLst>
                  <a:path w="20016" h="29007" extrusionOk="0">
                    <a:moveTo>
                      <a:pt x="19480" y="729"/>
                    </a:moveTo>
                    <a:lnTo>
                      <a:pt x="19480" y="17267"/>
                    </a:lnTo>
                    <a:lnTo>
                      <a:pt x="549" y="28280"/>
                    </a:lnTo>
                    <a:lnTo>
                      <a:pt x="608" y="11886"/>
                    </a:lnTo>
                    <a:lnTo>
                      <a:pt x="19480" y="729"/>
                    </a:lnTo>
                    <a:close/>
                    <a:moveTo>
                      <a:pt x="19747" y="1"/>
                    </a:moveTo>
                    <a:cubicBezTo>
                      <a:pt x="19701" y="1"/>
                      <a:pt x="19654" y="13"/>
                      <a:pt x="19611" y="39"/>
                    </a:cubicBezTo>
                    <a:lnTo>
                      <a:pt x="203" y="11493"/>
                    </a:lnTo>
                    <a:cubicBezTo>
                      <a:pt x="120" y="11540"/>
                      <a:pt x="72" y="11636"/>
                      <a:pt x="72" y="11731"/>
                    </a:cubicBezTo>
                    <a:lnTo>
                      <a:pt x="1" y="28745"/>
                    </a:lnTo>
                    <a:cubicBezTo>
                      <a:pt x="1" y="28840"/>
                      <a:pt x="60" y="28923"/>
                      <a:pt x="144" y="28971"/>
                    </a:cubicBezTo>
                    <a:cubicBezTo>
                      <a:pt x="180" y="28995"/>
                      <a:pt x="227" y="29007"/>
                      <a:pt x="275" y="29007"/>
                    </a:cubicBezTo>
                    <a:cubicBezTo>
                      <a:pt x="322" y="29007"/>
                      <a:pt x="370" y="28995"/>
                      <a:pt x="406" y="28971"/>
                    </a:cubicBezTo>
                    <a:lnTo>
                      <a:pt x="19884" y="17648"/>
                    </a:lnTo>
                    <a:cubicBezTo>
                      <a:pt x="19968" y="17601"/>
                      <a:pt x="20015" y="17517"/>
                      <a:pt x="20015" y="17422"/>
                    </a:cubicBezTo>
                    <a:lnTo>
                      <a:pt x="20015" y="265"/>
                    </a:lnTo>
                    <a:cubicBezTo>
                      <a:pt x="20015" y="113"/>
                      <a:pt x="19887" y="1"/>
                      <a:pt x="19747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38;p36">
                <a:extLst>
                  <a:ext uri="{FF2B5EF4-FFF2-40B4-BE49-F238E27FC236}">
                    <a16:creationId xmlns:a16="http://schemas.microsoft.com/office/drawing/2014/main" id="{DD2A63AE-D3B3-4C9C-87A4-78B4D93F33B9}"/>
                  </a:ext>
                </a:extLst>
              </p:cNvPr>
              <p:cNvSpPr/>
              <p:nvPr/>
            </p:nvSpPr>
            <p:spPr>
              <a:xfrm>
                <a:off x="6592756" y="2173261"/>
                <a:ext cx="373593" cy="364458"/>
              </a:xfrm>
              <a:custGeom>
                <a:avLst/>
                <a:gdLst/>
                <a:ahLst/>
                <a:cxnLst/>
                <a:rect l="l" t="t" r="r" b="b"/>
                <a:pathLst>
                  <a:path w="13098" h="12776" extrusionOk="0">
                    <a:moveTo>
                      <a:pt x="13062" y="0"/>
                    </a:moveTo>
                    <a:lnTo>
                      <a:pt x="60" y="7918"/>
                    </a:lnTo>
                    <a:lnTo>
                      <a:pt x="1" y="12776"/>
                    </a:lnTo>
                    <a:lnTo>
                      <a:pt x="1" y="12776"/>
                    </a:lnTo>
                    <a:lnTo>
                      <a:pt x="13098" y="5120"/>
                    </a:lnTo>
                    <a:lnTo>
                      <a:pt x="13062" y="4989"/>
                    </a:lnTo>
                    <a:lnTo>
                      <a:pt x="130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39;p36">
                <a:extLst>
                  <a:ext uri="{FF2B5EF4-FFF2-40B4-BE49-F238E27FC236}">
                    <a16:creationId xmlns:a16="http://schemas.microsoft.com/office/drawing/2014/main" id="{08165021-402A-4F5E-A0C7-021DB6575D73}"/>
                  </a:ext>
                </a:extLst>
              </p:cNvPr>
              <p:cNvSpPr/>
              <p:nvPr/>
            </p:nvSpPr>
            <p:spPr>
              <a:xfrm>
                <a:off x="6584969" y="2165644"/>
                <a:ext cx="389879" cy="379549"/>
              </a:xfrm>
              <a:custGeom>
                <a:avLst/>
                <a:gdLst/>
                <a:ahLst/>
                <a:cxnLst/>
                <a:rect l="l" t="t" r="r" b="b"/>
                <a:pathLst>
                  <a:path w="13669" h="13305" extrusionOk="0">
                    <a:moveTo>
                      <a:pt x="13073" y="743"/>
                    </a:moveTo>
                    <a:lnTo>
                      <a:pt x="13073" y="5256"/>
                    </a:lnTo>
                    <a:lnTo>
                      <a:pt x="548" y="12566"/>
                    </a:lnTo>
                    <a:lnTo>
                      <a:pt x="595" y="8340"/>
                    </a:lnTo>
                    <a:lnTo>
                      <a:pt x="13073" y="743"/>
                    </a:lnTo>
                    <a:close/>
                    <a:moveTo>
                      <a:pt x="13336" y="1"/>
                    </a:moveTo>
                    <a:cubicBezTo>
                      <a:pt x="13287" y="1"/>
                      <a:pt x="13238" y="14"/>
                      <a:pt x="13192" y="41"/>
                    </a:cubicBezTo>
                    <a:lnTo>
                      <a:pt x="191" y="7959"/>
                    </a:lnTo>
                    <a:cubicBezTo>
                      <a:pt x="107" y="8006"/>
                      <a:pt x="60" y="8090"/>
                      <a:pt x="60" y="8185"/>
                    </a:cubicBezTo>
                    <a:lnTo>
                      <a:pt x="0" y="13043"/>
                    </a:lnTo>
                    <a:cubicBezTo>
                      <a:pt x="0" y="13138"/>
                      <a:pt x="60" y="13221"/>
                      <a:pt x="143" y="13269"/>
                    </a:cubicBezTo>
                    <a:cubicBezTo>
                      <a:pt x="179" y="13293"/>
                      <a:pt x="226" y="13304"/>
                      <a:pt x="274" y="13304"/>
                    </a:cubicBezTo>
                    <a:cubicBezTo>
                      <a:pt x="321" y="13304"/>
                      <a:pt x="357" y="13293"/>
                      <a:pt x="405" y="13269"/>
                    </a:cubicBezTo>
                    <a:lnTo>
                      <a:pt x="13502" y="5625"/>
                    </a:lnTo>
                    <a:cubicBezTo>
                      <a:pt x="13621" y="5554"/>
                      <a:pt x="13668" y="5399"/>
                      <a:pt x="13609" y="5268"/>
                    </a:cubicBezTo>
                    <a:lnTo>
                      <a:pt x="13609" y="267"/>
                    </a:lnTo>
                    <a:cubicBezTo>
                      <a:pt x="13609" y="108"/>
                      <a:pt x="13477" y="1"/>
                      <a:pt x="13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040;p36">
                <a:extLst>
                  <a:ext uri="{FF2B5EF4-FFF2-40B4-BE49-F238E27FC236}">
                    <a16:creationId xmlns:a16="http://schemas.microsoft.com/office/drawing/2014/main" id="{8591A02B-64DB-4E3A-BA65-6305A6DDD6C1}"/>
                  </a:ext>
                </a:extLst>
              </p:cNvPr>
              <p:cNvSpPr/>
              <p:nvPr/>
            </p:nvSpPr>
            <p:spPr>
              <a:xfrm>
                <a:off x="5782114" y="1554387"/>
                <a:ext cx="1322778" cy="786654"/>
              </a:xfrm>
              <a:custGeom>
                <a:avLst/>
                <a:gdLst/>
                <a:ahLst/>
                <a:cxnLst/>
                <a:rect l="l" t="t" r="r" b="b"/>
                <a:pathLst>
                  <a:path w="46376" h="27576" extrusionOk="0">
                    <a:moveTo>
                      <a:pt x="19336" y="1"/>
                    </a:moveTo>
                    <a:lnTo>
                      <a:pt x="1" y="11360"/>
                    </a:lnTo>
                    <a:lnTo>
                      <a:pt x="26968" y="27576"/>
                    </a:lnTo>
                    <a:lnTo>
                      <a:pt x="46375" y="16122"/>
                    </a:lnTo>
                    <a:lnTo>
                      <a:pt x="19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041;p36">
                <a:extLst>
                  <a:ext uri="{FF2B5EF4-FFF2-40B4-BE49-F238E27FC236}">
                    <a16:creationId xmlns:a16="http://schemas.microsoft.com/office/drawing/2014/main" id="{F96FC894-6898-471C-944F-97CD77C8DCC3}"/>
                  </a:ext>
                </a:extLst>
              </p:cNvPr>
              <p:cNvSpPr/>
              <p:nvPr/>
            </p:nvSpPr>
            <p:spPr>
              <a:xfrm>
                <a:off x="5773301" y="1546599"/>
                <a:ext cx="1340433" cy="801916"/>
              </a:xfrm>
              <a:custGeom>
                <a:avLst/>
                <a:gdLst/>
                <a:ahLst/>
                <a:cxnLst/>
                <a:rect l="l" t="t" r="r" b="b"/>
                <a:pathLst>
                  <a:path w="46995" h="28111" extrusionOk="0">
                    <a:moveTo>
                      <a:pt x="19645" y="584"/>
                    </a:moveTo>
                    <a:lnTo>
                      <a:pt x="46161" y="16395"/>
                    </a:lnTo>
                    <a:lnTo>
                      <a:pt x="27289" y="27539"/>
                    </a:lnTo>
                    <a:lnTo>
                      <a:pt x="834" y="11633"/>
                    </a:lnTo>
                    <a:lnTo>
                      <a:pt x="19645" y="584"/>
                    </a:lnTo>
                    <a:close/>
                    <a:moveTo>
                      <a:pt x="19639" y="0"/>
                    </a:moveTo>
                    <a:cubicBezTo>
                      <a:pt x="19592" y="0"/>
                      <a:pt x="19544" y="12"/>
                      <a:pt x="19503" y="36"/>
                    </a:cubicBezTo>
                    <a:lnTo>
                      <a:pt x="179" y="11394"/>
                    </a:lnTo>
                    <a:cubicBezTo>
                      <a:pt x="0" y="11502"/>
                      <a:pt x="0" y="11752"/>
                      <a:pt x="179" y="11859"/>
                    </a:cubicBezTo>
                    <a:lnTo>
                      <a:pt x="27146" y="28075"/>
                    </a:lnTo>
                    <a:cubicBezTo>
                      <a:pt x="27182" y="28099"/>
                      <a:pt x="27230" y="28111"/>
                      <a:pt x="27277" y="28111"/>
                    </a:cubicBezTo>
                    <a:cubicBezTo>
                      <a:pt x="27325" y="28111"/>
                      <a:pt x="27373" y="28099"/>
                      <a:pt x="27420" y="28087"/>
                    </a:cubicBezTo>
                    <a:lnTo>
                      <a:pt x="46815" y="16621"/>
                    </a:lnTo>
                    <a:cubicBezTo>
                      <a:pt x="46994" y="16514"/>
                      <a:pt x="46994" y="16264"/>
                      <a:pt x="46815" y="16157"/>
                    </a:cubicBezTo>
                    <a:lnTo>
                      <a:pt x="19776" y="36"/>
                    </a:lnTo>
                    <a:cubicBezTo>
                      <a:pt x="19735" y="12"/>
                      <a:pt x="19687" y="0"/>
                      <a:pt x="19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042;p36">
                <a:extLst>
                  <a:ext uri="{FF2B5EF4-FFF2-40B4-BE49-F238E27FC236}">
                    <a16:creationId xmlns:a16="http://schemas.microsoft.com/office/drawing/2014/main" id="{E5045D92-CD90-4C70-BDD0-D750D7B7D03C}"/>
                  </a:ext>
                </a:extLst>
              </p:cNvPr>
              <p:cNvSpPr/>
              <p:nvPr/>
            </p:nvSpPr>
            <p:spPr>
              <a:xfrm>
                <a:off x="5781087" y="1878430"/>
                <a:ext cx="769234" cy="947973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33231" extrusionOk="0">
                    <a:moveTo>
                      <a:pt x="1" y="1"/>
                    </a:moveTo>
                    <a:lnTo>
                      <a:pt x="1" y="17074"/>
                    </a:lnTo>
                    <a:lnTo>
                      <a:pt x="26909" y="33231"/>
                    </a:lnTo>
                    <a:lnTo>
                      <a:pt x="26969" y="162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043;p36">
                <a:extLst>
                  <a:ext uri="{FF2B5EF4-FFF2-40B4-BE49-F238E27FC236}">
                    <a16:creationId xmlns:a16="http://schemas.microsoft.com/office/drawing/2014/main" id="{76F41EAA-D204-4981-8709-45E1F63B1926}"/>
                  </a:ext>
                </a:extLst>
              </p:cNvPr>
              <p:cNvSpPr/>
              <p:nvPr/>
            </p:nvSpPr>
            <p:spPr>
              <a:xfrm>
                <a:off x="5781087" y="1878430"/>
                <a:ext cx="769234" cy="947973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33231" extrusionOk="0">
                    <a:moveTo>
                      <a:pt x="1" y="1"/>
                    </a:moveTo>
                    <a:lnTo>
                      <a:pt x="1" y="17074"/>
                    </a:lnTo>
                    <a:lnTo>
                      <a:pt x="26909" y="33231"/>
                    </a:lnTo>
                    <a:lnTo>
                      <a:pt x="26969" y="162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044;p36">
                <a:extLst>
                  <a:ext uri="{FF2B5EF4-FFF2-40B4-BE49-F238E27FC236}">
                    <a16:creationId xmlns:a16="http://schemas.microsoft.com/office/drawing/2014/main" id="{B5439945-B461-4676-97EA-727AD1B6B914}"/>
                  </a:ext>
                </a:extLst>
              </p:cNvPr>
              <p:cNvSpPr/>
              <p:nvPr/>
            </p:nvSpPr>
            <p:spPr>
              <a:xfrm>
                <a:off x="5773301" y="1870842"/>
                <a:ext cx="784836" cy="963035"/>
              </a:xfrm>
              <a:custGeom>
                <a:avLst/>
                <a:gdLst/>
                <a:ahLst/>
                <a:cxnLst/>
                <a:rect l="l" t="t" r="r" b="b"/>
                <a:pathLst>
                  <a:path w="27516" h="33759" extrusionOk="0">
                    <a:moveTo>
                      <a:pt x="536" y="743"/>
                    </a:moveTo>
                    <a:lnTo>
                      <a:pt x="26968" y="16638"/>
                    </a:lnTo>
                    <a:lnTo>
                      <a:pt x="26908" y="33021"/>
                    </a:lnTo>
                    <a:lnTo>
                      <a:pt x="536" y="17185"/>
                    </a:lnTo>
                    <a:lnTo>
                      <a:pt x="536" y="743"/>
                    </a:lnTo>
                    <a:close/>
                    <a:moveTo>
                      <a:pt x="263" y="0"/>
                    </a:moveTo>
                    <a:cubicBezTo>
                      <a:pt x="125" y="0"/>
                      <a:pt x="0" y="107"/>
                      <a:pt x="0" y="267"/>
                    </a:cubicBezTo>
                    <a:lnTo>
                      <a:pt x="0" y="17340"/>
                    </a:lnTo>
                    <a:cubicBezTo>
                      <a:pt x="0" y="17435"/>
                      <a:pt x="48" y="17519"/>
                      <a:pt x="131" y="17566"/>
                    </a:cubicBezTo>
                    <a:lnTo>
                      <a:pt x="27039" y="33723"/>
                    </a:lnTo>
                    <a:cubicBezTo>
                      <a:pt x="27075" y="33747"/>
                      <a:pt x="27123" y="33759"/>
                      <a:pt x="27182" y="33759"/>
                    </a:cubicBezTo>
                    <a:cubicBezTo>
                      <a:pt x="27325" y="33759"/>
                      <a:pt x="27444" y="33640"/>
                      <a:pt x="27444" y="33497"/>
                    </a:cubicBezTo>
                    <a:lnTo>
                      <a:pt x="27515" y="16483"/>
                    </a:lnTo>
                    <a:cubicBezTo>
                      <a:pt x="27504" y="16388"/>
                      <a:pt x="27456" y="16304"/>
                      <a:pt x="27384" y="16257"/>
                    </a:cubicBezTo>
                    <a:lnTo>
                      <a:pt x="405" y="40"/>
                    </a:lnTo>
                    <a:cubicBezTo>
                      <a:pt x="359" y="13"/>
                      <a:pt x="310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45;p36">
                <a:extLst>
                  <a:ext uri="{FF2B5EF4-FFF2-40B4-BE49-F238E27FC236}">
                    <a16:creationId xmlns:a16="http://schemas.microsoft.com/office/drawing/2014/main" id="{375F4DC2-B192-4E93-AFB7-0142863A29B9}"/>
                  </a:ext>
                </a:extLst>
              </p:cNvPr>
              <p:cNvSpPr/>
              <p:nvPr/>
            </p:nvSpPr>
            <p:spPr>
              <a:xfrm>
                <a:off x="6413799" y="2517987"/>
                <a:ext cx="78809" cy="233377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8181" extrusionOk="0">
                    <a:moveTo>
                      <a:pt x="12" y="1"/>
                    </a:moveTo>
                    <a:lnTo>
                      <a:pt x="0" y="6549"/>
                    </a:lnTo>
                    <a:lnTo>
                      <a:pt x="2763" y="8181"/>
                    </a:lnTo>
                    <a:lnTo>
                      <a:pt x="2763" y="163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046;p36">
                <a:extLst>
                  <a:ext uri="{FF2B5EF4-FFF2-40B4-BE49-F238E27FC236}">
                    <a16:creationId xmlns:a16="http://schemas.microsoft.com/office/drawing/2014/main" id="{3F0EC731-D55C-4672-9599-D70D20BD9629}"/>
                  </a:ext>
                </a:extLst>
              </p:cNvPr>
              <p:cNvSpPr/>
              <p:nvPr/>
            </p:nvSpPr>
            <p:spPr>
              <a:xfrm>
                <a:off x="6413799" y="2309451"/>
                <a:ext cx="78809" cy="233377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8181" extrusionOk="0">
                    <a:moveTo>
                      <a:pt x="12" y="1"/>
                    </a:moveTo>
                    <a:lnTo>
                      <a:pt x="0" y="6549"/>
                    </a:lnTo>
                    <a:lnTo>
                      <a:pt x="2763" y="8180"/>
                    </a:lnTo>
                    <a:lnTo>
                      <a:pt x="2763" y="163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047;p36">
                <a:extLst>
                  <a:ext uri="{FF2B5EF4-FFF2-40B4-BE49-F238E27FC236}">
                    <a16:creationId xmlns:a16="http://schemas.microsoft.com/office/drawing/2014/main" id="{F7980488-BD0F-409E-BC25-37E3C8B950A4}"/>
                  </a:ext>
                </a:extLst>
              </p:cNvPr>
              <p:cNvSpPr/>
              <p:nvPr/>
            </p:nvSpPr>
            <p:spPr>
              <a:xfrm>
                <a:off x="5761406" y="2050622"/>
                <a:ext cx="561730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19694" h="16015" extrusionOk="0">
                    <a:moveTo>
                      <a:pt x="7978" y="1"/>
                    </a:moveTo>
                    <a:lnTo>
                      <a:pt x="0" y="9097"/>
                    </a:lnTo>
                    <a:lnTo>
                      <a:pt x="11847" y="16015"/>
                    </a:lnTo>
                    <a:lnTo>
                      <a:pt x="19693" y="11419"/>
                    </a:lnTo>
                    <a:lnTo>
                      <a:pt x="19693" y="6883"/>
                    </a:lnTo>
                    <a:lnTo>
                      <a:pt x="79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048;p36">
                <a:extLst>
                  <a:ext uri="{FF2B5EF4-FFF2-40B4-BE49-F238E27FC236}">
                    <a16:creationId xmlns:a16="http://schemas.microsoft.com/office/drawing/2014/main" id="{403E1D7F-BCA3-4CB6-B210-90C76E6D2461}"/>
                  </a:ext>
                </a:extLst>
              </p:cNvPr>
              <p:cNvSpPr/>
              <p:nvPr/>
            </p:nvSpPr>
            <p:spPr>
              <a:xfrm>
                <a:off x="5752222" y="2042919"/>
                <a:ext cx="578387" cy="472375"/>
              </a:xfrm>
              <a:custGeom>
                <a:avLst/>
                <a:gdLst/>
                <a:ahLst/>
                <a:cxnLst/>
                <a:rect l="l" t="t" r="r" b="b"/>
                <a:pathLst>
                  <a:path w="20278" h="16559" extrusionOk="0">
                    <a:moveTo>
                      <a:pt x="8359" y="604"/>
                    </a:moveTo>
                    <a:lnTo>
                      <a:pt x="19753" y="7308"/>
                    </a:lnTo>
                    <a:lnTo>
                      <a:pt x="19753" y="11534"/>
                    </a:lnTo>
                    <a:lnTo>
                      <a:pt x="12169" y="15975"/>
                    </a:lnTo>
                    <a:lnTo>
                      <a:pt x="739" y="9296"/>
                    </a:lnTo>
                    <a:lnTo>
                      <a:pt x="8359" y="604"/>
                    </a:lnTo>
                    <a:close/>
                    <a:moveTo>
                      <a:pt x="8303" y="0"/>
                    </a:moveTo>
                    <a:cubicBezTo>
                      <a:pt x="8227" y="0"/>
                      <a:pt x="8150" y="32"/>
                      <a:pt x="8097" y="92"/>
                    </a:cubicBezTo>
                    <a:lnTo>
                      <a:pt x="120" y="9189"/>
                    </a:lnTo>
                    <a:cubicBezTo>
                      <a:pt x="1" y="9320"/>
                      <a:pt x="37" y="9510"/>
                      <a:pt x="179" y="9594"/>
                    </a:cubicBezTo>
                    <a:lnTo>
                      <a:pt x="12026" y="16511"/>
                    </a:lnTo>
                    <a:cubicBezTo>
                      <a:pt x="12074" y="16535"/>
                      <a:pt x="12121" y="16559"/>
                      <a:pt x="12169" y="16559"/>
                    </a:cubicBezTo>
                    <a:cubicBezTo>
                      <a:pt x="12217" y="16559"/>
                      <a:pt x="12264" y="16547"/>
                      <a:pt x="12312" y="16511"/>
                    </a:cubicBezTo>
                    <a:lnTo>
                      <a:pt x="20146" y="11915"/>
                    </a:lnTo>
                    <a:cubicBezTo>
                      <a:pt x="20230" y="11868"/>
                      <a:pt x="20277" y="11784"/>
                      <a:pt x="20277" y="11689"/>
                    </a:cubicBezTo>
                    <a:lnTo>
                      <a:pt x="20277" y="7153"/>
                    </a:lnTo>
                    <a:cubicBezTo>
                      <a:pt x="20277" y="7058"/>
                      <a:pt x="20230" y="6962"/>
                      <a:pt x="20146" y="6915"/>
                    </a:cubicBezTo>
                    <a:lnTo>
                      <a:pt x="8431" y="33"/>
                    </a:lnTo>
                    <a:cubicBezTo>
                      <a:pt x="8391" y="11"/>
                      <a:pt x="8347" y="0"/>
                      <a:pt x="8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49;p36">
                <a:extLst>
                  <a:ext uri="{FF2B5EF4-FFF2-40B4-BE49-F238E27FC236}">
                    <a16:creationId xmlns:a16="http://schemas.microsoft.com/office/drawing/2014/main" id="{FD1502D9-1501-4994-B09B-83415AC3A562}"/>
                  </a:ext>
                </a:extLst>
              </p:cNvPr>
              <p:cNvSpPr/>
              <p:nvPr/>
            </p:nvSpPr>
            <p:spPr>
              <a:xfrm>
                <a:off x="6101351" y="2245949"/>
                <a:ext cx="221794" cy="258481"/>
              </a:xfrm>
              <a:custGeom>
                <a:avLst/>
                <a:gdLst/>
                <a:ahLst/>
                <a:cxnLst/>
                <a:rect l="l" t="t" r="r" b="b"/>
                <a:pathLst>
                  <a:path w="7776" h="9061" extrusionOk="0">
                    <a:moveTo>
                      <a:pt x="7692" y="0"/>
                    </a:moveTo>
                    <a:lnTo>
                      <a:pt x="1" y="9061"/>
                    </a:lnTo>
                    <a:lnTo>
                      <a:pt x="7775" y="4572"/>
                    </a:lnTo>
                    <a:lnTo>
                      <a:pt x="76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50;p36">
                <a:extLst>
                  <a:ext uri="{FF2B5EF4-FFF2-40B4-BE49-F238E27FC236}">
                    <a16:creationId xmlns:a16="http://schemas.microsoft.com/office/drawing/2014/main" id="{9E726714-6D08-4F5D-A22F-8769DC242143}"/>
                  </a:ext>
                </a:extLst>
              </p:cNvPr>
              <p:cNvSpPr/>
              <p:nvPr/>
            </p:nvSpPr>
            <p:spPr>
              <a:xfrm>
                <a:off x="6090911" y="2238076"/>
                <a:ext cx="239706" cy="273857"/>
              </a:xfrm>
              <a:custGeom>
                <a:avLst/>
                <a:gdLst/>
                <a:ahLst/>
                <a:cxnLst/>
                <a:rect l="l" t="t" r="r" b="b"/>
                <a:pathLst>
                  <a:path w="8404" h="9600" extrusionOk="0">
                    <a:moveTo>
                      <a:pt x="7808" y="990"/>
                    </a:moveTo>
                    <a:lnTo>
                      <a:pt x="7867" y="4693"/>
                    </a:lnTo>
                    <a:lnTo>
                      <a:pt x="1581" y="8325"/>
                    </a:lnTo>
                    <a:lnTo>
                      <a:pt x="7808" y="990"/>
                    </a:lnTo>
                    <a:close/>
                    <a:moveTo>
                      <a:pt x="8060" y="0"/>
                    </a:moveTo>
                    <a:cubicBezTo>
                      <a:pt x="7985" y="0"/>
                      <a:pt x="7910" y="30"/>
                      <a:pt x="7856" y="97"/>
                    </a:cubicBezTo>
                    <a:lnTo>
                      <a:pt x="164" y="9158"/>
                    </a:lnTo>
                    <a:cubicBezTo>
                      <a:pt x="1" y="9321"/>
                      <a:pt x="123" y="9599"/>
                      <a:pt x="352" y="9599"/>
                    </a:cubicBezTo>
                    <a:cubicBezTo>
                      <a:pt x="357" y="9599"/>
                      <a:pt x="362" y="9599"/>
                      <a:pt x="367" y="9599"/>
                    </a:cubicBezTo>
                    <a:cubicBezTo>
                      <a:pt x="414" y="9599"/>
                      <a:pt x="462" y="9587"/>
                      <a:pt x="497" y="9563"/>
                    </a:cubicBezTo>
                    <a:lnTo>
                      <a:pt x="8272" y="5062"/>
                    </a:lnTo>
                    <a:cubicBezTo>
                      <a:pt x="8356" y="5015"/>
                      <a:pt x="8403" y="4931"/>
                      <a:pt x="8403" y="4836"/>
                    </a:cubicBezTo>
                    <a:lnTo>
                      <a:pt x="8332" y="264"/>
                    </a:lnTo>
                    <a:cubicBezTo>
                      <a:pt x="8332" y="102"/>
                      <a:pt x="8197" y="0"/>
                      <a:pt x="80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51;p36">
                <a:extLst>
                  <a:ext uri="{FF2B5EF4-FFF2-40B4-BE49-F238E27FC236}">
                    <a16:creationId xmlns:a16="http://schemas.microsoft.com/office/drawing/2014/main" id="{E914F3E9-38A4-41C6-91B4-185ABEA8C922}"/>
                  </a:ext>
                </a:extLst>
              </p:cNvPr>
              <p:cNvSpPr/>
              <p:nvPr/>
            </p:nvSpPr>
            <p:spPr>
              <a:xfrm>
                <a:off x="6075594" y="2261868"/>
                <a:ext cx="128923" cy="117930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4134" extrusionOk="0">
                    <a:moveTo>
                      <a:pt x="2593" y="1"/>
                    </a:moveTo>
                    <a:cubicBezTo>
                      <a:pt x="2573" y="1"/>
                      <a:pt x="2554" y="1"/>
                      <a:pt x="2535" y="2"/>
                    </a:cubicBezTo>
                    <a:cubicBezTo>
                      <a:pt x="1356" y="25"/>
                      <a:pt x="368" y="895"/>
                      <a:pt x="189" y="2061"/>
                    </a:cubicBezTo>
                    <a:cubicBezTo>
                      <a:pt x="1" y="3156"/>
                      <a:pt x="847" y="4134"/>
                      <a:pt x="1947" y="4134"/>
                    </a:cubicBezTo>
                    <a:cubicBezTo>
                      <a:pt x="1961" y="4134"/>
                      <a:pt x="1974" y="4133"/>
                      <a:pt x="1987" y="4133"/>
                    </a:cubicBezTo>
                    <a:cubicBezTo>
                      <a:pt x="3166" y="4097"/>
                      <a:pt x="4154" y="3228"/>
                      <a:pt x="4333" y="2061"/>
                    </a:cubicBezTo>
                    <a:cubicBezTo>
                      <a:pt x="4520" y="985"/>
                      <a:pt x="3684" y="1"/>
                      <a:pt x="25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52;p36">
                <a:extLst>
                  <a:ext uri="{FF2B5EF4-FFF2-40B4-BE49-F238E27FC236}">
                    <a16:creationId xmlns:a16="http://schemas.microsoft.com/office/drawing/2014/main" id="{301C240E-CAB8-4D72-84AD-5310D07FDEDF}"/>
                  </a:ext>
                </a:extLst>
              </p:cNvPr>
              <p:cNvSpPr/>
              <p:nvPr/>
            </p:nvSpPr>
            <p:spPr>
              <a:xfrm>
                <a:off x="5938681" y="2140654"/>
                <a:ext cx="95124" cy="67608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2370" extrusionOk="0">
                    <a:moveTo>
                      <a:pt x="870" y="0"/>
                    </a:moveTo>
                    <a:lnTo>
                      <a:pt x="0" y="941"/>
                    </a:lnTo>
                    <a:lnTo>
                      <a:pt x="2465" y="2369"/>
                    </a:lnTo>
                    <a:cubicBezTo>
                      <a:pt x="2465" y="2346"/>
                      <a:pt x="3334" y="1453"/>
                      <a:pt x="3334" y="1453"/>
                    </a:cubicBezTo>
                    <a:lnTo>
                      <a:pt x="870" y="0"/>
                    </a:ln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53;p36">
                <a:extLst>
                  <a:ext uri="{FF2B5EF4-FFF2-40B4-BE49-F238E27FC236}">
                    <a16:creationId xmlns:a16="http://schemas.microsoft.com/office/drawing/2014/main" id="{0B65F396-5317-4F3A-9360-A2F9A171E69E}"/>
                  </a:ext>
                </a:extLst>
              </p:cNvPr>
              <p:cNvSpPr/>
              <p:nvPr/>
            </p:nvSpPr>
            <p:spPr>
              <a:xfrm>
                <a:off x="5904024" y="2178339"/>
                <a:ext cx="95124" cy="6763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2371" extrusionOk="0">
                    <a:moveTo>
                      <a:pt x="870" y="1"/>
                    </a:moveTo>
                    <a:lnTo>
                      <a:pt x="1" y="941"/>
                    </a:lnTo>
                    <a:lnTo>
                      <a:pt x="2466" y="2370"/>
                    </a:lnTo>
                    <a:cubicBezTo>
                      <a:pt x="2466" y="2346"/>
                      <a:pt x="3335" y="1453"/>
                      <a:pt x="3335" y="1453"/>
                    </a:cubicBezTo>
                    <a:lnTo>
                      <a:pt x="870" y="1"/>
                    </a:ln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4;p36">
                <a:extLst>
                  <a:ext uri="{FF2B5EF4-FFF2-40B4-BE49-F238E27FC236}">
                    <a16:creationId xmlns:a16="http://schemas.microsoft.com/office/drawing/2014/main" id="{5F564367-4B57-407A-BCEC-2EF3763F48A9}"/>
                  </a:ext>
                </a:extLst>
              </p:cNvPr>
              <p:cNvSpPr/>
              <p:nvPr/>
            </p:nvSpPr>
            <p:spPr>
              <a:xfrm>
                <a:off x="5869397" y="2216052"/>
                <a:ext cx="95466" cy="67608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370" extrusionOk="0">
                    <a:moveTo>
                      <a:pt x="870" y="0"/>
                    </a:moveTo>
                    <a:lnTo>
                      <a:pt x="1" y="941"/>
                    </a:lnTo>
                    <a:lnTo>
                      <a:pt x="2477" y="2370"/>
                    </a:lnTo>
                    <a:cubicBezTo>
                      <a:pt x="2465" y="2346"/>
                      <a:pt x="3346" y="1453"/>
                      <a:pt x="3346" y="1453"/>
                    </a:cubicBezTo>
                    <a:lnTo>
                      <a:pt x="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55;p36">
                <a:extLst>
                  <a:ext uri="{FF2B5EF4-FFF2-40B4-BE49-F238E27FC236}">
                    <a16:creationId xmlns:a16="http://schemas.microsoft.com/office/drawing/2014/main" id="{563A0049-52C8-4434-9A0F-5D92D421EE53}"/>
                  </a:ext>
                </a:extLst>
              </p:cNvPr>
              <p:cNvSpPr/>
              <p:nvPr/>
            </p:nvSpPr>
            <p:spPr>
              <a:xfrm>
                <a:off x="5834769" y="2253737"/>
                <a:ext cx="95438" cy="67637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2371" extrusionOk="0">
                    <a:moveTo>
                      <a:pt x="869" y="1"/>
                    </a:moveTo>
                    <a:lnTo>
                      <a:pt x="0" y="942"/>
                    </a:lnTo>
                    <a:lnTo>
                      <a:pt x="2477" y="2370"/>
                    </a:lnTo>
                    <a:cubicBezTo>
                      <a:pt x="2465" y="2346"/>
                      <a:pt x="3346" y="1453"/>
                      <a:pt x="3346" y="1453"/>
                    </a:cubicBezTo>
                    <a:lnTo>
                      <a:pt x="8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56;p36">
                <a:extLst>
                  <a:ext uri="{FF2B5EF4-FFF2-40B4-BE49-F238E27FC236}">
                    <a16:creationId xmlns:a16="http://schemas.microsoft.com/office/drawing/2014/main" id="{348380A7-622F-4091-9DF8-FFE026806A14}"/>
                  </a:ext>
                </a:extLst>
              </p:cNvPr>
              <p:cNvSpPr/>
              <p:nvPr/>
            </p:nvSpPr>
            <p:spPr>
              <a:xfrm>
                <a:off x="6019517" y="2190920"/>
                <a:ext cx="95438" cy="67266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2358" extrusionOk="0">
                    <a:moveTo>
                      <a:pt x="869" y="0"/>
                    </a:moveTo>
                    <a:lnTo>
                      <a:pt x="0" y="941"/>
                    </a:lnTo>
                    <a:lnTo>
                      <a:pt x="2477" y="2358"/>
                    </a:lnTo>
                    <a:cubicBezTo>
                      <a:pt x="2465" y="2334"/>
                      <a:pt x="3346" y="1453"/>
                      <a:pt x="3346" y="1453"/>
                    </a:cubicBezTo>
                    <a:lnTo>
                      <a:pt x="8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57;p36">
                <a:extLst>
                  <a:ext uri="{FF2B5EF4-FFF2-40B4-BE49-F238E27FC236}">
                    <a16:creationId xmlns:a16="http://schemas.microsoft.com/office/drawing/2014/main" id="{6FD43525-510B-4A29-AD72-4C4EF0D82DBF}"/>
                  </a:ext>
                </a:extLst>
              </p:cNvPr>
              <p:cNvSpPr/>
              <p:nvPr/>
            </p:nvSpPr>
            <p:spPr>
              <a:xfrm>
                <a:off x="5985203" y="2228605"/>
                <a:ext cx="95124" cy="67295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2359" extrusionOk="0">
                    <a:moveTo>
                      <a:pt x="870" y="1"/>
                    </a:moveTo>
                    <a:lnTo>
                      <a:pt x="1" y="941"/>
                    </a:lnTo>
                    <a:lnTo>
                      <a:pt x="2465" y="2358"/>
                    </a:lnTo>
                    <a:cubicBezTo>
                      <a:pt x="2453" y="2334"/>
                      <a:pt x="3334" y="1453"/>
                      <a:pt x="3334" y="1453"/>
                    </a:cubicBezTo>
                    <a:lnTo>
                      <a:pt x="8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58;p36">
                <a:extLst>
                  <a:ext uri="{FF2B5EF4-FFF2-40B4-BE49-F238E27FC236}">
                    <a16:creationId xmlns:a16="http://schemas.microsoft.com/office/drawing/2014/main" id="{7A6017AE-A938-413A-ABDD-16E42F361595}"/>
                  </a:ext>
                </a:extLst>
              </p:cNvPr>
              <p:cNvSpPr/>
              <p:nvPr/>
            </p:nvSpPr>
            <p:spPr>
              <a:xfrm>
                <a:off x="5950575" y="2266318"/>
                <a:ext cx="95095" cy="67266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2358" extrusionOk="0">
                    <a:moveTo>
                      <a:pt x="869" y="0"/>
                    </a:moveTo>
                    <a:lnTo>
                      <a:pt x="0" y="941"/>
                    </a:lnTo>
                    <a:lnTo>
                      <a:pt x="2465" y="2358"/>
                    </a:lnTo>
                    <a:cubicBezTo>
                      <a:pt x="2465" y="2334"/>
                      <a:pt x="3334" y="1453"/>
                      <a:pt x="3334" y="1453"/>
                    </a:cubicBezTo>
                    <a:lnTo>
                      <a:pt x="8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059;p36">
                <a:extLst>
                  <a:ext uri="{FF2B5EF4-FFF2-40B4-BE49-F238E27FC236}">
                    <a16:creationId xmlns:a16="http://schemas.microsoft.com/office/drawing/2014/main" id="{88AB7460-BF90-4244-A99C-723FFEA8BF96}"/>
                  </a:ext>
                </a:extLst>
              </p:cNvPr>
              <p:cNvSpPr/>
              <p:nvPr/>
            </p:nvSpPr>
            <p:spPr>
              <a:xfrm>
                <a:off x="5915919" y="2304031"/>
                <a:ext cx="95124" cy="67266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2358" extrusionOk="0">
                    <a:moveTo>
                      <a:pt x="870" y="0"/>
                    </a:moveTo>
                    <a:lnTo>
                      <a:pt x="1" y="929"/>
                    </a:lnTo>
                    <a:lnTo>
                      <a:pt x="2465" y="2357"/>
                    </a:lnTo>
                    <a:cubicBezTo>
                      <a:pt x="2465" y="2334"/>
                      <a:pt x="3334" y="1453"/>
                      <a:pt x="3334" y="1453"/>
                    </a:cubicBezTo>
                    <a:lnTo>
                      <a:pt x="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060;p36">
                <a:extLst>
                  <a:ext uri="{FF2B5EF4-FFF2-40B4-BE49-F238E27FC236}">
                    <a16:creationId xmlns:a16="http://schemas.microsoft.com/office/drawing/2014/main" id="{FB986F0F-968A-4053-8CE6-D50D748C7165}"/>
                  </a:ext>
                </a:extLst>
              </p:cNvPr>
              <p:cNvSpPr/>
              <p:nvPr/>
            </p:nvSpPr>
            <p:spPr>
              <a:xfrm>
                <a:off x="6161450" y="1862141"/>
                <a:ext cx="578729" cy="263587"/>
              </a:xfrm>
              <a:custGeom>
                <a:avLst/>
                <a:gdLst/>
                <a:ahLst/>
                <a:cxnLst/>
                <a:rect l="l" t="t" r="r" b="b"/>
                <a:pathLst>
                  <a:path w="20290" h="9240" extrusionOk="0">
                    <a:moveTo>
                      <a:pt x="20289" y="0"/>
                    </a:moveTo>
                    <a:lnTo>
                      <a:pt x="60" y="24"/>
                    </a:lnTo>
                    <a:lnTo>
                      <a:pt x="1" y="3227"/>
                    </a:lnTo>
                    <a:cubicBezTo>
                      <a:pt x="1" y="6548"/>
                      <a:pt x="4561" y="9239"/>
                      <a:pt x="10193" y="9239"/>
                    </a:cubicBezTo>
                    <a:cubicBezTo>
                      <a:pt x="15812" y="9239"/>
                      <a:pt x="20242" y="6548"/>
                      <a:pt x="20242" y="3227"/>
                    </a:cubicBezTo>
                    <a:lnTo>
                      <a:pt x="20289" y="2274"/>
                    </a:lnTo>
                    <a:lnTo>
                      <a:pt x="202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061;p36">
                <a:extLst>
                  <a:ext uri="{FF2B5EF4-FFF2-40B4-BE49-F238E27FC236}">
                    <a16:creationId xmlns:a16="http://schemas.microsoft.com/office/drawing/2014/main" id="{E16E5E8D-2020-4BC1-A936-4EB9748FE2C5}"/>
                  </a:ext>
                </a:extLst>
              </p:cNvPr>
              <p:cNvSpPr/>
              <p:nvPr/>
            </p:nvSpPr>
            <p:spPr>
              <a:xfrm>
                <a:off x="6153663" y="1855009"/>
                <a:ext cx="594303" cy="278535"/>
              </a:xfrm>
              <a:custGeom>
                <a:avLst/>
                <a:gdLst/>
                <a:ahLst/>
                <a:cxnLst/>
                <a:rect l="l" t="t" r="r" b="b"/>
                <a:pathLst>
                  <a:path w="20836" h="9764" extrusionOk="0">
                    <a:moveTo>
                      <a:pt x="20568" y="0"/>
                    </a:moveTo>
                    <a:cubicBezTo>
                      <a:pt x="20440" y="0"/>
                      <a:pt x="20312" y="83"/>
                      <a:pt x="20300" y="250"/>
                    </a:cubicBezTo>
                    <a:lnTo>
                      <a:pt x="20300" y="2500"/>
                    </a:lnTo>
                    <a:lnTo>
                      <a:pt x="20241" y="3477"/>
                    </a:lnTo>
                    <a:cubicBezTo>
                      <a:pt x="20241" y="6644"/>
                      <a:pt x="15859" y="9215"/>
                      <a:pt x="10466" y="9215"/>
                    </a:cubicBezTo>
                    <a:cubicBezTo>
                      <a:pt x="4989" y="9215"/>
                      <a:pt x="536" y="6644"/>
                      <a:pt x="536" y="3489"/>
                    </a:cubicBezTo>
                    <a:lnTo>
                      <a:pt x="595" y="286"/>
                    </a:lnTo>
                    <a:cubicBezTo>
                      <a:pt x="607" y="131"/>
                      <a:pt x="488" y="12"/>
                      <a:pt x="333" y="12"/>
                    </a:cubicBezTo>
                    <a:cubicBezTo>
                      <a:pt x="191" y="12"/>
                      <a:pt x="72" y="131"/>
                      <a:pt x="60" y="274"/>
                    </a:cubicBezTo>
                    <a:lnTo>
                      <a:pt x="0" y="3477"/>
                    </a:lnTo>
                    <a:cubicBezTo>
                      <a:pt x="0" y="6941"/>
                      <a:pt x="4691" y="9763"/>
                      <a:pt x="10466" y="9763"/>
                    </a:cubicBezTo>
                    <a:cubicBezTo>
                      <a:pt x="16240" y="9763"/>
                      <a:pt x="20776" y="7001"/>
                      <a:pt x="20776" y="3500"/>
                    </a:cubicBezTo>
                    <a:lnTo>
                      <a:pt x="20836" y="2524"/>
                    </a:lnTo>
                    <a:lnTo>
                      <a:pt x="20836" y="250"/>
                    </a:lnTo>
                    <a:cubicBezTo>
                      <a:pt x="20824" y="83"/>
                      <a:pt x="20696" y="0"/>
                      <a:pt x="205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62;p36">
                <a:extLst>
                  <a:ext uri="{FF2B5EF4-FFF2-40B4-BE49-F238E27FC236}">
                    <a16:creationId xmlns:a16="http://schemas.microsoft.com/office/drawing/2014/main" id="{E0BFEE3D-CB28-4889-AA71-A47E0F26FD12}"/>
                  </a:ext>
                </a:extLst>
              </p:cNvPr>
              <p:cNvSpPr/>
              <p:nvPr/>
            </p:nvSpPr>
            <p:spPr>
              <a:xfrm>
                <a:off x="6161450" y="1677369"/>
                <a:ext cx="581439" cy="343063"/>
              </a:xfrm>
              <a:custGeom>
                <a:avLst/>
                <a:gdLst/>
                <a:ahLst/>
                <a:cxnLst/>
                <a:rect l="l" t="t" r="r" b="b"/>
                <a:pathLst>
                  <a:path w="20385" h="12026" extrusionOk="0">
                    <a:moveTo>
                      <a:pt x="10193" y="0"/>
                    </a:moveTo>
                    <a:cubicBezTo>
                      <a:pt x="4561" y="0"/>
                      <a:pt x="1" y="2691"/>
                      <a:pt x="1" y="6013"/>
                    </a:cubicBezTo>
                    <a:cubicBezTo>
                      <a:pt x="1" y="9335"/>
                      <a:pt x="4561" y="12025"/>
                      <a:pt x="10193" y="12025"/>
                    </a:cubicBezTo>
                    <a:cubicBezTo>
                      <a:pt x="15812" y="12025"/>
                      <a:pt x="20384" y="9335"/>
                      <a:pt x="20384" y="6013"/>
                    </a:cubicBezTo>
                    <a:cubicBezTo>
                      <a:pt x="20384" y="2691"/>
                      <a:pt x="15812" y="0"/>
                      <a:pt x="10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63;p36">
                <a:extLst>
                  <a:ext uri="{FF2B5EF4-FFF2-40B4-BE49-F238E27FC236}">
                    <a16:creationId xmlns:a16="http://schemas.microsoft.com/office/drawing/2014/main" id="{A52A0A35-ED2E-4973-80FF-F5B36AD01FE8}"/>
                  </a:ext>
                </a:extLst>
              </p:cNvPr>
              <p:cNvSpPr/>
              <p:nvPr/>
            </p:nvSpPr>
            <p:spPr>
              <a:xfrm>
                <a:off x="6153663" y="1669894"/>
                <a:ext cx="596699" cy="358011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550" extrusionOk="0">
                    <a:moveTo>
                      <a:pt x="10466" y="536"/>
                    </a:moveTo>
                    <a:cubicBezTo>
                      <a:pt x="15931" y="536"/>
                      <a:pt x="20384" y="3108"/>
                      <a:pt x="20384" y="6275"/>
                    </a:cubicBezTo>
                    <a:cubicBezTo>
                      <a:pt x="20384" y="9442"/>
                      <a:pt x="15931" y="12013"/>
                      <a:pt x="10466" y="12013"/>
                    </a:cubicBezTo>
                    <a:cubicBezTo>
                      <a:pt x="4989" y="12013"/>
                      <a:pt x="536" y="9442"/>
                      <a:pt x="536" y="6275"/>
                    </a:cubicBezTo>
                    <a:cubicBezTo>
                      <a:pt x="536" y="3108"/>
                      <a:pt x="4989" y="536"/>
                      <a:pt x="10466" y="536"/>
                    </a:cubicBezTo>
                    <a:close/>
                    <a:moveTo>
                      <a:pt x="10466" y="0"/>
                    </a:moveTo>
                    <a:cubicBezTo>
                      <a:pt x="4691" y="0"/>
                      <a:pt x="0" y="2810"/>
                      <a:pt x="0" y="6275"/>
                    </a:cubicBezTo>
                    <a:cubicBezTo>
                      <a:pt x="0" y="9739"/>
                      <a:pt x="4691" y="12549"/>
                      <a:pt x="10466" y="12549"/>
                    </a:cubicBezTo>
                    <a:cubicBezTo>
                      <a:pt x="16228" y="12549"/>
                      <a:pt x="20919" y="9739"/>
                      <a:pt x="20919" y="6275"/>
                    </a:cubicBezTo>
                    <a:cubicBezTo>
                      <a:pt x="20919" y="2810"/>
                      <a:pt x="16228" y="0"/>
                      <a:pt x="10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64;p36">
                <a:extLst>
                  <a:ext uri="{FF2B5EF4-FFF2-40B4-BE49-F238E27FC236}">
                    <a16:creationId xmlns:a16="http://schemas.microsoft.com/office/drawing/2014/main" id="{DB4B257D-E239-4591-94A2-DAA6AC164266}"/>
                  </a:ext>
                </a:extLst>
              </p:cNvPr>
              <p:cNvSpPr/>
              <p:nvPr/>
            </p:nvSpPr>
            <p:spPr>
              <a:xfrm>
                <a:off x="6441980" y="1774162"/>
                <a:ext cx="123304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5430" extrusionOk="0">
                    <a:moveTo>
                      <a:pt x="4322" y="0"/>
                    </a:moveTo>
                    <a:lnTo>
                      <a:pt x="0" y="2596"/>
                    </a:lnTo>
                    <a:lnTo>
                      <a:pt x="60" y="5430"/>
                    </a:lnTo>
                    <a:lnTo>
                      <a:pt x="4322" y="2953"/>
                    </a:lnTo>
                    <a:lnTo>
                      <a:pt x="4322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65;p36">
                <a:extLst>
                  <a:ext uri="{FF2B5EF4-FFF2-40B4-BE49-F238E27FC236}">
                    <a16:creationId xmlns:a16="http://schemas.microsoft.com/office/drawing/2014/main" id="{7C557DBE-419B-441E-BE57-03256630415A}"/>
                  </a:ext>
                </a:extLst>
              </p:cNvPr>
              <p:cNvSpPr/>
              <p:nvPr/>
            </p:nvSpPr>
            <p:spPr>
              <a:xfrm>
                <a:off x="6434507" y="1766260"/>
                <a:ext cx="138507" cy="170276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5969" extrusionOk="0">
                    <a:moveTo>
                      <a:pt x="4311" y="742"/>
                    </a:moveTo>
                    <a:lnTo>
                      <a:pt x="4311" y="3075"/>
                    </a:lnTo>
                    <a:lnTo>
                      <a:pt x="584" y="5242"/>
                    </a:lnTo>
                    <a:lnTo>
                      <a:pt x="536" y="3028"/>
                    </a:lnTo>
                    <a:lnTo>
                      <a:pt x="4311" y="742"/>
                    </a:lnTo>
                    <a:close/>
                    <a:moveTo>
                      <a:pt x="4580" y="1"/>
                    </a:moveTo>
                    <a:cubicBezTo>
                      <a:pt x="4533" y="1"/>
                      <a:pt x="4486" y="13"/>
                      <a:pt x="4442" y="39"/>
                    </a:cubicBezTo>
                    <a:lnTo>
                      <a:pt x="132" y="2647"/>
                    </a:lnTo>
                    <a:cubicBezTo>
                      <a:pt x="48" y="2694"/>
                      <a:pt x="1" y="2778"/>
                      <a:pt x="1" y="2885"/>
                    </a:cubicBezTo>
                    <a:lnTo>
                      <a:pt x="60" y="5707"/>
                    </a:lnTo>
                    <a:cubicBezTo>
                      <a:pt x="60" y="5849"/>
                      <a:pt x="179" y="5969"/>
                      <a:pt x="322" y="5969"/>
                    </a:cubicBezTo>
                    <a:cubicBezTo>
                      <a:pt x="370" y="5969"/>
                      <a:pt x="417" y="5957"/>
                      <a:pt x="453" y="5933"/>
                    </a:cubicBezTo>
                    <a:lnTo>
                      <a:pt x="4715" y="3456"/>
                    </a:lnTo>
                    <a:cubicBezTo>
                      <a:pt x="4799" y="3409"/>
                      <a:pt x="4846" y="3325"/>
                      <a:pt x="4846" y="3230"/>
                    </a:cubicBezTo>
                    <a:lnTo>
                      <a:pt x="4846" y="265"/>
                    </a:lnTo>
                    <a:cubicBezTo>
                      <a:pt x="4855" y="113"/>
                      <a:pt x="4722" y="1"/>
                      <a:pt x="4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66;p36">
                <a:extLst>
                  <a:ext uri="{FF2B5EF4-FFF2-40B4-BE49-F238E27FC236}">
                    <a16:creationId xmlns:a16="http://schemas.microsoft.com/office/drawing/2014/main" id="{1B03C7D1-E11E-4A33-9468-DE6D1A1F990F}"/>
                  </a:ext>
                </a:extLst>
              </p:cNvPr>
              <p:cNvSpPr/>
              <p:nvPr/>
            </p:nvSpPr>
            <p:spPr>
              <a:xfrm>
                <a:off x="6320412" y="1776188"/>
                <a:ext cx="123276" cy="152875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5359" extrusionOk="0">
                    <a:moveTo>
                      <a:pt x="0" y="1"/>
                    </a:moveTo>
                    <a:lnTo>
                      <a:pt x="0" y="2882"/>
                    </a:lnTo>
                    <a:lnTo>
                      <a:pt x="4322" y="5359"/>
                    </a:lnTo>
                    <a:lnTo>
                      <a:pt x="4298" y="24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67;p36">
                <a:extLst>
                  <a:ext uri="{FF2B5EF4-FFF2-40B4-BE49-F238E27FC236}">
                    <a16:creationId xmlns:a16="http://schemas.microsoft.com/office/drawing/2014/main" id="{40D9F612-6F3C-4E8B-871F-76716FB60C0D}"/>
                  </a:ext>
                </a:extLst>
              </p:cNvPr>
              <p:cNvSpPr/>
              <p:nvPr/>
            </p:nvSpPr>
            <p:spPr>
              <a:xfrm>
                <a:off x="6312939" y="1768714"/>
                <a:ext cx="138564" cy="167823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5883" extrusionOk="0">
                    <a:moveTo>
                      <a:pt x="536" y="727"/>
                    </a:moveTo>
                    <a:lnTo>
                      <a:pt x="4286" y="2846"/>
                    </a:lnTo>
                    <a:lnTo>
                      <a:pt x="4310" y="5156"/>
                    </a:lnTo>
                    <a:lnTo>
                      <a:pt x="536" y="2989"/>
                    </a:lnTo>
                    <a:lnTo>
                      <a:pt x="536" y="727"/>
                    </a:lnTo>
                    <a:close/>
                    <a:moveTo>
                      <a:pt x="268" y="1"/>
                    </a:moveTo>
                    <a:cubicBezTo>
                      <a:pt x="220" y="1"/>
                      <a:pt x="173" y="13"/>
                      <a:pt x="131" y="37"/>
                    </a:cubicBezTo>
                    <a:cubicBezTo>
                      <a:pt x="48" y="84"/>
                      <a:pt x="0" y="168"/>
                      <a:pt x="0" y="263"/>
                    </a:cubicBezTo>
                    <a:lnTo>
                      <a:pt x="0" y="3144"/>
                    </a:lnTo>
                    <a:cubicBezTo>
                      <a:pt x="0" y="3239"/>
                      <a:pt x="48" y="3335"/>
                      <a:pt x="131" y="3382"/>
                    </a:cubicBezTo>
                    <a:lnTo>
                      <a:pt x="4453" y="5847"/>
                    </a:lnTo>
                    <a:cubicBezTo>
                      <a:pt x="4489" y="5871"/>
                      <a:pt x="4536" y="5883"/>
                      <a:pt x="4584" y="5883"/>
                    </a:cubicBezTo>
                    <a:cubicBezTo>
                      <a:pt x="4632" y="5883"/>
                      <a:pt x="4679" y="5871"/>
                      <a:pt x="4727" y="5847"/>
                    </a:cubicBezTo>
                    <a:cubicBezTo>
                      <a:pt x="4798" y="5799"/>
                      <a:pt x="4858" y="5704"/>
                      <a:pt x="4858" y="5609"/>
                    </a:cubicBezTo>
                    <a:lnTo>
                      <a:pt x="4822" y="2680"/>
                    </a:lnTo>
                    <a:cubicBezTo>
                      <a:pt x="4822" y="2584"/>
                      <a:pt x="4775" y="2501"/>
                      <a:pt x="4691" y="2454"/>
                    </a:cubicBezTo>
                    <a:lnTo>
                      <a:pt x="405" y="37"/>
                    </a:lnTo>
                    <a:cubicBezTo>
                      <a:pt x="363" y="13"/>
                      <a:pt x="316" y="1"/>
                      <a:pt x="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68;p36">
                <a:extLst>
                  <a:ext uri="{FF2B5EF4-FFF2-40B4-BE49-F238E27FC236}">
                    <a16:creationId xmlns:a16="http://schemas.microsoft.com/office/drawing/2014/main" id="{A56D747B-70AF-4EF3-A269-E213C66A4D31}"/>
                  </a:ext>
                </a:extLst>
              </p:cNvPr>
              <p:cNvSpPr/>
              <p:nvPr/>
            </p:nvSpPr>
            <p:spPr>
              <a:xfrm>
                <a:off x="6320412" y="1705211"/>
                <a:ext cx="244869" cy="139952"/>
              </a:xfrm>
              <a:custGeom>
                <a:avLst/>
                <a:gdLst/>
                <a:ahLst/>
                <a:cxnLst/>
                <a:rect l="l" t="t" r="r" b="b"/>
                <a:pathLst>
                  <a:path w="8585" h="4906" extrusionOk="0">
                    <a:moveTo>
                      <a:pt x="4370" y="0"/>
                    </a:moveTo>
                    <a:lnTo>
                      <a:pt x="0" y="2489"/>
                    </a:lnTo>
                    <a:lnTo>
                      <a:pt x="4298" y="4906"/>
                    </a:lnTo>
                    <a:lnTo>
                      <a:pt x="8584" y="2417"/>
                    </a:lnTo>
                    <a:lnTo>
                      <a:pt x="8584" y="2417"/>
                    </a:lnTo>
                    <a:cubicBezTo>
                      <a:pt x="8584" y="2417"/>
                      <a:pt x="8584" y="2418"/>
                      <a:pt x="8583" y="2418"/>
                    </a:cubicBezTo>
                    <a:cubicBezTo>
                      <a:pt x="8461" y="2418"/>
                      <a:pt x="437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069;p36">
                <a:extLst>
                  <a:ext uri="{FF2B5EF4-FFF2-40B4-BE49-F238E27FC236}">
                    <a16:creationId xmlns:a16="http://schemas.microsoft.com/office/drawing/2014/main" id="{62FF0174-869C-4749-B463-97C66906F2BE}"/>
                  </a:ext>
                </a:extLst>
              </p:cNvPr>
              <p:cNvSpPr/>
              <p:nvPr/>
            </p:nvSpPr>
            <p:spPr>
              <a:xfrm>
                <a:off x="6312939" y="1697395"/>
                <a:ext cx="262182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9192" h="5454" extrusionOk="0">
                    <a:moveTo>
                      <a:pt x="4632" y="584"/>
                    </a:moveTo>
                    <a:cubicBezTo>
                      <a:pt x="6715" y="1810"/>
                      <a:pt x="7751" y="2417"/>
                      <a:pt x="8287" y="2703"/>
                    </a:cubicBezTo>
                    <a:lnTo>
                      <a:pt x="4560" y="4870"/>
                    </a:lnTo>
                    <a:lnTo>
                      <a:pt x="810" y="2775"/>
                    </a:lnTo>
                    <a:lnTo>
                      <a:pt x="4632" y="584"/>
                    </a:lnTo>
                    <a:close/>
                    <a:moveTo>
                      <a:pt x="4638" y="1"/>
                    </a:moveTo>
                    <a:cubicBezTo>
                      <a:pt x="4590" y="1"/>
                      <a:pt x="4542" y="12"/>
                      <a:pt x="4501" y="36"/>
                    </a:cubicBezTo>
                    <a:lnTo>
                      <a:pt x="131" y="2537"/>
                    </a:lnTo>
                    <a:cubicBezTo>
                      <a:pt x="48" y="2584"/>
                      <a:pt x="0" y="2668"/>
                      <a:pt x="0" y="2775"/>
                    </a:cubicBezTo>
                    <a:cubicBezTo>
                      <a:pt x="0" y="2870"/>
                      <a:pt x="48" y="2953"/>
                      <a:pt x="131" y="3001"/>
                    </a:cubicBezTo>
                    <a:lnTo>
                      <a:pt x="4417" y="5418"/>
                    </a:lnTo>
                    <a:cubicBezTo>
                      <a:pt x="4465" y="5442"/>
                      <a:pt x="4513" y="5454"/>
                      <a:pt x="4560" y="5454"/>
                    </a:cubicBezTo>
                    <a:cubicBezTo>
                      <a:pt x="4608" y="5454"/>
                      <a:pt x="4655" y="5430"/>
                      <a:pt x="4691" y="5406"/>
                    </a:cubicBezTo>
                    <a:lnTo>
                      <a:pt x="8977" y="2906"/>
                    </a:lnTo>
                    <a:cubicBezTo>
                      <a:pt x="9192" y="2787"/>
                      <a:pt x="9144" y="2477"/>
                      <a:pt x="8906" y="2417"/>
                    </a:cubicBezTo>
                    <a:cubicBezTo>
                      <a:pt x="8620" y="2298"/>
                      <a:pt x="6239" y="905"/>
                      <a:pt x="4775" y="36"/>
                    </a:cubicBezTo>
                    <a:cubicBezTo>
                      <a:pt x="4733" y="12"/>
                      <a:pt x="4685" y="1"/>
                      <a:pt x="4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070;p36">
                <a:extLst>
                  <a:ext uri="{FF2B5EF4-FFF2-40B4-BE49-F238E27FC236}">
                    <a16:creationId xmlns:a16="http://schemas.microsoft.com/office/drawing/2014/main" id="{95DA4EB9-9209-4ACD-8843-CEC257FDC0F1}"/>
                  </a:ext>
                </a:extLst>
              </p:cNvPr>
              <p:cNvSpPr/>
              <p:nvPr/>
            </p:nvSpPr>
            <p:spPr>
              <a:xfrm>
                <a:off x="6417878" y="1759556"/>
                <a:ext cx="118883" cy="7000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454" extrusionOk="0">
                    <a:moveTo>
                      <a:pt x="3131" y="0"/>
                    </a:moveTo>
                    <a:lnTo>
                      <a:pt x="0" y="1858"/>
                    </a:lnTo>
                    <a:lnTo>
                      <a:pt x="1048" y="2453"/>
                    </a:lnTo>
                    <a:lnTo>
                      <a:pt x="4167" y="631"/>
                    </a:lnTo>
                    <a:lnTo>
                      <a:pt x="3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071;p36">
                <a:extLst>
                  <a:ext uri="{FF2B5EF4-FFF2-40B4-BE49-F238E27FC236}">
                    <a16:creationId xmlns:a16="http://schemas.microsoft.com/office/drawing/2014/main" id="{C1CD9DC8-9A6A-4DC4-A9DE-FEB063A025DD}"/>
                  </a:ext>
                </a:extLst>
              </p:cNvPr>
              <p:cNvSpPr/>
              <p:nvPr/>
            </p:nvSpPr>
            <p:spPr>
              <a:xfrm>
                <a:off x="6381196" y="1738161"/>
                <a:ext cx="118883" cy="69976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453" extrusionOk="0">
                    <a:moveTo>
                      <a:pt x="3132" y="0"/>
                    </a:moveTo>
                    <a:lnTo>
                      <a:pt x="0" y="1858"/>
                    </a:lnTo>
                    <a:lnTo>
                      <a:pt x="1048" y="2453"/>
                    </a:lnTo>
                    <a:lnTo>
                      <a:pt x="4167" y="631"/>
                    </a:lnTo>
                    <a:lnTo>
                      <a:pt x="31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072;p36">
                <a:extLst>
                  <a:ext uri="{FF2B5EF4-FFF2-40B4-BE49-F238E27FC236}">
                    <a16:creationId xmlns:a16="http://schemas.microsoft.com/office/drawing/2014/main" id="{77B6CA19-9115-41CE-85AD-AB0464515C84}"/>
                  </a:ext>
                </a:extLst>
              </p:cNvPr>
              <p:cNvSpPr/>
              <p:nvPr/>
            </p:nvSpPr>
            <p:spPr>
              <a:xfrm>
                <a:off x="6425665" y="1725580"/>
                <a:ext cx="26869" cy="20767"/>
              </a:xfrm>
              <a:custGeom>
                <a:avLst/>
                <a:gdLst/>
                <a:ahLst/>
                <a:cxnLst/>
                <a:rect l="l" t="t" r="r" b="b"/>
                <a:pathLst>
                  <a:path w="942" h="728" extrusionOk="0">
                    <a:moveTo>
                      <a:pt x="477" y="1"/>
                    </a:moveTo>
                    <a:cubicBezTo>
                      <a:pt x="215" y="1"/>
                      <a:pt x="1" y="156"/>
                      <a:pt x="1" y="358"/>
                    </a:cubicBezTo>
                    <a:cubicBezTo>
                      <a:pt x="1" y="560"/>
                      <a:pt x="215" y="727"/>
                      <a:pt x="477" y="727"/>
                    </a:cubicBezTo>
                    <a:cubicBezTo>
                      <a:pt x="739" y="727"/>
                      <a:pt x="942" y="560"/>
                      <a:pt x="942" y="358"/>
                    </a:cubicBezTo>
                    <a:cubicBezTo>
                      <a:pt x="942" y="156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073;p36">
                <a:extLst>
                  <a:ext uri="{FF2B5EF4-FFF2-40B4-BE49-F238E27FC236}">
                    <a16:creationId xmlns:a16="http://schemas.microsoft.com/office/drawing/2014/main" id="{44543EB5-A6BA-416C-9C1E-5955A0A05E70}"/>
                  </a:ext>
                </a:extLst>
              </p:cNvPr>
              <p:cNvSpPr/>
              <p:nvPr/>
            </p:nvSpPr>
            <p:spPr>
              <a:xfrm>
                <a:off x="6396799" y="1743923"/>
                <a:ext cx="27211" cy="20739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27" extrusionOk="0">
                    <a:moveTo>
                      <a:pt x="477" y="1"/>
                    </a:moveTo>
                    <a:cubicBezTo>
                      <a:pt x="215" y="1"/>
                      <a:pt x="1" y="167"/>
                      <a:pt x="1" y="370"/>
                    </a:cubicBezTo>
                    <a:cubicBezTo>
                      <a:pt x="1" y="572"/>
                      <a:pt x="215" y="727"/>
                      <a:pt x="477" y="727"/>
                    </a:cubicBezTo>
                    <a:cubicBezTo>
                      <a:pt x="739" y="727"/>
                      <a:pt x="953" y="560"/>
                      <a:pt x="953" y="370"/>
                    </a:cubicBezTo>
                    <a:cubicBezTo>
                      <a:pt x="953" y="167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074;p36">
                <a:extLst>
                  <a:ext uri="{FF2B5EF4-FFF2-40B4-BE49-F238E27FC236}">
                    <a16:creationId xmlns:a16="http://schemas.microsoft.com/office/drawing/2014/main" id="{01251FCE-A6BE-4876-BE45-C424F70CE706}"/>
                  </a:ext>
                </a:extLst>
              </p:cNvPr>
              <p:cNvSpPr/>
              <p:nvPr/>
            </p:nvSpPr>
            <p:spPr>
              <a:xfrm>
                <a:off x="6363882" y="1762609"/>
                <a:ext cx="27182" cy="20739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27" extrusionOk="0">
                    <a:moveTo>
                      <a:pt x="476" y="1"/>
                    </a:moveTo>
                    <a:cubicBezTo>
                      <a:pt x="214" y="1"/>
                      <a:pt x="0" y="155"/>
                      <a:pt x="0" y="358"/>
                    </a:cubicBezTo>
                    <a:cubicBezTo>
                      <a:pt x="0" y="560"/>
                      <a:pt x="214" y="727"/>
                      <a:pt x="476" y="727"/>
                    </a:cubicBezTo>
                    <a:cubicBezTo>
                      <a:pt x="738" y="727"/>
                      <a:pt x="953" y="560"/>
                      <a:pt x="953" y="358"/>
                    </a:cubicBezTo>
                    <a:cubicBezTo>
                      <a:pt x="953" y="155"/>
                      <a:pt x="738" y="1"/>
                      <a:pt x="4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075;p36">
                <a:extLst>
                  <a:ext uri="{FF2B5EF4-FFF2-40B4-BE49-F238E27FC236}">
                    <a16:creationId xmlns:a16="http://schemas.microsoft.com/office/drawing/2014/main" id="{F0D0101C-91A5-4930-B84F-2A431ECE4EC8}"/>
                  </a:ext>
                </a:extLst>
              </p:cNvPr>
              <p:cNvSpPr/>
              <p:nvPr/>
            </p:nvSpPr>
            <p:spPr>
              <a:xfrm>
                <a:off x="6456242" y="1832929"/>
                <a:ext cx="52340" cy="66239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322" extrusionOk="0">
                    <a:moveTo>
                      <a:pt x="1834" y="0"/>
                    </a:moveTo>
                    <a:lnTo>
                      <a:pt x="1" y="1060"/>
                    </a:lnTo>
                    <a:lnTo>
                      <a:pt x="12" y="2322"/>
                    </a:lnTo>
                    <a:lnTo>
                      <a:pt x="1834" y="1262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076;p36">
                <a:extLst>
                  <a:ext uri="{FF2B5EF4-FFF2-40B4-BE49-F238E27FC236}">
                    <a16:creationId xmlns:a16="http://schemas.microsoft.com/office/drawing/2014/main" id="{B6F29BB7-FA9D-4DC8-8EAD-08BA56A1F4C7}"/>
                  </a:ext>
                </a:extLst>
              </p:cNvPr>
              <p:cNvSpPr/>
              <p:nvPr/>
            </p:nvSpPr>
            <p:spPr>
              <a:xfrm>
                <a:off x="5880949" y="1411065"/>
                <a:ext cx="187823" cy="531568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18634" extrusionOk="0">
                    <a:moveTo>
                      <a:pt x="6585" y="1"/>
                    </a:moveTo>
                    <a:lnTo>
                      <a:pt x="24" y="12"/>
                    </a:lnTo>
                    <a:lnTo>
                      <a:pt x="0" y="16693"/>
                    </a:lnTo>
                    <a:cubicBezTo>
                      <a:pt x="0" y="17765"/>
                      <a:pt x="1477" y="18634"/>
                      <a:pt x="3310" y="18634"/>
                    </a:cubicBezTo>
                    <a:cubicBezTo>
                      <a:pt x="5132" y="18634"/>
                      <a:pt x="6573" y="17765"/>
                      <a:pt x="6573" y="16693"/>
                    </a:cubicBezTo>
                    <a:lnTo>
                      <a:pt x="6585" y="16372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077;p36">
                <a:extLst>
                  <a:ext uri="{FF2B5EF4-FFF2-40B4-BE49-F238E27FC236}">
                    <a16:creationId xmlns:a16="http://schemas.microsoft.com/office/drawing/2014/main" id="{55B534A2-7A3C-4FA3-BFEF-593773FA6388}"/>
                  </a:ext>
                </a:extLst>
              </p:cNvPr>
              <p:cNvSpPr/>
              <p:nvPr/>
            </p:nvSpPr>
            <p:spPr>
              <a:xfrm>
                <a:off x="5873476" y="1403591"/>
                <a:ext cx="203111" cy="546858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19170" extrusionOk="0">
                    <a:moveTo>
                      <a:pt x="286" y="1"/>
                    </a:moveTo>
                    <a:cubicBezTo>
                      <a:pt x="143" y="1"/>
                      <a:pt x="24" y="120"/>
                      <a:pt x="24" y="274"/>
                    </a:cubicBezTo>
                    <a:lnTo>
                      <a:pt x="0" y="16955"/>
                    </a:lnTo>
                    <a:cubicBezTo>
                      <a:pt x="0" y="18193"/>
                      <a:pt x="1560" y="19170"/>
                      <a:pt x="3572" y="19170"/>
                    </a:cubicBezTo>
                    <a:cubicBezTo>
                      <a:pt x="5549" y="19170"/>
                      <a:pt x="7097" y="18193"/>
                      <a:pt x="7108" y="16967"/>
                    </a:cubicBezTo>
                    <a:lnTo>
                      <a:pt x="7120" y="16634"/>
                    </a:lnTo>
                    <a:lnTo>
                      <a:pt x="7120" y="263"/>
                    </a:lnTo>
                    <a:cubicBezTo>
                      <a:pt x="7108" y="96"/>
                      <a:pt x="6980" y="13"/>
                      <a:pt x="6852" y="13"/>
                    </a:cubicBezTo>
                    <a:cubicBezTo>
                      <a:pt x="6724" y="13"/>
                      <a:pt x="6596" y="96"/>
                      <a:pt x="6585" y="263"/>
                    </a:cubicBezTo>
                    <a:lnTo>
                      <a:pt x="6585" y="16622"/>
                    </a:lnTo>
                    <a:lnTo>
                      <a:pt x="6573" y="16955"/>
                    </a:lnTo>
                    <a:cubicBezTo>
                      <a:pt x="6573" y="17884"/>
                      <a:pt x="5227" y="18622"/>
                      <a:pt x="3572" y="18622"/>
                    </a:cubicBezTo>
                    <a:cubicBezTo>
                      <a:pt x="1929" y="18622"/>
                      <a:pt x="536" y="17860"/>
                      <a:pt x="536" y="16943"/>
                    </a:cubicBezTo>
                    <a:lnTo>
                      <a:pt x="560" y="274"/>
                    </a:lnTo>
                    <a:cubicBezTo>
                      <a:pt x="560" y="132"/>
                      <a:pt x="429" y="1"/>
                      <a:pt x="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078;p36">
                <a:extLst>
                  <a:ext uri="{FF2B5EF4-FFF2-40B4-BE49-F238E27FC236}">
                    <a16:creationId xmlns:a16="http://schemas.microsoft.com/office/drawing/2014/main" id="{EC720505-4142-426E-B6FA-5A24539682A0}"/>
                  </a:ext>
                </a:extLst>
              </p:cNvPr>
              <p:cNvSpPr/>
              <p:nvPr/>
            </p:nvSpPr>
            <p:spPr>
              <a:xfrm>
                <a:off x="5880949" y="1351300"/>
                <a:ext cx="188850" cy="111083"/>
              </a:xfrm>
              <a:custGeom>
                <a:avLst/>
                <a:gdLst/>
                <a:ahLst/>
                <a:cxnLst/>
                <a:rect l="l" t="t" r="r" b="b"/>
                <a:pathLst>
                  <a:path w="6621" h="3894" extrusionOk="0">
                    <a:moveTo>
                      <a:pt x="3310" y="0"/>
                    </a:moveTo>
                    <a:cubicBezTo>
                      <a:pt x="1489" y="0"/>
                      <a:pt x="0" y="869"/>
                      <a:pt x="0" y="1941"/>
                    </a:cubicBezTo>
                    <a:cubicBezTo>
                      <a:pt x="0" y="3024"/>
                      <a:pt x="1477" y="3893"/>
                      <a:pt x="3310" y="3893"/>
                    </a:cubicBezTo>
                    <a:cubicBezTo>
                      <a:pt x="5132" y="3893"/>
                      <a:pt x="6620" y="3024"/>
                      <a:pt x="6620" y="1941"/>
                    </a:cubicBezTo>
                    <a:cubicBezTo>
                      <a:pt x="6620" y="869"/>
                      <a:pt x="5132" y="0"/>
                      <a:pt x="3310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079;p36">
                <a:extLst>
                  <a:ext uri="{FF2B5EF4-FFF2-40B4-BE49-F238E27FC236}">
                    <a16:creationId xmlns:a16="http://schemas.microsoft.com/office/drawing/2014/main" id="{BCB33C09-F606-4ABF-9807-6A2D2905F316}"/>
                  </a:ext>
                </a:extLst>
              </p:cNvPr>
              <p:cNvSpPr/>
              <p:nvPr/>
            </p:nvSpPr>
            <p:spPr>
              <a:xfrm>
                <a:off x="5873476" y="1343483"/>
                <a:ext cx="203796" cy="126716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4442" extrusionOk="0">
                    <a:moveTo>
                      <a:pt x="3572" y="536"/>
                    </a:moveTo>
                    <a:cubicBezTo>
                      <a:pt x="5215" y="536"/>
                      <a:pt x="6608" y="1310"/>
                      <a:pt x="6608" y="2215"/>
                    </a:cubicBezTo>
                    <a:cubicBezTo>
                      <a:pt x="6608" y="3132"/>
                      <a:pt x="5215" y="3905"/>
                      <a:pt x="3572" y="3905"/>
                    </a:cubicBezTo>
                    <a:cubicBezTo>
                      <a:pt x="1917" y="3905"/>
                      <a:pt x="524" y="3132"/>
                      <a:pt x="524" y="2215"/>
                    </a:cubicBezTo>
                    <a:cubicBezTo>
                      <a:pt x="524" y="1310"/>
                      <a:pt x="1917" y="536"/>
                      <a:pt x="3572" y="536"/>
                    </a:cubicBezTo>
                    <a:close/>
                    <a:moveTo>
                      <a:pt x="3572" y="0"/>
                    </a:moveTo>
                    <a:cubicBezTo>
                      <a:pt x="1572" y="0"/>
                      <a:pt x="0" y="977"/>
                      <a:pt x="0" y="2215"/>
                    </a:cubicBezTo>
                    <a:cubicBezTo>
                      <a:pt x="0" y="3465"/>
                      <a:pt x="1560" y="4441"/>
                      <a:pt x="3572" y="4441"/>
                    </a:cubicBezTo>
                    <a:cubicBezTo>
                      <a:pt x="5573" y="4441"/>
                      <a:pt x="7144" y="3465"/>
                      <a:pt x="7144" y="2215"/>
                    </a:cubicBezTo>
                    <a:cubicBezTo>
                      <a:pt x="7144" y="977"/>
                      <a:pt x="5573" y="0"/>
                      <a:pt x="3572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080;p36">
                <a:extLst>
                  <a:ext uri="{FF2B5EF4-FFF2-40B4-BE49-F238E27FC236}">
                    <a16:creationId xmlns:a16="http://schemas.microsoft.com/office/drawing/2014/main" id="{40FBEEEF-3E30-4C2A-B185-9F7C42DFD086}"/>
                  </a:ext>
                </a:extLst>
              </p:cNvPr>
              <p:cNvSpPr/>
              <p:nvPr/>
            </p:nvSpPr>
            <p:spPr>
              <a:xfrm>
                <a:off x="6242971" y="1247346"/>
                <a:ext cx="74388" cy="434434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5229" extrusionOk="0">
                    <a:moveTo>
                      <a:pt x="2608" y="1"/>
                    </a:moveTo>
                    <a:lnTo>
                      <a:pt x="60" y="1727"/>
                    </a:lnTo>
                    <a:lnTo>
                      <a:pt x="0" y="15229"/>
                    </a:lnTo>
                    <a:lnTo>
                      <a:pt x="2608" y="13610"/>
                    </a:lnTo>
                    <a:lnTo>
                      <a:pt x="26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081;p36">
                <a:extLst>
                  <a:ext uri="{FF2B5EF4-FFF2-40B4-BE49-F238E27FC236}">
                    <a16:creationId xmlns:a16="http://schemas.microsoft.com/office/drawing/2014/main" id="{8C14296B-D8B7-4573-84B4-A81BF687AD7C}"/>
                  </a:ext>
                </a:extLst>
              </p:cNvPr>
              <p:cNvSpPr/>
              <p:nvPr/>
            </p:nvSpPr>
            <p:spPr>
              <a:xfrm>
                <a:off x="6235498" y="1239701"/>
                <a:ext cx="89676" cy="449896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5771" extrusionOk="0">
                    <a:moveTo>
                      <a:pt x="2608" y="769"/>
                    </a:moveTo>
                    <a:lnTo>
                      <a:pt x="2608" y="13735"/>
                    </a:lnTo>
                    <a:lnTo>
                      <a:pt x="536" y="15021"/>
                    </a:lnTo>
                    <a:lnTo>
                      <a:pt x="536" y="15021"/>
                    </a:lnTo>
                    <a:lnTo>
                      <a:pt x="584" y="2138"/>
                    </a:lnTo>
                    <a:lnTo>
                      <a:pt x="2608" y="769"/>
                    </a:lnTo>
                    <a:close/>
                    <a:moveTo>
                      <a:pt x="2873" y="0"/>
                    </a:moveTo>
                    <a:cubicBezTo>
                      <a:pt x="2818" y="0"/>
                      <a:pt x="2767" y="16"/>
                      <a:pt x="2727" y="43"/>
                    </a:cubicBezTo>
                    <a:lnTo>
                      <a:pt x="167" y="1781"/>
                    </a:lnTo>
                    <a:cubicBezTo>
                      <a:pt x="96" y="1828"/>
                      <a:pt x="48" y="1912"/>
                      <a:pt x="48" y="1995"/>
                    </a:cubicBezTo>
                    <a:lnTo>
                      <a:pt x="0" y="15497"/>
                    </a:lnTo>
                    <a:cubicBezTo>
                      <a:pt x="0" y="15604"/>
                      <a:pt x="48" y="15687"/>
                      <a:pt x="131" y="15735"/>
                    </a:cubicBezTo>
                    <a:cubicBezTo>
                      <a:pt x="179" y="15759"/>
                      <a:pt x="215" y="15771"/>
                      <a:pt x="262" y="15771"/>
                    </a:cubicBezTo>
                    <a:cubicBezTo>
                      <a:pt x="322" y="15771"/>
                      <a:pt x="370" y="15759"/>
                      <a:pt x="417" y="15735"/>
                    </a:cubicBezTo>
                    <a:lnTo>
                      <a:pt x="3025" y="14116"/>
                    </a:lnTo>
                    <a:cubicBezTo>
                      <a:pt x="3096" y="14068"/>
                      <a:pt x="3144" y="13973"/>
                      <a:pt x="3144" y="13889"/>
                    </a:cubicBezTo>
                    <a:lnTo>
                      <a:pt x="3144" y="269"/>
                    </a:lnTo>
                    <a:cubicBezTo>
                      <a:pt x="3144" y="174"/>
                      <a:pt x="3084" y="78"/>
                      <a:pt x="3001" y="31"/>
                    </a:cubicBezTo>
                    <a:cubicBezTo>
                      <a:pt x="2959" y="10"/>
                      <a:pt x="2915" y="0"/>
                      <a:pt x="28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082;p36">
                <a:extLst>
                  <a:ext uri="{FF2B5EF4-FFF2-40B4-BE49-F238E27FC236}">
                    <a16:creationId xmlns:a16="http://schemas.microsoft.com/office/drawing/2014/main" id="{D0A3AA55-25E0-43B7-964A-B2023B2D5861}"/>
                  </a:ext>
                </a:extLst>
              </p:cNvPr>
              <p:cNvSpPr/>
              <p:nvPr/>
            </p:nvSpPr>
            <p:spPr>
              <a:xfrm>
                <a:off x="5634048" y="882565"/>
                <a:ext cx="683294" cy="414066"/>
              </a:xfrm>
              <a:custGeom>
                <a:avLst/>
                <a:gdLst/>
                <a:ahLst/>
                <a:cxnLst/>
                <a:rect l="l" t="t" r="r" b="b"/>
                <a:pathLst>
                  <a:path w="23956" h="14515" extrusionOk="0">
                    <a:moveTo>
                      <a:pt x="2489" y="0"/>
                    </a:moveTo>
                    <a:lnTo>
                      <a:pt x="1" y="1644"/>
                    </a:lnTo>
                    <a:lnTo>
                      <a:pt x="21408" y="14514"/>
                    </a:lnTo>
                    <a:lnTo>
                      <a:pt x="23956" y="12788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083;p36">
                <a:extLst>
                  <a:ext uri="{FF2B5EF4-FFF2-40B4-BE49-F238E27FC236}">
                    <a16:creationId xmlns:a16="http://schemas.microsoft.com/office/drawing/2014/main" id="{08BAD9A6-82EE-4531-B3F4-F281C37458E5}"/>
                  </a:ext>
                </a:extLst>
              </p:cNvPr>
              <p:cNvSpPr/>
              <p:nvPr/>
            </p:nvSpPr>
            <p:spPr>
              <a:xfrm>
                <a:off x="5626233" y="874806"/>
                <a:ext cx="698925" cy="429299"/>
              </a:xfrm>
              <a:custGeom>
                <a:avLst/>
                <a:gdLst/>
                <a:ahLst/>
                <a:cxnLst/>
                <a:rect l="l" t="t" r="r" b="b"/>
                <a:pathLst>
                  <a:path w="24504" h="15049" extrusionOk="0">
                    <a:moveTo>
                      <a:pt x="2775" y="582"/>
                    </a:moveTo>
                    <a:lnTo>
                      <a:pt x="23730" y="13072"/>
                    </a:lnTo>
                    <a:lnTo>
                      <a:pt x="21670" y="14465"/>
                    </a:lnTo>
                    <a:lnTo>
                      <a:pt x="775" y="1904"/>
                    </a:lnTo>
                    <a:lnTo>
                      <a:pt x="2775" y="582"/>
                    </a:lnTo>
                    <a:close/>
                    <a:moveTo>
                      <a:pt x="2767" y="0"/>
                    </a:moveTo>
                    <a:cubicBezTo>
                      <a:pt x="2715" y="0"/>
                      <a:pt x="2664" y="15"/>
                      <a:pt x="2620" y="46"/>
                    </a:cubicBezTo>
                    <a:lnTo>
                      <a:pt x="120" y="1689"/>
                    </a:lnTo>
                    <a:cubicBezTo>
                      <a:pt x="48" y="1737"/>
                      <a:pt x="1" y="1832"/>
                      <a:pt x="1" y="1927"/>
                    </a:cubicBezTo>
                    <a:cubicBezTo>
                      <a:pt x="1" y="2011"/>
                      <a:pt x="48" y="2094"/>
                      <a:pt x="132" y="2142"/>
                    </a:cubicBezTo>
                    <a:lnTo>
                      <a:pt x="21539" y="15012"/>
                    </a:lnTo>
                    <a:cubicBezTo>
                      <a:pt x="21587" y="15036"/>
                      <a:pt x="21634" y="15048"/>
                      <a:pt x="21682" y="15048"/>
                    </a:cubicBezTo>
                    <a:cubicBezTo>
                      <a:pt x="21730" y="15048"/>
                      <a:pt x="21777" y="15036"/>
                      <a:pt x="21825" y="15000"/>
                    </a:cubicBezTo>
                    <a:lnTo>
                      <a:pt x="24385" y="13286"/>
                    </a:lnTo>
                    <a:cubicBezTo>
                      <a:pt x="24456" y="13238"/>
                      <a:pt x="24504" y="13155"/>
                      <a:pt x="24492" y="13060"/>
                    </a:cubicBezTo>
                    <a:cubicBezTo>
                      <a:pt x="24492" y="12965"/>
                      <a:pt x="24444" y="12881"/>
                      <a:pt x="24361" y="12834"/>
                    </a:cubicBezTo>
                    <a:lnTo>
                      <a:pt x="2906" y="34"/>
                    </a:lnTo>
                    <a:cubicBezTo>
                      <a:pt x="2861" y="12"/>
                      <a:pt x="2813" y="0"/>
                      <a:pt x="2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084;p36">
                <a:extLst>
                  <a:ext uri="{FF2B5EF4-FFF2-40B4-BE49-F238E27FC236}">
                    <a16:creationId xmlns:a16="http://schemas.microsoft.com/office/drawing/2014/main" id="{F7465D6B-7A52-445C-9B07-DF7E0A8B6AFF}"/>
                  </a:ext>
                </a:extLst>
              </p:cNvPr>
              <p:cNvSpPr/>
              <p:nvPr/>
            </p:nvSpPr>
            <p:spPr>
              <a:xfrm>
                <a:off x="5633021" y="929436"/>
                <a:ext cx="610647" cy="752336"/>
              </a:xfrm>
              <a:custGeom>
                <a:avLst/>
                <a:gdLst/>
                <a:ahLst/>
                <a:cxnLst/>
                <a:rect l="l" t="t" r="r" b="b"/>
                <a:pathLst>
                  <a:path w="21409" h="26373" extrusionOk="0">
                    <a:moveTo>
                      <a:pt x="1" y="1"/>
                    </a:moveTo>
                    <a:lnTo>
                      <a:pt x="1" y="13550"/>
                    </a:lnTo>
                    <a:lnTo>
                      <a:pt x="21361" y="26373"/>
                    </a:lnTo>
                    <a:lnTo>
                      <a:pt x="21408" y="128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085;p36">
                <a:extLst>
                  <a:ext uri="{FF2B5EF4-FFF2-40B4-BE49-F238E27FC236}">
                    <a16:creationId xmlns:a16="http://schemas.microsoft.com/office/drawing/2014/main" id="{1F5219DD-6EF5-4EC8-81C0-EF0A1BBDBDF5}"/>
                  </a:ext>
                </a:extLst>
              </p:cNvPr>
              <p:cNvSpPr/>
              <p:nvPr/>
            </p:nvSpPr>
            <p:spPr>
              <a:xfrm>
                <a:off x="5625206" y="921962"/>
                <a:ext cx="625935" cy="767627"/>
              </a:xfrm>
              <a:custGeom>
                <a:avLst/>
                <a:gdLst/>
                <a:ahLst/>
                <a:cxnLst/>
                <a:rect l="l" t="t" r="r" b="b"/>
                <a:pathLst>
                  <a:path w="21945" h="26909" extrusionOk="0">
                    <a:moveTo>
                      <a:pt x="549" y="739"/>
                    </a:moveTo>
                    <a:lnTo>
                      <a:pt x="21408" y="13288"/>
                    </a:lnTo>
                    <a:lnTo>
                      <a:pt x="21361" y="26170"/>
                    </a:lnTo>
                    <a:lnTo>
                      <a:pt x="549" y="13669"/>
                    </a:lnTo>
                    <a:lnTo>
                      <a:pt x="549" y="739"/>
                    </a:lnTo>
                    <a:close/>
                    <a:moveTo>
                      <a:pt x="281" y="1"/>
                    </a:moveTo>
                    <a:cubicBezTo>
                      <a:pt x="233" y="1"/>
                      <a:pt x="185" y="13"/>
                      <a:pt x="144" y="36"/>
                    </a:cubicBezTo>
                    <a:cubicBezTo>
                      <a:pt x="60" y="84"/>
                      <a:pt x="13" y="167"/>
                      <a:pt x="13" y="274"/>
                    </a:cubicBezTo>
                    <a:lnTo>
                      <a:pt x="13" y="13812"/>
                    </a:lnTo>
                    <a:cubicBezTo>
                      <a:pt x="1" y="13907"/>
                      <a:pt x="60" y="13990"/>
                      <a:pt x="132" y="14038"/>
                    </a:cubicBezTo>
                    <a:lnTo>
                      <a:pt x="21492" y="26873"/>
                    </a:lnTo>
                    <a:cubicBezTo>
                      <a:pt x="21527" y="26897"/>
                      <a:pt x="21587" y="26909"/>
                      <a:pt x="21635" y="26909"/>
                    </a:cubicBezTo>
                    <a:cubicBezTo>
                      <a:pt x="21777" y="26909"/>
                      <a:pt x="21897" y="26778"/>
                      <a:pt x="21897" y="26635"/>
                    </a:cubicBezTo>
                    <a:lnTo>
                      <a:pt x="21944" y="13133"/>
                    </a:lnTo>
                    <a:cubicBezTo>
                      <a:pt x="21944" y="13038"/>
                      <a:pt x="21897" y="12955"/>
                      <a:pt x="21825" y="12907"/>
                    </a:cubicBezTo>
                    <a:lnTo>
                      <a:pt x="418" y="36"/>
                    </a:lnTo>
                    <a:cubicBezTo>
                      <a:pt x="376" y="13"/>
                      <a:pt x="328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086;p36">
                <a:extLst>
                  <a:ext uri="{FF2B5EF4-FFF2-40B4-BE49-F238E27FC236}">
                    <a16:creationId xmlns:a16="http://schemas.microsoft.com/office/drawing/2014/main" id="{001E9694-9C1A-4E44-B9BD-E0129043247F}"/>
                  </a:ext>
                </a:extLst>
              </p:cNvPr>
              <p:cNvSpPr/>
              <p:nvPr/>
            </p:nvSpPr>
            <p:spPr>
              <a:xfrm>
                <a:off x="6013384" y="1246661"/>
                <a:ext cx="74758" cy="98560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3455" extrusionOk="0">
                    <a:moveTo>
                      <a:pt x="1293" y="1"/>
                    </a:moveTo>
                    <a:cubicBezTo>
                      <a:pt x="575" y="1"/>
                      <a:pt x="1" y="747"/>
                      <a:pt x="1" y="1692"/>
                    </a:cubicBezTo>
                    <a:cubicBezTo>
                      <a:pt x="1" y="2644"/>
                      <a:pt x="596" y="3442"/>
                      <a:pt x="1310" y="3454"/>
                    </a:cubicBezTo>
                    <a:cubicBezTo>
                      <a:pt x="1321" y="3454"/>
                      <a:pt x="1332" y="3454"/>
                      <a:pt x="1343" y="3454"/>
                    </a:cubicBezTo>
                    <a:cubicBezTo>
                      <a:pt x="2043" y="3454"/>
                      <a:pt x="2620" y="2701"/>
                      <a:pt x="2620" y="1763"/>
                    </a:cubicBezTo>
                    <a:cubicBezTo>
                      <a:pt x="2620" y="811"/>
                      <a:pt x="2025" y="25"/>
                      <a:pt x="1310" y="1"/>
                    </a:cubicBezTo>
                    <a:cubicBezTo>
                      <a:pt x="1305" y="1"/>
                      <a:pt x="1299" y="1"/>
                      <a:pt x="12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087;p36">
                <a:extLst>
                  <a:ext uri="{FF2B5EF4-FFF2-40B4-BE49-F238E27FC236}">
                    <a16:creationId xmlns:a16="http://schemas.microsoft.com/office/drawing/2014/main" id="{72FA2229-5FB0-4CE3-A976-9611C9E767DD}"/>
                  </a:ext>
                </a:extLst>
              </p:cNvPr>
              <p:cNvSpPr/>
              <p:nvPr/>
            </p:nvSpPr>
            <p:spPr>
              <a:xfrm>
                <a:off x="5917630" y="1196396"/>
                <a:ext cx="75072" cy="98560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3455" extrusionOk="0">
                    <a:moveTo>
                      <a:pt x="1293" y="1"/>
                    </a:moveTo>
                    <a:cubicBezTo>
                      <a:pt x="586" y="1"/>
                      <a:pt x="0" y="746"/>
                      <a:pt x="0" y="1692"/>
                    </a:cubicBezTo>
                    <a:cubicBezTo>
                      <a:pt x="0" y="2644"/>
                      <a:pt x="596" y="3430"/>
                      <a:pt x="1322" y="3454"/>
                    </a:cubicBezTo>
                    <a:cubicBezTo>
                      <a:pt x="1333" y="3454"/>
                      <a:pt x="1344" y="3454"/>
                      <a:pt x="1354" y="3454"/>
                    </a:cubicBezTo>
                    <a:cubicBezTo>
                      <a:pt x="2054" y="3454"/>
                      <a:pt x="2632" y="2701"/>
                      <a:pt x="2632" y="1763"/>
                    </a:cubicBezTo>
                    <a:cubicBezTo>
                      <a:pt x="2632" y="822"/>
                      <a:pt x="2036" y="25"/>
                      <a:pt x="1310" y="1"/>
                    </a:cubicBezTo>
                    <a:cubicBezTo>
                      <a:pt x="1304" y="1"/>
                      <a:pt x="1299" y="1"/>
                      <a:pt x="12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088;p36">
                <a:extLst>
                  <a:ext uri="{FF2B5EF4-FFF2-40B4-BE49-F238E27FC236}">
                    <a16:creationId xmlns:a16="http://schemas.microsoft.com/office/drawing/2014/main" id="{33365CF6-87E0-4919-8411-503F19DD96CF}"/>
                  </a:ext>
                </a:extLst>
              </p:cNvPr>
              <p:cNvSpPr/>
              <p:nvPr/>
            </p:nvSpPr>
            <p:spPr>
              <a:xfrm>
                <a:off x="5818453" y="1140710"/>
                <a:ext cx="75072" cy="98531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3454" extrusionOk="0">
                    <a:moveTo>
                      <a:pt x="1305" y="0"/>
                    </a:moveTo>
                    <a:cubicBezTo>
                      <a:pt x="587" y="0"/>
                      <a:pt x="1" y="746"/>
                      <a:pt x="1" y="1691"/>
                    </a:cubicBezTo>
                    <a:cubicBezTo>
                      <a:pt x="1" y="2643"/>
                      <a:pt x="596" y="3429"/>
                      <a:pt x="1322" y="3453"/>
                    </a:cubicBezTo>
                    <a:cubicBezTo>
                      <a:pt x="1333" y="3453"/>
                      <a:pt x="1344" y="3454"/>
                      <a:pt x="1355" y="3454"/>
                    </a:cubicBezTo>
                    <a:cubicBezTo>
                      <a:pt x="2055" y="3454"/>
                      <a:pt x="2632" y="2700"/>
                      <a:pt x="2632" y="1762"/>
                    </a:cubicBezTo>
                    <a:cubicBezTo>
                      <a:pt x="2632" y="810"/>
                      <a:pt x="2037" y="24"/>
                      <a:pt x="1322" y="0"/>
                    </a:cubicBezTo>
                    <a:cubicBezTo>
                      <a:pt x="1316" y="0"/>
                      <a:pt x="1311" y="0"/>
                      <a:pt x="1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089;p36">
                <a:extLst>
                  <a:ext uri="{FF2B5EF4-FFF2-40B4-BE49-F238E27FC236}">
                    <a16:creationId xmlns:a16="http://schemas.microsoft.com/office/drawing/2014/main" id="{4DB6FCFC-021F-4C3B-89F2-17DEDE338347}"/>
                  </a:ext>
                </a:extLst>
              </p:cNvPr>
              <p:cNvSpPr/>
              <p:nvPr/>
            </p:nvSpPr>
            <p:spPr>
              <a:xfrm>
                <a:off x="5691438" y="1172975"/>
                <a:ext cx="485317" cy="400116"/>
              </a:xfrm>
              <a:custGeom>
                <a:avLst/>
                <a:gdLst/>
                <a:ahLst/>
                <a:cxnLst/>
                <a:rect l="l" t="t" r="r" b="b"/>
                <a:pathLst>
                  <a:path w="17015" h="14026" extrusionOk="0">
                    <a:moveTo>
                      <a:pt x="1" y="0"/>
                    </a:moveTo>
                    <a:lnTo>
                      <a:pt x="60" y="4084"/>
                    </a:lnTo>
                    <a:lnTo>
                      <a:pt x="17015" y="14026"/>
                    </a:lnTo>
                    <a:lnTo>
                      <a:pt x="17015" y="9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090;p36">
                <a:extLst>
                  <a:ext uri="{FF2B5EF4-FFF2-40B4-BE49-F238E27FC236}">
                    <a16:creationId xmlns:a16="http://schemas.microsoft.com/office/drawing/2014/main" id="{F3BDC0E8-4475-4DE2-9F85-8FF4D20952AD}"/>
                  </a:ext>
                </a:extLst>
              </p:cNvPr>
              <p:cNvSpPr/>
              <p:nvPr/>
            </p:nvSpPr>
            <p:spPr>
              <a:xfrm>
                <a:off x="7662193" y="3277473"/>
                <a:ext cx="216004" cy="227587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978" extrusionOk="0">
                    <a:moveTo>
                      <a:pt x="13" y="0"/>
                    </a:moveTo>
                    <a:lnTo>
                      <a:pt x="1" y="5739"/>
                    </a:lnTo>
                    <a:cubicBezTo>
                      <a:pt x="1" y="6977"/>
                      <a:pt x="1703" y="7977"/>
                      <a:pt x="3799" y="7977"/>
                    </a:cubicBezTo>
                    <a:cubicBezTo>
                      <a:pt x="5894" y="7977"/>
                      <a:pt x="7549" y="6977"/>
                      <a:pt x="7549" y="5739"/>
                    </a:cubicBezTo>
                    <a:lnTo>
                      <a:pt x="7573" y="5382"/>
                    </a:ln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091;p36">
                <a:extLst>
                  <a:ext uri="{FF2B5EF4-FFF2-40B4-BE49-F238E27FC236}">
                    <a16:creationId xmlns:a16="http://schemas.microsoft.com/office/drawing/2014/main" id="{426F63D5-1D8D-436E-BB62-03D387DD8017}"/>
                  </a:ext>
                </a:extLst>
              </p:cNvPr>
              <p:cNvSpPr/>
              <p:nvPr/>
            </p:nvSpPr>
            <p:spPr>
              <a:xfrm>
                <a:off x="7654377" y="3269828"/>
                <a:ext cx="231292" cy="243048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8520" extrusionOk="0">
                    <a:moveTo>
                      <a:pt x="7841" y="0"/>
                    </a:moveTo>
                    <a:cubicBezTo>
                      <a:pt x="7707" y="0"/>
                      <a:pt x="7573" y="90"/>
                      <a:pt x="7573" y="268"/>
                    </a:cubicBezTo>
                    <a:lnTo>
                      <a:pt x="7573" y="5638"/>
                    </a:lnTo>
                    <a:lnTo>
                      <a:pt x="7549" y="6007"/>
                    </a:lnTo>
                    <a:cubicBezTo>
                      <a:pt x="7549" y="7091"/>
                      <a:pt x="5990" y="7984"/>
                      <a:pt x="4073" y="7984"/>
                    </a:cubicBezTo>
                    <a:cubicBezTo>
                      <a:pt x="2156" y="7984"/>
                      <a:pt x="537" y="7079"/>
                      <a:pt x="537" y="6007"/>
                    </a:cubicBezTo>
                    <a:lnTo>
                      <a:pt x="560" y="280"/>
                    </a:lnTo>
                    <a:cubicBezTo>
                      <a:pt x="560" y="125"/>
                      <a:pt x="441" y="6"/>
                      <a:pt x="287" y="6"/>
                    </a:cubicBezTo>
                    <a:cubicBezTo>
                      <a:pt x="144" y="18"/>
                      <a:pt x="37" y="125"/>
                      <a:pt x="25" y="280"/>
                    </a:cubicBezTo>
                    <a:lnTo>
                      <a:pt x="1" y="6007"/>
                    </a:lnTo>
                    <a:cubicBezTo>
                      <a:pt x="1" y="7412"/>
                      <a:pt x="1787" y="8519"/>
                      <a:pt x="4073" y="8519"/>
                    </a:cubicBezTo>
                    <a:cubicBezTo>
                      <a:pt x="6323" y="8519"/>
                      <a:pt x="8085" y="7412"/>
                      <a:pt x="8085" y="6031"/>
                    </a:cubicBezTo>
                    <a:lnTo>
                      <a:pt x="8109" y="268"/>
                    </a:lnTo>
                    <a:cubicBezTo>
                      <a:pt x="8109" y="90"/>
                      <a:pt x="7975" y="0"/>
                      <a:pt x="7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92;p36">
                <a:extLst>
                  <a:ext uri="{FF2B5EF4-FFF2-40B4-BE49-F238E27FC236}">
                    <a16:creationId xmlns:a16="http://schemas.microsoft.com/office/drawing/2014/main" id="{722ACF35-489C-46A1-A5C9-1DE5B86435DF}"/>
                  </a:ext>
                </a:extLst>
              </p:cNvPr>
              <p:cNvSpPr/>
              <p:nvPr/>
            </p:nvSpPr>
            <p:spPr>
              <a:xfrm>
                <a:off x="7661851" y="3208522"/>
                <a:ext cx="217031" cy="127743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4478" extrusionOk="0">
                    <a:moveTo>
                      <a:pt x="3811" y="0"/>
                    </a:moveTo>
                    <a:cubicBezTo>
                      <a:pt x="1703" y="0"/>
                      <a:pt x="1" y="1000"/>
                      <a:pt x="1" y="2239"/>
                    </a:cubicBezTo>
                    <a:cubicBezTo>
                      <a:pt x="1" y="3477"/>
                      <a:pt x="1703" y="4477"/>
                      <a:pt x="3811" y="4477"/>
                    </a:cubicBezTo>
                    <a:cubicBezTo>
                      <a:pt x="5906" y="4477"/>
                      <a:pt x="7609" y="3477"/>
                      <a:pt x="7609" y="2239"/>
                    </a:cubicBezTo>
                    <a:cubicBezTo>
                      <a:pt x="7609" y="1000"/>
                      <a:pt x="5906" y="0"/>
                      <a:pt x="3811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093;p36">
                <a:extLst>
                  <a:ext uri="{FF2B5EF4-FFF2-40B4-BE49-F238E27FC236}">
                    <a16:creationId xmlns:a16="http://schemas.microsoft.com/office/drawing/2014/main" id="{C9BA4B2D-321D-4CAD-A84C-888F633794EA}"/>
                  </a:ext>
                </a:extLst>
              </p:cNvPr>
              <p:cNvSpPr/>
              <p:nvPr/>
            </p:nvSpPr>
            <p:spPr>
              <a:xfrm>
                <a:off x="7654377" y="3200706"/>
                <a:ext cx="232319" cy="143347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5025" extrusionOk="0">
                    <a:moveTo>
                      <a:pt x="4073" y="536"/>
                    </a:moveTo>
                    <a:cubicBezTo>
                      <a:pt x="5990" y="536"/>
                      <a:pt x="7609" y="1441"/>
                      <a:pt x="7609" y="2513"/>
                    </a:cubicBezTo>
                    <a:cubicBezTo>
                      <a:pt x="7609" y="3584"/>
                      <a:pt x="5990" y="4489"/>
                      <a:pt x="4073" y="4489"/>
                    </a:cubicBezTo>
                    <a:cubicBezTo>
                      <a:pt x="2156" y="4489"/>
                      <a:pt x="537" y="3584"/>
                      <a:pt x="537" y="2513"/>
                    </a:cubicBezTo>
                    <a:cubicBezTo>
                      <a:pt x="537" y="1441"/>
                      <a:pt x="2156" y="536"/>
                      <a:pt x="4073" y="536"/>
                    </a:cubicBezTo>
                    <a:close/>
                    <a:moveTo>
                      <a:pt x="4073" y="0"/>
                    </a:moveTo>
                    <a:cubicBezTo>
                      <a:pt x="1787" y="0"/>
                      <a:pt x="1" y="1108"/>
                      <a:pt x="1" y="2513"/>
                    </a:cubicBezTo>
                    <a:cubicBezTo>
                      <a:pt x="1" y="3918"/>
                      <a:pt x="1787" y="5025"/>
                      <a:pt x="4073" y="5025"/>
                    </a:cubicBezTo>
                    <a:cubicBezTo>
                      <a:pt x="6359" y="5025"/>
                      <a:pt x="8145" y="3918"/>
                      <a:pt x="8145" y="2513"/>
                    </a:cubicBezTo>
                    <a:cubicBezTo>
                      <a:pt x="8145" y="1108"/>
                      <a:pt x="6359" y="0"/>
                      <a:pt x="4073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94;p36">
                <a:extLst>
                  <a:ext uri="{FF2B5EF4-FFF2-40B4-BE49-F238E27FC236}">
                    <a16:creationId xmlns:a16="http://schemas.microsoft.com/office/drawing/2014/main" id="{5A3731B6-E858-4CE1-8341-58F2128A8B94}"/>
                  </a:ext>
                </a:extLst>
              </p:cNvPr>
              <p:cNvSpPr/>
              <p:nvPr/>
            </p:nvSpPr>
            <p:spPr>
              <a:xfrm>
                <a:off x="7241070" y="3016961"/>
                <a:ext cx="216032" cy="227929"/>
              </a:xfrm>
              <a:custGeom>
                <a:avLst/>
                <a:gdLst/>
                <a:ahLst/>
                <a:cxnLst/>
                <a:rect l="l" t="t" r="r" b="b"/>
                <a:pathLst>
                  <a:path w="7574" h="7990" extrusionOk="0">
                    <a:moveTo>
                      <a:pt x="7573" y="0"/>
                    </a:moveTo>
                    <a:lnTo>
                      <a:pt x="13" y="12"/>
                    </a:lnTo>
                    <a:lnTo>
                      <a:pt x="1" y="5751"/>
                    </a:lnTo>
                    <a:cubicBezTo>
                      <a:pt x="1" y="6989"/>
                      <a:pt x="1703" y="7989"/>
                      <a:pt x="3799" y="7989"/>
                    </a:cubicBezTo>
                    <a:cubicBezTo>
                      <a:pt x="5894" y="7989"/>
                      <a:pt x="7549" y="6989"/>
                      <a:pt x="7549" y="5751"/>
                    </a:cubicBezTo>
                    <a:lnTo>
                      <a:pt x="7573" y="5394"/>
                    </a:ln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095;p36">
                <a:extLst>
                  <a:ext uri="{FF2B5EF4-FFF2-40B4-BE49-F238E27FC236}">
                    <a16:creationId xmlns:a16="http://schemas.microsoft.com/office/drawing/2014/main" id="{7ED07464-B786-4EFF-A02D-D120C54372B3}"/>
                  </a:ext>
                </a:extLst>
              </p:cNvPr>
              <p:cNvSpPr/>
              <p:nvPr/>
            </p:nvSpPr>
            <p:spPr>
              <a:xfrm>
                <a:off x="7233283" y="3008802"/>
                <a:ext cx="231634" cy="243904"/>
              </a:xfrm>
              <a:custGeom>
                <a:avLst/>
                <a:gdLst/>
                <a:ahLst/>
                <a:cxnLst/>
                <a:rect l="l" t="t" r="r" b="b"/>
                <a:pathLst>
                  <a:path w="8121" h="8550" extrusionOk="0">
                    <a:moveTo>
                      <a:pt x="7836" y="0"/>
                    </a:moveTo>
                    <a:cubicBezTo>
                      <a:pt x="7694" y="0"/>
                      <a:pt x="7555" y="96"/>
                      <a:pt x="7572" y="286"/>
                    </a:cubicBezTo>
                    <a:lnTo>
                      <a:pt x="7572" y="5668"/>
                    </a:lnTo>
                    <a:lnTo>
                      <a:pt x="7549" y="6037"/>
                    </a:lnTo>
                    <a:cubicBezTo>
                      <a:pt x="7549" y="7120"/>
                      <a:pt x="5977" y="8013"/>
                      <a:pt x="4060" y="8013"/>
                    </a:cubicBezTo>
                    <a:cubicBezTo>
                      <a:pt x="2143" y="8013"/>
                      <a:pt x="524" y="7108"/>
                      <a:pt x="524" y="6037"/>
                    </a:cubicBezTo>
                    <a:lnTo>
                      <a:pt x="548" y="310"/>
                    </a:lnTo>
                    <a:cubicBezTo>
                      <a:pt x="560" y="155"/>
                      <a:pt x="429" y="36"/>
                      <a:pt x="286" y="36"/>
                    </a:cubicBezTo>
                    <a:cubicBezTo>
                      <a:pt x="143" y="36"/>
                      <a:pt x="24" y="155"/>
                      <a:pt x="12" y="298"/>
                    </a:cubicBezTo>
                    <a:lnTo>
                      <a:pt x="0" y="6037"/>
                    </a:lnTo>
                    <a:cubicBezTo>
                      <a:pt x="0" y="7442"/>
                      <a:pt x="1786" y="8549"/>
                      <a:pt x="4072" y="8549"/>
                    </a:cubicBezTo>
                    <a:cubicBezTo>
                      <a:pt x="6322" y="8549"/>
                      <a:pt x="8084" y="7442"/>
                      <a:pt x="8084" y="6049"/>
                    </a:cubicBezTo>
                    <a:lnTo>
                      <a:pt x="8108" y="286"/>
                    </a:lnTo>
                    <a:cubicBezTo>
                      <a:pt x="8120" y="96"/>
                      <a:pt x="7977" y="0"/>
                      <a:pt x="7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096;p36">
                <a:extLst>
                  <a:ext uri="{FF2B5EF4-FFF2-40B4-BE49-F238E27FC236}">
                    <a16:creationId xmlns:a16="http://schemas.microsoft.com/office/drawing/2014/main" id="{162DC514-02ED-443F-BB85-3B5350C522CC}"/>
                  </a:ext>
                </a:extLst>
              </p:cNvPr>
              <p:cNvSpPr/>
              <p:nvPr/>
            </p:nvSpPr>
            <p:spPr>
              <a:xfrm>
                <a:off x="7240728" y="2948352"/>
                <a:ext cx="217059" cy="127714"/>
              </a:xfrm>
              <a:custGeom>
                <a:avLst/>
                <a:gdLst/>
                <a:ahLst/>
                <a:cxnLst/>
                <a:rect l="l" t="t" r="r" b="b"/>
                <a:pathLst>
                  <a:path w="7610" h="4477" extrusionOk="0">
                    <a:moveTo>
                      <a:pt x="3811" y="0"/>
                    </a:moveTo>
                    <a:cubicBezTo>
                      <a:pt x="1704" y="0"/>
                      <a:pt x="1" y="1000"/>
                      <a:pt x="1" y="2239"/>
                    </a:cubicBezTo>
                    <a:cubicBezTo>
                      <a:pt x="1" y="3477"/>
                      <a:pt x="1704" y="4477"/>
                      <a:pt x="3811" y="4477"/>
                    </a:cubicBezTo>
                    <a:cubicBezTo>
                      <a:pt x="5906" y="4477"/>
                      <a:pt x="7609" y="3477"/>
                      <a:pt x="7609" y="2239"/>
                    </a:cubicBezTo>
                    <a:cubicBezTo>
                      <a:pt x="7609" y="1000"/>
                      <a:pt x="5906" y="0"/>
                      <a:pt x="3811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097;p36">
                <a:extLst>
                  <a:ext uri="{FF2B5EF4-FFF2-40B4-BE49-F238E27FC236}">
                    <a16:creationId xmlns:a16="http://schemas.microsoft.com/office/drawing/2014/main" id="{5D8C5E45-B3C8-4CD1-A40A-EB4C61C4DD08}"/>
                  </a:ext>
                </a:extLst>
              </p:cNvPr>
              <p:cNvSpPr/>
              <p:nvPr/>
            </p:nvSpPr>
            <p:spPr>
              <a:xfrm>
                <a:off x="7233283" y="2940536"/>
                <a:ext cx="232290" cy="143347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5025" extrusionOk="0">
                    <a:moveTo>
                      <a:pt x="4072" y="536"/>
                    </a:moveTo>
                    <a:cubicBezTo>
                      <a:pt x="5977" y="536"/>
                      <a:pt x="7596" y="1441"/>
                      <a:pt x="7596" y="2513"/>
                    </a:cubicBezTo>
                    <a:cubicBezTo>
                      <a:pt x="7596" y="3584"/>
                      <a:pt x="5989" y="4489"/>
                      <a:pt x="4072" y="4489"/>
                    </a:cubicBezTo>
                    <a:cubicBezTo>
                      <a:pt x="2155" y="4489"/>
                      <a:pt x="536" y="3584"/>
                      <a:pt x="536" y="2513"/>
                    </a:cubicBezTo>
                    <a:cubicBezTo>
                      <a:pt x="536" y="1441"/>
                      <a:pt x="2155" y="536"/>
                      <a:pt x="4072" y="536"/>
                    </a:cubicBezTo>
                    <a:close/>
                    <a:moveTo>
                      <a:pt x="4072" y="0"/>
                    </a:moveTo>
                    <a:cubicBezTo>
                      <a:pt x="1786" y="0"/>
                      <a:pt x="0" y="1096"/>
                      <a:pt x="0" y="2513"/>
                    </a:cubicBezTo>
                    <a:cubicBezTo>
                      <a:pt x="0" y="3917"/>
                      <a:pt x="1786" y="5025"/>
                      <a:pt x="4072" y="5025"/>
                    </a:cubicBezTo>
                    <a:cubicBezTo>
                      <a:pt x="6346" y="5025"/>
                      <a:pt x="8144" y="3917"/>
                      <a:pt x="8144" y="2513"/>
                    </a:cubicBezTo>
                    <a:cubicBezTo>
                      <a:pt x="8144" y="1108"/>
                      <a:pt x="6358" y="0"/>
                      <a:pt x="4072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098;p36">
                <a:extLst>
                  <a:ext uri="{FF2B5EF4-FFF2-40B4-BE49-F238E27FC236}">
                    <a16:creationId xmlns:a16="http://schemas.microsoft.com/office/drawing/2014/main" id="{3A18B719-8B36-4A1E-8F71-BBDECFBDF0CB}"/>
                  </a:ext>
                </a:extLst>
              </p:cNvPr>
              <p:cNvSpPr/>
              <p:nvPr/>
            </p:nvSpPr>
            <p:spPr>
              <a:xfrm>
                <a:off x="6819633" y="2769342"/>
                <a:ext cx="216004" cy="227929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990" extrusionOk="0">
                    <a:moveTo>
                      <a:pt x="7573" y="1"/>
                    </a:moveTo>
                    <a:lnTo>
                      <a:pt x="24" y="12"/>
                    </a:lnTo>
                    <a:lnTo>
                      <a:pt x="0" y="5739"/>
                    </a:lnTo>
                    <a:cubicBezTo>
                      <a:pt x="0" y="6978"/>
                      <a:pt x="1703" y="7990"/>
                      <a:pt x="3798" y="7990"/>
                    </a:cubicBezTo>
                    <a:cubicBezTo>
                      <a:pt x="5894" y="7990"/>
                      <a:pt x="7549" y="6978"/>
                      <a:pt x="7549" y="5739"/>
                    </a:cubicBezTo>
                    <a:lnTo>
                      <a:pt x="7573" y="5382"/>
                    </a:lnTo>
                    <a:lnTo>
                      <a:pt x="75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099;p36">
                <a:extLst>
                  <a:ext uri="{FF2B5EF4-FFF2-40B4-BE49-F238E27FC236}">
                    <a16:creationId xmlns:a16="http://schemas.microsoft.com/office/drawing/2014/main" id="{F71A42D9-6F4D-49B5-A5DF-89625429446B}"/>
                  </a:ext>
                </a:extLst>
              </p:cNvPr>
              <p:cNvSpPr/>
              <p:nvPr/>
            </p:nvSpPr>
            <p:spPr>
              <a:xfrm>
                <a:off x="6811818" y="2761697"/>
                <a:ext cx="231292" cy="243048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8520" extrusionOk="0">
                    <a:moveTo>
                      <a:pt x="7841" y="1"/>
                    </a:moveTo>
                    <a:cubicBezTo>
                      <a:pt x="7707" y="1"/>
                      <a:pt x="7573" y="90"/>
                      <a:pt x="7573" y="269"/>
                    </a:cubicBezTo>
                    <a:lnTo>
                      <a:pt x="7573" y="5638"/>
                    </a:lnTo>
                    <a:lnTo>
                      <a:pt x="7549" y="6007"/>
                    </a:lnTo>
                    <a:cubicBezTo>
                      <a:pt x="7549" y="7103"/>
                      <a:pt x="5989" y="7984"/>
                      <a:pt x="4072" y="7984"/>
                    </a:cubicBezTo>
                    <a:cubicBezTo>
                      <a:pt x="2155" y="7984"/>
                      <a:pt x="536" y="7079"/>
                      <a:pt x="536" y="6007"/>
                    </a:cubicBezTo>
                    <a:lnTo>
                      <a:pt x="560" y="280"/>
                    </a:lnTo>
                    <a:cubicBezTo>
                      <a:pt x="560" y="126"/>
                      <a:pt x="441" y="7"/>
                      <a:pt x="298" y="7"/>
                    </a:cubicBezTo>
                    <a:cubicBezTo>
                      <a:pt x="143" y="7"/>
                      <a:pt x="24" y="126"/>
                      <a:pt x="24" y="280"/>
                    </a:cubicBezTo>
                    <a:lnTo>
                      <a:pt x="0" y="6007"/>
                    </a:lnTo>
                    <a:cubicBezTo>
                      <a:pt x="0" y="7424"/>
                      <a:pt x="1786" y="8520"/>
                      <a:pt x="4072" y="8520"/>
                    </a:cubicBezTo>
                    <a:cubicBezTo>
                      <a:pt x="6323" y="8520"/>
                      <a:pt x="8097" y="7424"/>
                      <a:pt x="8097" y="6031"/>
                    </a:cubicBezTo>
                    <a:lnTo>
                      <a:pt x="8109" y="269"/>
                    </a:lnTo>
                    <a:cubicBezTo>
                      <a:pt x="8109" y="90"/>
                      <a:pt x="7975" y="1"/>
                      <a:pt x="7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00;p36">
                <a:extLst>
                  <a:ext uri="{FF2B5EF4-FFF2-40B4-BE49-F238E27FC236}">
                    <a16:creationId xmlns:a16="http://schemas.microsoft.com/office/drawing/2014/main" id="{6B4E3905-D283-4D6A-B8AE-99CD8FD86DCA}"/>
                  </a:ext>
                </a:extLst>
              </p:cNvPr>
              <p:cNvSpPr/>
              <p:nvPr/>
            </p:nvSpPr>
            <p:spPr>
              <a:xfrm>
                <a:off x="6819291" y="2700391"/>
                <a:ext cx="217031" cy="128085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4490" extrusionOk="0">
                    <a:moveTo>
                      <a:pt x="3810" y="1"/>
                    </a:moveTo>
                    <a:cubicBezTo>
                      <a:pt x="1715" y="1"/>
                      <a:pt x="0" y="1001"/>
                      <a:pt x="0" y="2239"/>
                    </a:cubicBezTo>
                    <a:cubicBezTo>
                      <a:pt x="0" y="3477"/>
                      <a:pt x="1715" y="4489"/>
                      <a:pt x="3810" y="4489"/>
                    </a:cubicBezTo>
                    <a:cubicBezTo>
                      <a:pt x="5906" y="4489"/>
                      <a:pt x="7608" y="3477"/>
                      <a:pt x="7608" y="2239"/>
                    </a:cubicBezTo>
                    <a:cubicBezTo>
                      <a:pt x="7608" y="1001"/>
                      <a:pt x="5906" y="1"/>
                      <a:pt x="3810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01;p36">
                <a:extLst>
                  <a:ext uri="{FF2B5EF4-FFF2-40B4-BE49-F238E27FC236}">
                    <a16:creationId xmlns:a16="http://schemas.microsoft.com/office/drawing/2014/main" id="{C1AC39BF-F737-42D7-B8E3-EA030383F14F}"/>
                  </a:ext>
                </a:extLst>
              </p:cNvPr>
              <p:cNvSpPr/>
              <p:nvPr/>
            </p:nvSpPr>
            <p:spPr>
              <a:xfrm>
                <a:off x="6811818" y="2692575"/>
                <a:ext cx="232319" cy="143376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5026" extrusionOk="0">
                    <a:moveTo>
                      <a:pt x="4072" y="537"/>
                    </a:moveTo>
                    <a:cubicBezTo>
                      <a:pt x="5989" y="537"/>
                      <a:pt x="7608" y="1441"/>
                      <a:pt x="7608" y="2513"/>
                    </a:cubicBezTo>
                    <a:cubicBezTo>
                      <a:pt x="7608" y="3585"/>
                      <a:pt x="5989" y="4489"/>
                      <a:pt x="4072" y="4489"/>
                    </a:cubicBezTo>
                    <a:cubicBezTo>
                      <a:pt x="2155" y="4489"/>
                      <a:pt x="536" y="3585"/>
                      <a:pt x="536" y="2513"/>
                    </a:cubicBezTo>
                    <a:cubicBezTo>
                      <a:pt x="536" y="1441"/>
                      <a:pt x="2155" y="537"/>
                      <a:pt x="4072" y="537"/>
                    </a:cubicBezTo>
                    <a:close/>
                    <a:moveTo>
                      <a:pt x="4072" y="1"/>
                    </a:moveTo>
                    <a:cubicBezTo>
                      <a:pt x="1786" y="1"/>
                      <a:pt x="0" y="1108"/>
                      <a:pt x="0" y="2513"/>
                    </a:cubicBezTo>
                    <a:cubicBezTo>
                      <a:pt x="0" y="3918"/>
                      <a:pt x="1786" y="5025"/>
                      <a:pt x="4072" y="5025"/>
                    </a:cubicBezTo>
                    <a:cubicBezTo>
                      <a:pt x="6358" y="5025"/>
                      <a:pt x="8144" y="3918"/>
                      <a:pt x="8144" y="2513"/>
                    </a:cubicBezTo>
                    <a:cubicBezTo>
                      <a:pt x="8144" y="1108"/>
                      <a:pt x="6358" y="1"/>
                      <a:pt x="4072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02;p36">
                <a:extLst>
                  <a:ext uri="{FF2B5EF4-FFF2-40B4-BE49-F238E27FC236}">
                    <a16:creationId xmlns:a16="http://schemas.microsoft.com/office/drawing/2014/main" id="{9DA77DB6-85DD-406E-BAF5-294E2D7593FC}"/>
                  </a:ext>
                </a:extLst>
              </p:cNvPr>
              <p:cNvSpPr/>
              <p:nvPr/>
            </p:nvSpPr>
            <p:spPr>
              <a:xfrm>
                <a:off x="6594468" y="2331874"/>
                <a:ext cx="1823354" cy="1071608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37565" extrusionOk="0">
                    <a:moveTo>
                      <a:pt x="12669" y="0"/>
                    </a:moveTo>
                    <a:lnTo>
                      <a:pt x="0" y="7382"/>
                    </a:lnTo>
                    <a:lnTo>
                      <a:pt x="51185" y="37564"/>
                    </a:lnTo>
                    <a:lnTo>
                      <a:pt x="63925" y="30040"/>
                    </a:lnTo>
                    <a:lnTo>
                      <a:pt x="126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03;p36">
                <a:extLst>
                  <a:ext uri="{FF2B5EF4-FFF2-40B4-BE49-F238E27FC236}">
                    <a16:creationId xmlns:a16="http://schemas.microsoft.com/office/drawing/2014/main" id="{D9FEA484-014B-455C-BCF3-50BB06B3046A}"/>
                  </a:ext>
                </a:extLst>
              </p:cNvPr>
              <p:cNvSpPr/>
              <p:nvPr/>
            </p:nvSpPr>
            <p:spPr>
              <a:xfrm>
                <a:off x="6585283" y="2324057"/>
                <a:ext cx="1839983" cy="1087241"/>
              </a:xfrm>
              <a:custGeom>
                <a:avLst/>
                <a:gdLst/>
                <a:ahLst/>
                <a:cxnLst/>
                <a:rect l="l" t="t" r="r" b="b"/>
                <a:pathLst>
                  <a:path w="64509" h="38113" extrusionOk="0">
                    <a:moveTo>
                      <a:pt x="12991" y="584"/>
                    </a:moveTo>
                    <a:lnTo>
                      <a:pt x="63723" y="30314"/>
                    </a:lnTo>
                    <a:lnTo>
                      <a:pt x="51507" y="37529"/>
                    </a:lnTo>
                    <a:lnTo>
                      <a:pt x="846" y="7656"/>
                    </a:lnTo>
                    <a:lnTo>
                      <a:pt x="12991" y="584"/>
                    </a:lnTo>
                    <a:close/>
                    <a:moveTo>
                      <a:pt x="12985" y="1"/>
                    </a:moveTo>
                    <a:cubicBezTo>
                      <a:pt x="12937" y="1"/>
                      <a:pt x="12889" y="12"/>
                      <a:pt x="12848" y="36"/>
                    </a:cubicBezTo>
                    <a:lnTo>
                      <a:pt x="180" y="7418"/>
                    </a:lnTo>
                    <a:cubicBezTo>
                      <a:pt x="1" y="7525"/>
                      <a:pt x="1" y="7775"/>
                      <a:pt x="180" y="7882"/>
                    </a:cubicBezTo>
                    <a:lnTo>
                      <a:pt x="51364" y="38077"/>
                    </a:lnTo>
                    <a:cubicBezTo>
                      <a:pt x="51412" y="38100"/>
                      <a:pt x="51460" y="38112"/>
                      <a:pt x="51507" y="38112"/>
                    </a:cubicBezTo>
                    <a:cubicBezTo>
                      <a:pt x="51555" y="38112"/>
                      <a:pt x="51603" y="38100"/>
                      <a:pt x="51638" y="38077"/>
                    </a:cubicBezTo>
                    <a:lnTo>
                      <a:pt x="64378" y="30540"/>
                    </a:lnTo>
                    <a:cubicBezTo>
                      <a:pt x="64461" y="30492"/>
                      <a:pt x="64509" y="30409"/>
                      <a:pt x="64509" y="30314"/>
                    </a:cubicBezTo>
                    <a:cubicBezTo>
                      <a:pt x="64509" y="30219"/>
                      <a:pt x="64461" y="30135"/>
                      <a:pt x="64378" y="30076"/>
                    </a:cubicBezTo>
                    <a:lnTo>
                      <a:pt x="13122" y="36"/>
                    </a:lnTo>
                    <a:cubicBezTo>
                      <a:pt x="13080" y="12"/>
                      <a:pt x="13032" y="1"/>
                      <a:pt x="12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04;p36">
                <a:extLst>
                  <a:ext uri="{FF2B5EF4-FFF2-40B4-BE49-F238E27FC236}">
                    <a16:creationId xmlns:a16="http://schemas.microsoft.com/office/drawing/2014/main" id="{DDBC7D51-B72C-46BB-AE51-2149F0EB8D8D}"/>
                  </a:ext>
                </a:extLst>
              </p:cNvPr>
              <p:cNvSpPr/>
              <p:nvPr/>
            </p:nvSpPr>
            <p:spPr>
              <a:xfrm>
                <a:off x="6593783" y="2542464"/>
                <a:ext cx="1460657" cy="1005711"/>
              </a:xfrm>
              <a:custGeom>
                <a:avLst/>
                <a:gdLst/>
                <a:ahLst/>
                <a:cxnLst/>
                <a:rect l="l" t="t" r="r" b="b"/>
                <a:pathLst>
                  <a:path w="51210" h="35255" extrusionOk="0">
                    <a:moveTo>
                      <a:pt x="24" y="0"/>
                    </a:moveTo>
                    <a:lnTo>
                      <a:pt x="1" y="5120"/>
                    </a:lnTo>
                    <a:lnTo>
                      <a:pt x="51209" y="35255"/>
                    </a:lnTo>
                    <a:lnTo>
                      <a:pt x="51209" y="3018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105;p36">
                <a:extLst>
                  <a:ext uri="{FF2B5EF4-FFF2-40B4-BE49-F238E27FC236}">
                    <a16:creationId xmlns:a16="http://schemas.microsoft.com/office/drawing/2014/main" id="{31450055-4FC5-461B-98D3-7B873DDEFA44}"/>
                  </a:ext>
                </a:extLst>
              </p:cNvPr>
              <p:cNvSpPr/>
              <p:nvPr/>
            </p:nvSpPr>
            <p:spPr>
              <a:xfrm>
                <a:off x="6586310" y="2534647"/>
                <a:ext cx="1475603" cy="1021344"/>
              </a:xfrm>
              <a:custGeom>
                <a:avLst/>
                <a:gdLst/>
                <a:ahLst/>
                <a:cxnLst/>
                <a:rect l="l" t="t" r="r" b="b"/>
                <a:pathLst>
                  <a:path w="51734" h="35803" extrusionOk="0">
                    <a:moveTo>
                      <a:pt x="548" y="739"/>
                    </a:moveTo>
                    <a:lnTo>
                      <a:pt x="51198" y="30611"/>
                    </a:lnTo>
                    <a:lnTo>
                      <a:pt x="51198" y="35064"/>
                    </a:lnTo>
                    <a:lnTo>
                      <a:pt x="536" y="5239"/>
                    </a:lnTo>
                    <a:lnTo>
                      <a:pt x="548" y="739"/>
                    </a:lnTo>
                    <a:close/>
                    <a:moveTo>
                      <a:pt x="292" y="0"/>
                    </a:moveTo>
                    <a:cubicBezTo>
                      <a:pt x="245" y="0"/>
                      <a:pt x="197" y="12"/>
                      <a:pt x="155" y="36"/>
                    </a:cubicBezTo>
                    <a:cubicBezTo>
                      <a:pt x="72" y="84"/>
                      <a:pt x="24" y="179"/>
                      <a:pt x="24" y="274"/>
                    </a:cubicBezTo>
                    <a:lnTo>
                      <a:pt x="1" y="5394"/>
                    </a:lnTo>
                    <a:cubicBezTo>
                      <a:pt x="1" y="5489"/>
                      <a:pt x="48" y="5572"/>
                      <a:pt x="132" y="5620"/>
                    </a:cubicBezTo>
                    <a:lnTo>
                      <a:pt x="51328" y="35755"/>
                    </a:lnTo>
                    <a:cubicBezTo>
                      <a:pt x="51376" y="35779"/>
                      <a:pt x="51424" y="35802"/>
                      <a:pt x="51471" y="35802"/>
                    </a:cubicBezTo>
                    <a:cubicBezTo>
                      <a:pt x="51519" y="35790"/>
                      <a:pt x="51567" y="35779"/>
                      <a:pt x="51602" y="35755"/>
                    </a:cubicBezTo>
                    <a:cubicBezTo>
                      <a:pt x="51686" y="35707"/>
                      <a:pt x="51733" y="35612"/>
                      <a:pt x="51733" y="35517"/>
                    </a:cubicBezTo>
                    <a:lnTo>
                      <a:pt x="51733" y="30456"/>
                    </a:lnTo>
                    <a:cubicBezTo>
                      <a:pt x="51733" y="30361"/>
                      <a:pt x="51686" y="30278"/>
                      <a:pt x="51602" y="30230"/>
                    </a:cubicBezTo>
                    <a:lnTo>
                      <a:pt x="429" y="36"/>
                    </a:lnTo>
                    <a:cubicBezTo>
                      <a:pt x="388" y="12"/>
                      <a:pt x="340" y="0"/>
                      <a:pt x="2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106;p36">
                <a:extLst>
                  <a:ext uri="{FF2B5EF4-FFF2-40B4-BE49-F238E27FC236}">
                    <a16:creationId xmlns:a16="http://schemas.microsoft.com/office/drawing/2014/main" id="{51E2DF8F-926B-4B56-AC15-D37FBBE768DD}"/>
                  </a:ext>
                </a:extLst>
              </p:cNvPr>
              <p:cNvSpPr/>
              <p:nvPr/>
            </p:nvSpPr>
            <p:spPr>
              <a:xfrm>
                <a:off x="8054450" y="3188810"/>
                <a:ext cx="363410" cy="359380"/>
              </a:xfrm>
              <a:custGeom>
                <a:avLst/>
                <a:gdLst/>
                <a:ahLst/>
                <a:cxnLst/>
                <a:rect l="l" t="t" r="r" b="b"/>
                <a:pathLst>
                  <a:path w="12741" h="12598" extrusionOk="0">
                    <a:moveTo>
                      <a:pt x="12740" y="1"/>
                    </a:moveTo>
                    <a:lnTo>
                      <a:pt x="0" y="7525"/>
                    </a:lnTo>
                    <a:lnTo>
                      <a:pt x="0" y="12598"/>
                    </a:lnTo>
                    <a:lnTo>
                      <a:pt x="12740" y="4942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107;p36">
                <a:extLst>
                  <a:ext uri="{FF2B5EF4-FFF2-40B4-BE49-F238E27FC236}">
                    <a16:creationId xmlns:a16="http://schemas.microsoft.com/office/drawing/2014/main" id="{4B5E620E-CC34-4467-8BBF-72F801D6271C}"/>
                  </a:ext>
                </a:extLst>
              </p:cNvPr>
              <p:cNvSpPr/>
              <p:nvPr/>
            </p:nvSpPr>
            <p:spPr>
              <a:xfrm>
                <a:off x="8046634" y="3181279"/>
                <a:ext cx="378927" cy="374728"/>
              </a:xfrm>
              <a:custGeom>
                <a:avLst/>
                <a:gdLst/>
                <a:ahLst/>
                <a:cxnLst/>
                <a:rect l="l" t="t" r="r" b="b"/>
                <a:pathLst>
                  <a:path w="13285" h="13136" extrusionOk="0">
                    <a:moveTo>
                      <a:pt x="12740" y="741"/>
                    </a:moveTo>
                    <a:lnTo>
                      <a:pt x="12740" y="5051"/>
                    </a:lnTo>
                    <a:lnTo>
                      <a:pt x="536" y="12385"/>
                    </a:lnTo>
                    <a:lnTo>
                      <a:pt x="536" y="7944"/>
                    </a:lnTo>
                    <a:lnTo>
                      <a:pt x="12740" y="741"/>
                    </a:lnTo>
                    <a:close/>
                    <a:moveTo>
                      <a:pt x="13013" y="0"/>
                    </a:moveTo>
                    <a:cubicBezTo>
                      <a:pt x="12969" y="0"/>
                      <a:pt x="12924" y="12"/>
                      <a:pt x="12883" y="39"/>
                    </a:cubicBezTo>
                    <a:lnTo>
                      <a:pt x="131" y="7575"/>
                    </a:lnTo>
                    <a:cubicBezTo>
                      <a:pt x="48" y="7623"/>
                      <a:pt x="1" y="7706"/>
                      <a:pt x="1" y="7801"/>
                    </a:cubicBezTo>
                    <a:lnTo>
                      <a:pt x="1" y="12862"/>
                    </a:lnTo>
                    <a:cubicBezTo>
                      <a:pt x="1" y="12957"/>
                      <a:pt x="60" y="13052"/>
                      <a:pt x="143" y="13100"/>
                    </a:cubicBezTo>
                    <a:cubicBezTo>
                      <a:pt x="179" y="13123"/>
                      <a:pt x="227" y="13135"/>
                      <a:pt x="274" y="13135"/>
                    </a:cubicBezTo>
                    <a:cubicBezTo>
                      <a:pt x="322" y="13135"/>
                      <a:pt x="370" y="13123"/>
                      <a:pt x="405" y="13100"/>
                    </a:cubicBezTo>
                    <a:lnTo>
                      <a:pt x="13157" y="5444"/>
                    </a:lnTo>
                    <a:cubicBezTo>
                      <a:pt x="13228" y="5396"/>
                      <a:pt x="13276" y="5313"/>
                      <a:pt x="13276" y="5218"/>
                    </a:cubicBezTo>
                    <a:lnTo>
                      <a:pt x="13276" y="277"/>
                    </a:lnTo>
                    <a:cubicBezTo>
                      <a:pt x="13285" y="115"/>
                      <a:pt x="13151" y="0"/>
                      <a:pt x="13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108;p36">
                <a:extLst>
                  <a:ext uri="{FF2B5EF4-FFF2-40B4-BE49-F238E27FC236}">
                    <a16:creationId xmlns:a16="http://schemas.microsoft.com/office/drawing/2014/main" id="{4221CD7A-33C3-4C2D-96B2-02180D99A74D}"/>
                  </a:ext>
                </a:extLst>
              </p:cNvPr>
              <p:cNvSpPr/>
              <p:nvPr/>
            </p:nvSpPr>
            <p:spPr>
              <a:xfrm>
                <a:off x="6664493" y="2542321"/>
                <a:ext cx="1378055" cy="796296"/>
              </a:xfrm>
              <a:custGeom>
                <a:avLst/>
                <a:gdLst/>
                <a:ahLst/>
                <a:cxnLst/>
                <a:rect l="l" t="t" r="r" b="b"/>
                <a:pathLst>
                  <a:path w="48314" h="27914" extrusionOk="0">
                    <a:moveTo>
                      <a:pt x="390" y="0"/>
                    </a:moveTo>
                    <a:cubicBezTo>
                      <a:pt x="153" y="0"/>
                      <a:pt x="0" y="340"/>
                      <a:pt x="236" y="493"/>
                    </a:cubicBezTo>
                    <a:lnTo>
                      <a:pt x="47802" y="27878"/>
                    </a:lnTo>
                    <a:cubicBezTo>
                      <a:pt x="47837" y="27901"/>
                      <a:pt x="47885" y="27913"/>
                      <a:pt x="47933" y="27913"/>
                    </a:cubicBezTo>
                    <a:cubicBezTo>
                      <a:pt x="48206" y="27913"/>
                      <a:pt x="48314" y="27544"/>
                      <a:pt x="48064" y="27413"/>
                    </a:cubicBezTo>
                    <a:lnTo>
                      <a:pt x="510" y="29"/>
                    </a:lnTo>
                    <a:cubicBezTo>
                      <a:pt x="469" y="9"/>
                      <a:pt x="428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109;p36">
                <a:extLst>
                  <a:ext uri="{FF2B5EF4-FFF2-40B4-BE49-F238E27FC236}">
                    <a16:creationId xmlns:a16="http://schemas.microsoft.com/office/drawing/2014/main" id="{ECCDADB6-F759-4510-9CA7-92E565F9225B}"/>
                  </a:ext>
                </a:extLst>
              </p:cNvPr>
              <p:cNvSpPr/>
              <p:nvPr/>
            </p:nvSpPr>
            <p:spPr>
              <a:xfrm>
                <a:off x="6940345" y="2382225"/>
                <a:ext cx="1377969" cy="796410"/>
              </a:xfrm>
              <a:custGeom>
                <a:avLst/>
                <a:gdLst/>
                <a:ahLst/>
                <a:cxnLst/>
                <a:rect l="l" t="t" r="r" b="b"/>
                <a:pathLst>
                  <a:path w="48311" h="27918" extrusionOk="0">
                    <a:moveTo>
                      <a:pt x="389" y="1"/>
                    </a:moveTo>
                    <a:cubicBezTo>
                      <a:pt x="148" y="1"/>
                      <a:pt x="1" y="345"/>
                      <a:pt x="245" y="498"/>
                    </a:cubicBezTo>
                    <a:lnTo>
                      <a:pt x="47810" y="27882"/>
                    </a:lnTo>
                    <a:cubicBezTo>
                      <a:pt x="47846" y="27906"/>
                      <a:pt x="47894" y="27918"/>
                      <a:pt x="47941" y="27918"/>
                    </a:cubicBezTo>
                    <a:cubicBezTo>
                      <a:pt x="48215" y="27918"/>
                      <a:pt x="48311" y="27560"/>
                      <a:pt x="48072" y="27418"/>
                    </a:cubicBezTo>
                    <a:lnTo>
                      <a:pt x="519" y="33"/>
                    </a:lnTo>
                    <a:cubicBezTo>
                      <a:pt x="474" y="11"/>
                      <a:pt x="430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110;p36">
                <a:extLst>
                  <a:ext uri="{FF2B5EF4-FFF2-40B4-BE49-F238E27FC236}">
                    <a16:creationId xmlns:a16="http://schemas.microsoft.com/office/drawing/2014/main" id="{FA2C60FD-18C8-4BFF-A6F4-77CB180343F4}"/>
                  </a:ext>
                </a:extLst>
              </p:cNvPr>
              <p:cNvSpPr/>
              <p:nvPr/>
            </p:nvSpPr>
            <p:spPr>
              <a:xfrm>
                <a:off x="7757291" y="3272024"/>
                <a:ext cx="124645" cy="126031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4418" extrusionOk="0">
                    <a:moveTo>
                      <a:pt x="1953" y="1"/>
                    </a:moveTo>
                    <a:cubicBezTo>
                      <a:pt x="810" y="1"/>
                      <a:pt x="0" y="989"/>
                      <a:pt x="131" y="2203"/>
                    </a:cubicBezTo>
                    <a:cubicBezTo>
                      <a:pt x="262" y="3430"/>
                      <a:pt x="1286" y="4418"/>
                      <a:pt x="2417" y="4418"/>
                    </a:cubicBezTo>
                    <a:cubicBezTo>
                      <a:pt x="3560" y="4418"/>
                      <a:pt x="4370" y="3430"/>
                      <a:pt x="4251" y="2203"/>
                    </a:cubicBezTo>
                    <a:cubicBezTo>
                      <a:pt x="4120" y="989"/>
                      <a:pt x="3084" y="1"/>
                      <a:pt x="19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111;p36">
                <a:extLst>
                  <a:ext uri="{FF2B5EF4-FFF2-40B4-BE49-F238E27FC236}">
                    <a16:creationId xmlns:a16="http://schemas.microsoft.com/office/drawing/2014/main" id="{303A4F5B-CCCB-4CA8-A343-1624768A7F0E}"/>
                  </a:ext>
                </a:extLst>
              </p:cNvPr>
              <p:cNvSpPr/>
              <p:nvPr/>
            </p:nvSpPr>
            <p:spPr>
              <a:xfrm>
                <a:off x="7415635" y="3071990"/>
                <a:ext cx="124674" cy="126031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418" extrusionOk="0">
                    <a:moveTo>
                      <a:pt x="1953" y="0"/>
                    </a:moveTo>
                    <a:cubicBezTo>
                      <a:pt x="810" y="0"/>
                      <a:pt x="1" y="1000"/>
                      <a:pt x="132" y="2215"/>
                    </a:cubicBezTo>
                    <a:cubicBezTo>
                      <a:pt x="263" y="3429"/>
                      <a:pt x="1287" y="4417"/>
                      <a:pt x="2418" y="4417"/>
                    </a:cubicBezTo>
                    <a:cubicBezTo>
                      <a:pt x="3561" y="4417"/>
                      <a:pt x="4370" y="3429"/>
                      <a:pt x="4239" y="2215"/>
                    </a:cubicBezTo>
                    <a:cubicBezTo>
                      <a:pt x="4108" y="1000"/>
                      <a:pt x="3084" y="0"/>
                      <a:pt x="1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112;p36">
                <a:extLst>
                  <a:ext uri="{FF2B5EF4-FFF2-40B4-BE49-F238E27FC236}">
                    <a16:creationId xmlns:a16="http://schemas.microsoft.com/office/drawing/2014/main" id="{9B593B58-9A9C-4C48-8C0A-821D10AD0229}"/>
                  </a:ext>
                </a:extLst>
              </p:cNvPr>
              <p:cNvSpPr/>
              <p:nvPr/>
            </p:nvSpPr>
            <p:spPr>
              <a:xfrm>
                <a:off x="7074321" y="2872269"/>
                <a:ext cx="124674" cy="126031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418" extrusionOk="0">
                    <a:moveTo>
                      <a:pt x="1954" y="0"/>
                    </a:moveTo>
                    <a:cubicBezTo>
                      <a:pt x="811" y="0"/>
                      <a:pt x="1" y="988"/>
                      <a:pt x="120" y="2215"/>
                    </a:cubicBezTo>
                    <a:cubicBezTo>
                      <a:pt x="251" y="3429"/>
                      <a:pt x="1287" y="4417"/>
                      <a:pt x="2418" y="4417"/>
                    </a:cubicBezTo>
                    <a:cubicBezTo>
                      <a:pt x="3561" y="4417"/>
                      <a:pt x="4371" y="3429"/>
                      <a:pt x="4240" y="2215"/>
                    </a:cubicBezTo>
                    <a:cubicBezTo>
                      <a:pt x="4109" y="988"/>
                      <a:pt x="3085" y="0"/>
                      <a:pt x="1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113;p36">
                <a:extLst>
                  <a:ext uri="{FF2B5EF4-FFF2-40B4-BE49-F238E27FC236}">
                    <a16:creationId xmlns:a16="http://schemas.microsoft.com/office/drawing/2014/main" id="{77A8E0FE-9F59-463A-9866-00283EE49D81}"/>
                  </a:ext>
                </a:extLst>
              </p:cNvPr>
              <p:cNvSpPr/>
              <p:nvPr/>
            </p:nvSpPr>
            <p:spPr>
              <a:xfrm>
                <a:off x="6732693" y="2672549"/>
                <a:ext cx="124987" cy="126031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4418" extrusionOk="0">
                    <a:moveTo>
                      <a:pt x="1953" y="0"/>
                    </a:moveTo>
                    <a:cubicBezTo>
                      <a:pt x="822" y="0"/>
                      <a:pt x="0" y="989"/>
                      <a:pt x="131" y="2203"/>
                    </a:cubicBezTo>
                    <a:cubicBezTo>
                      <a:pt x="262" y="3429"/>
                      <a:pt x="1286" y="4418"/>
                      <a:pt x="2417" y="4418"/>
                    </a:cubicBezTo>
                    <a:cubicBezTo>
                      <a:pt x="3560" y="4418"/>
                      <a:pt x="4382" y="3429"/>
                      <a:pt x="4251" y="2203"/>
                    </a:cubicBezTo>
                    <a:cubicBezTo>
                      <a:pt x="4120" y="989"/>
                      <a:pt x="3084" y="0"/>
                      <a:pt x="1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114;p36">
                <a:extLst>
                  <a:ext uri="{FF2B5EF4-FFF2-40B4-BE49-F238E27FC236}">
                    <a16:creationId xmlns:a16="http://schemas.microsoft.com/office/drawing/2014/main" id="{96A7437B-3EB2-4E10-A2BF-048E0F27D220}"/>
                  </a:ext>
                </a:extLst>
              </p:cNvPr>
              <p:cNvSpPr/>
              <p:nvPr/>
            </p:nvSpPr>
            <p:spPr>
              <a:xfrm>
                <a:off x="7750844" y="3264208"/>
                <a:ext cx="137566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4955" extrusionOk="0">
                    <a:moveTo>
                      <a:pt x="2179" y="537"/>
                    </a:moveTo>
                    <a:cubicBezTo>
                      <a:pt x="3179" y="537"/>
                      <a:pt x="4084" y="1418"/>
                      <a:pt x="4203" y="2513"/>
                    </a:cubicBezTo>
                    <a:cubicBezTo>
                      <a:pt x="4275" y="3013"/>
                      <a:pt x="4120" y="3525"/>
                      <a:pt x="3786" y="3918"/>
                    </a:cubicBezTo>
                    <a:cubicBezTo>
                      <a:pt x="3509" y="4230"/>
                      <a:pt x="3108" y="4419"/>
                      <a:pt x="2682" y="4419"/>
                    </a:cubicBezTo>
                    <a:cubicBezTo>
                      <a:pt x="2669" y="4419"/>
                      <a:pt x="2656" y="4418"/>
                      <a:pt x="2643" y="4418"/>
                    </a:cubicBezTo>
                    <a:cubicBezTo>
                      <a:pt x="1643" y="4418"/>
                      <a:pt x="738" y="3537"/>
                      <a:pt x="619" y="2454"/>
                    </a:cubicBezTo>
                    <a:cubicBezTo>
                      <a:pt x="560" y="1942"/>
                      <a:pt x="703" y="1430"/>
                      <a:pt x="1036" y="1037"/>
                    </a:cubicBezTo>
                    <a:cubicBezTo>
                      <a:pt x="1334" y="715"/>
                      <a:pt x="1738" y="537"/>
                      <a:pt x="2179" y="537"/>
                    </a:cubicBezTo>
                    <a:close/>
                    <a:moveTo>
                      <a:pt x="2179" y="1"/>
                    </a:moveTo>
                    <a:cubicBezTo>
                      <a:pt x="1596" y="1"/>
                      <a:pt x="1036" y="251"/>
                      <a:pt x="643" y="680"/>
                    </a:cubicBezTo>
                    <a:cubicBezTo>
                      <a:pt x="203" y="1180"/>
                      <a:pt x="0" y="1846"/>
                      <a:pt x="84" y="2513"/>
                    </a:cubicBezTo>
                    <a:cubicBezTo>
                      <a:pt x="226" y="3859"/>
                      <a:pt x="1381" y="4954"/>
                      <a:pt x="2643" y="4954"/>
                    </a:cubicBezTo>
                    <a:cubicBezTo>
                      <a:pt x="2657" y="4954"/>
                      <a:pt x="2670" y="4954"/>
                      <a:pt x="2684" y="4954"/>
                    </a:cubicBezTo>
                    <a:cubicBezTo>
                      <a:pt x="3264" y="4954"/>
                      <a:pt x="3807" y="4706"/>
                      <a:pt x="4179" y="4275"/>
                    </a:cubicBezTo>
                    <a:cubicBezTo>
                      <a:pt x="4620" y="3775"/>
                      <a:pt x="4822" y="3108"/>
                      <a:pt x="4739" y="2454"/>
                    </a:cubicBezTo>
                    <a:cubicBezTo>
                      <a:pt x="4596" y="1108"/>
                      <a:pt x="3441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115;p36">
                <a:extLst>
                  <a:ext uri="{FF2B5EF4-FFF2-40B4-BE49-F238E27FC236}">
                    <a16:creationId xmlns:a16="http://schemas.microsoft.com/office/drawing/2014/main" id="{45A83326-82E8-493E-B889-018120B79B8C}"/>
                  </a:ext>
                </a:extLst>
              </p:cNvPr>
              <p:cNvSpPr/>
              <p:nvPr/>
            </p:nvSpPr>
            <p:spPr>
              <a:xfrm>
                <a:off x="7409530" y="3064487"/>
                <a:ext cx="137224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4955" extrusionOk="0">
                    <a:moveTo>
                      <a:pt x="2167" y="537"/>
                    </a:moveTo>
                    <a:cubicBezTo>
                      <a:pt x="3167" y="537"/>
                      <a:pt x="4084" y="1418"/>
                      <a:pt x="4203" y="2501"/>
                    </a:cubicBezTo>
                    <a:cubicBezTo>
                      <a:pt x="4263" y="3013"/>
                      <a:pt x="4108" y="3525"/>
                      <a:pt x="3775" y="3918"/>
                    </a:cubicBezTo>
                    <a:cubicBezTo>
                      <a:pt x="3489" y="4240"/>
                      <a:pt x="3072" y="4418"/>
                      <a:pt x="2644" y="4418"/>
                    </a:cubicBezTo>
                    <a:cubicBezTo>
                      <a:pt x="1643" y="4418"/>
                      <a:pt x="727" y="3537"/>
                      <a:pt x="608" y="2454"/>
                    </a:cubicBezTo>
                    <a:cubicBezTo>
                      <a:pt x="548" y="1942"/>
                      <a:pt x="703" y="1430"/>
                      <a:pt x="1036" y="1037"/>
                    </a:cubicBezTo>
                    <a:cubicBezTo>
                      <a:pt x="1322" y="715"/>
                      <a:pt x="1739" y="537"/>
                      <a:pt x="2167" y="537"/>
                    </a:cubicBezTo>
                    <a:close/>
                    <a:moveTo>
                      <a:pt x="2139" y="1"/>
                    </a:moveTo>
                    <a:cubicBezTo>
                      <a:pt x="1558" y="1"/>
                      <a:pt x="1016" y="249"/>
                      <a:pt x="643" y="680"/>
                    </a:cubicBezTo>
                    <a:cubicBezTo>
                      <a:pt x="203" y="1180"/>
                      <a:pt x="0" y="1847"/>
                      <a:pt x="84" y="2501"/>
                    </a:cubicBezTo>
                    <a:cubicBezTo>
                      <a:pt x="227" y="3859"/>
                      <a:pt x="1370" y="4954"/>
                      <a:pt x="2644" y="4954"/>
                    </a:cubicBezTo>
                    <a:cubicBezTo>
                      <a:pt x="3227" y="4954"/>
                      <a:pt x="3787" y="4716"/>
                      <a:pt x="4179" y="4275"/>
                    </a:cubicBezTo>
                    <a:cubicBezTo>
                      <a:pt x="4608" y="3775"/>
                      <a:pt x="4811" y="3109"/>
                      <a:pt x="4739" y="2454"/>
                    </a:cubicBezTo>
                    <a:cubicBezTo>
                      <a:pt x="4596" y="1096"/>
                      <a:pt x="3441" y="1"/>
                      <a:pt x="2179" y="1"/>
                    </a:cubicBezTo>
                    <a:cubicBezTo>
                      <a:pt x="2166" y="1"/>
                      <a:pt x="2152" y="1"/>
                      <a:pt x="2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116;p36">
                <a:extLst>
                  <a:ext uri="{FF2B5EF4-FFF2-40B4-BE49-F238E27FC236}">
                    <a16:creationId xmlns:a16="http://schemas.microsoft.com/office/drawing/2014/main" id="{2299C798-DABA-4215-AE2E-3EB2AD7186C1}"/>
                  </a:ext>
                </a:extLst>
              </p:cNvPr>
              <p:cNvSpPr/>
              <p:nvPr/>
            </p:nvSpPr>
            <p:spPr>
              <a:xfrm>
                <a:off x="7067874" y="2864453"/>
                <a:ext cx="137224" cy="141322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4954" extrusionOk="0">
                    <a:moveTo>
                      <a:pt x="2168" y="536"/>
                    </a:moveTo>
                    <a:lnTo>
                      <a:pt x="2180" y="548"/>
                    </a:lnTo>
                    <a:cubicBezTo>
                      <a:pt x="3180" y="548"/>
                      <a:pt x="4085" y="1429"/>
                      <a:pt x="4204" y="2501"/>
                    </a:cubicBezTo>
                    <a:cubicBezTo>
                      <a:pt x="4263" y="3013"/>
                      <a:pt x="4108" y="3525"/>
                      <a:pt x="3775" y="3917"/>
                    </a:cubicBezTo>
                    <a:cubicBezTo>
                      <a:pt x="3489" y="4239"/>
                      <a:pt x="3073" y="4418"/>
                      <a:pt x="2644" y="4418"/>
                    </a:cubicBezTo>
                    <a:cubicBezTo>
                      <a:pt x="1644" y="4418"/>
                      <a:pt x="727" y="3536"/>
                      <a:pt x="620" y="2453"/>
                    </a:cubicBezTo>
                    <a:cubicBezTo>
                      <a:pt x="548" y="1941"/>
                      <a:pt x="703" y="1429"/>
                      <a:pt x="1037" y="1036"/>
                    </a:cubicBezTo>
                    <a:cubicBezTo>
                      <a:pt x="1322" y="715"/>
                      <a:pt x="1739" y="536"/>
                      <a:pt x="2168" y="536"/>
                    </a:cubicBezTo>
                    <a:close/>
                    <a:moveTo>
                      <a:pt x="2168" y="0"/>
                    </a:moveTo>
                    <a:cubicBezTo>
                      <a:pt x="1584" y="0"/>
                      <a:pt x="1025" y="238"/>
                      <a:pt x="632" y="679"/>
                    </a:cubicBezTo>
                    <a:cubicBezTo>
                      <a:pt x="203" y="1179"/>
                      <a:pt x="1" y="1846"/>
                      <a:pt x="84" y="2501"/>
                    </a:cubicBezTo>
                    <a:cubicBezTo>
                      <a:pt x="227" y="3858"/>
                      <a:pt x="1382" y="4953"/>
                      <a:pt x="2644" y="4953"/>
                    </a:cubicBezTo>
                    <a:cubicBezTo>
                      <a:pt x="3227" y="4953"/>
                      <a:pt x="3787" y="4715"/>
                      <a:pt x="4180" y="4275"/>
                    </a:cubicBezTo>
                    <a:cubicBezTo>
                      <a:pt x="4608" y="3775"/>
                      <a:pt x="4811" y="3108"/>
                      <a:pt x="4739" y="2453"/>
                    </a:cubicBezTo>
                    <a:cubicBezTo>
                      <a:pt x="4585" y="1096"/>
                      <a:pt x="3442" y="0"/>
                      <a:pt x="2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117;p36">
                <a:extLst>
                  <a:ext uri="{FF2B5EF4-FFF2-40B4-BE49-F238E27FC236}">
                    <a16:creationId xmlns:a16="http://schemas.microsoft.com/office/drawing/2014/main" id="{0786C8BE-FD04-4087-9533-CB46547A2B56}"/>
                  </a:ext>
                </a:extLst>
              </p:cNvPr>
              <p:cNvSpPr/>
              <p:nvPr/>
            </p:nvSpPr>
            <p:spPr>
              <a:xfrm>
                <a:off x="6726560" y="2665046"/>
                <a:ext cx="137252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955" extrusionOk="0">
                    <a:moveTo>
                      <a:pt x="2168" y="525"/>
                    </a:moveTo>
                    <a:cubicBezTo>
                      <a:pt x="3168" y="525"/>
                      <a:pt x="4085" y="1406"/>
                      <a:pt x="4192" y="2502"/>
                    </a:cubicBezTo>
                    <a:cubicBezTo>
                      <a:pt x="4263" y="3014"/>
                      <a:pt x="4109" y="3526"/>
                      <a:pt x="3775" y="3919"/>
                    </a:cubicBezTo>
                    <a:cubicBezTo>
                      <a:pt x="3498" y="4230"/>
                      <a:pt x="3099" y="4407"/>
                      <a:pt x="2674" y="4407"/>
                    </a:cubicBezTo>
                    <a:cubicBezTo>
                      <a:pt x="2660" y="4407"/>
                      <a:pt x="2646" y="4407"/>
                      <a:pt x="2632" y="4407"/>
                    </a:cubicBezTo>
                    <a:cubicBezTo>
                      <a:pt x="1632" y="4407"/>
                      <a:pt x="727" y="3526"/>
                      <a:pt x="608" y="2442"/>
                    </a:cubicBezTo>
                    <a:cubicBezTo>
                      <a:pt x="549" y="1930"/>
                      <a:pt x="691" y="1418"/>
                      <a:pt x="1025" y="1037"/>
                    </a:cubicBezTo>
                    <a:cubicBezTo>
                      <a:pt x="1313" y="714"/>
                      <a:pt x="1702" y="537"/>
                      <a:pt x="2127" y="537"/>
                    </a:cubicBezTo>
                    <a:cubicBezTo>
                      <a:pt x="2140" y="537"/>
                      <a:pt x="2154" y="537"/>
                      <a:pt x="2168" y="537"/>
                    </a:cubicBezTo>
                    <a:lnTo>
                      <a:pt x="2168" y="525"/>
                    </a:lnTo>
                    <a:close/>
                    <a:moveTo>
                      <a:pt x="2128" y="1"/>
                    </a:moveTo>
                    <a:cubicBezTo>
                      <a:pt x="1559" y="1"/>
                      <a:pt x="1016" y="249"/>
                      <a:pt x="632" y="668"/>
                    </a:cubicBezTo>
                    <a:cubicBezTo>
                      <a:pt x="191" y="1180"/>
                      <a:pt x="1" y="1835"/>
                      <a:pt x="72" y="2502"/>
                    </a:cubicBezTo>
                    <a:cubicBezTo>
                      <a:pt x="215" y="3847"/>
                      <a:pt x="1370" y="4954"/>
                      <a:pt x="2632" y="4954"/>
                    </a:cubicBezTo>
                    <a:cubicBezTo>
                      <a:pt x="3228" y="4954"/>
                      <a:pt x="3787" y="4704"/>
                      <a:pt x="4180" y="4276"/>
                    </a:cubicBezTo>
                    <a:cubicBezTo>
                      <a:pt x="4609" y="3764"/>
                      <a:pt x="4811" y="3097"/>
                      <a:pt x="4728" y="2442"/>
                    </a:cubicBezTo>
                    <a:cubicBezTo>
                      <a:pt x="4585" y="1097"/>
                      <a:pt x="3430" y="1"/>
                      <a:pt x="2168" y="1"/>
                    </a:cubicBezTo>
                    <a:cubicBezTo>
                      <a:pt x="2155" y="1"/>
                      <a:pt x="2141" y="1"/>
                      <a:pt x="2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118;p36">
                <a:extLst>
                  <a:ext uri="{FF2B5EF4-FFF2-40B4-BE49-F238E27FC236}">
                    <a16:creationId xmlns:a16="http://schemas.microsoft.com/office/drawing/2014/main" id="{D2D69616-7457-4C11-8347-35C67E8C2BBA}"/>
                  </a:ext>
                </a:extLst>
              </p:cNvPr>
              <p:cNvSpPr/>
              <p:nvPr/>
            </p:nvSpPr>
            <p:spPr>
              <a:xfrm>
                <a:off x="6865128" y="2355980"/>
                <a:ext cx="466634" cy="265299"/>
              </a:xfrm>
              <a:custGeom>
                <a:avLst/>
                <a:gdLst/>
                <a:ahLst/>
                <a:cxnLst/>
                <a:rect l="l" t="t" r="r" b="b"/>
                <a:pathLst>
                  <a:path w="16360" h="9300" extrusionOk="0">
                    <a:moveTo>
                      <a:pt x="8347" y="1"/>
                    </a:moveTo>
                    <a:lnTo>
                      <a:pt x="1" y="4775"/>
                    </a:lnTo>
                    <a:lnTo>
                      <a:pt x="8180" y="9299"/>
                    </a:lnTo>
                    <a:lnTo>
                      <a:pt x="16360" y="4656"/>
                    </a:lnTo>
                    <a:lnTo>
                      <a:pt x="83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119;p36">
                <a:extLst>
                  <a:ext uri="{FF2B5EF4-FFF2-40B4-BE49-F238E27FC236}">
                    <a16:creationId xmlns:a16="http://schemas.microsoft.com/office/drawing/2014/main" id="{BD573B50-9939-4388-A2C1-498ACFCE4257}"/>
                  </a:ext>
                </a:extLst>
              </p:cNvPr>
              <p:cNvSpPr/>
              <p:nvPr/>
            </p:nvSpPr>
            <p:spPr>
              <a:xfrm>
                <a:off x="7102531" y="2208236"/>
                <a:ext cx="230265" cy="27990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9812" extrusionOk="0">
                    <a:moveTo>
                      <a:pt x="95" y="0"/>
                    </a:moveTo>
                    <a:lnTo>
                      <a:pt x="0" y="5192"/>
                    </a:lnTo>
                    <a:lnTo>
                      <a:pt x="8013" y="9811"/>
                    </a:lnTo>
                    <a:lnTo>
                      <a:pt x="8073" y="4882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120;p36">
                <a:extLst>
                  <a:ext uri="{FF2B5EF4-FFF2-40B4-BE49-F238E27FC236}">
                    <a16:creationId xmlns:a16="http://schemas.microsoft.com/office/drawing/2014/main" id="{36F04CCB-79DB-45EC-AB56-B9C8ADAC4047}"/>
                  </a:ext>
                </a:extLst>
              </p:cNvPr>
              <p:cNvSpPr/>
              <p:nvPr/>
            </p:nvSpPr>
            <p:spPr>
              <a:xfrm>
                <a:off x="7095057" y="2200476"/>
                <a:ext cx="244527" cy="29548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0358" extrusionOk="0">
                    <a:moveTo>
                      <a:pt x="607" y="761"/>
                    </a:moveTo>
                    <a:lnTo>
                      <a:pt x="8037" y="5464"/>
                    </a:lnTo>
                    <a:lnTo>
                      <a:pt x="8013" y="9631"/>
                    </a:lnTo>
                    <a:lnTo>
                      <a:pt x="536" y="5321"/>
                    </a:lnTo>
                    <a:lnTo>
                      <a:pt x="607" y="761"/>
                    </a:lnTo>
                    <a:close/>
                    <a:moveTo>
                      <a:pt x="353" y="1"/>
                    </a:moveTo>
                    <a:cubicBezTo>
                      <a:pt x="213" y="1"/>
                      <a:pt x="84" y="111"/>
                      <a:pt x="84" y="261"/>
                    </a:cubicBezTo>
                    <a:lnTo>
                      <a:pt x="0" y="5476"/>
                    </a:lnTo>
                    <a:cubicBezTo>
                      <a:pt x="0" y="5571"/>
                      <a:pt x="48" y="5666"/>
                      <a:pt x="131" y="5714"/>
                    </a:cubicBezTo>
                    <a:lnTo>
                      <a:pt x="8144" y="10321"/>
                    </a:lnTo>
                    <a:cubicBezTo>
                      <a:pt x="8180" y="10333"/>
                      <a:pt x="8227" y="10345"/>
                      <a:pt x="8275" y="10357"/>
                    </a:cubicBezTo>
                    <a:lnTo>
                      <a:pt x="8275" y="10345"/>
                    </a:lnTo>
                    <a:cubicBezTo>
                      <a:pt x="8430" y="10345"/>
                      <a:pt x="8549" y="10226"/>
                      <a:pt x="8549" y="10083"/>
                    </a:cubicBezTo>
                    <a:lnTo>
                      <a:pt x="8573" y="5309"/>
                    </a:lnTo>
                    <a:cubicBezTo>
                      <a:pt x="8573" y="5214"/>
                      <a:pt x="8525" y="5130"/>
                      <a:pt x="8442" y="5083"/>
                    </a:cubicBezTo>
                    <a:lnTo>
                      <a:pt x="500" y="46"/>
                    </a:lnTo>
                    <a:cubicBezTo>
                      <a:pt x="453" y="15"/>
                      <a:pt x="402" y="1"/>
                      <a:pt x="353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121;p36">
                <a:extLst>
                  <a:ext uri="{FF2B5EF4-FFF2-40B4-BE49-F238E27FC236}">
                    <a16:creationId xmlns:a16="http://schemas.microsoft.com/office/drawing/2014/main" id="{A3FDA18D-C67A-4517-BD78-F8BDAE96D28A}"/>
                  </a:ext>
                </a:extLst>
              </p:cNvPr>
              <p:cNvSpPr/>
              <p:nvPr/>
            </p:nvSpPr>
            <p:spPr>
              <a:xfrm>
                <a:off x="7098452" y="2487776"/>
                <a:ext cx="234344" cy="295851"/>
              </a:xfrm>
              <a:custGeom>
                <a:avLst/>
                <a:gdLst/>
                <a:ahLst/>
                <a:cxnLst/>
                <a:rect l="l" t="t" r="r" b="b"/>
                <a:pathLst>
                  <a:path w="8216" h="10371" extrusionOk="0">
                    <a:moveTo>
                      <a:pt x="8216" y="0"/>
                    </a:moveTo>
                    <a:lnTo>
                      <a:pt x="0" y="4679"/>
                    </a:lnTo>
                    <a:lnTo>
                      <a:pt x="72" y="10371"/>
                    </a:lnTo>
                    <a:lnTo>
                      <a:pt x="8216" y="5656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122;p36">
                <a:extLst>
                  <a:ext uri="{FF2B5EF4-FFF2-40B4-BE49-F238E27FC236}">
                    <a16:creationId xmlns:a16="http://schemas.microsoft.com/office/drawing/2014/main" id="{CC1FDF22-F755-44AA-8895-127CF90FD3A9}"/>
                  </a:ext>
                </a:extLst>
              </p:cNvPr>
              <p:cNvSpPr/>
              <p:nvPr/>
            </p:nvSpPr>
            <p:spPr>
              <a:xfrm>
                <a:off x="7092661" y="2479903"/>
                <a:ext cx="247607" cy="311541"/>
              </a:xfrm>
              <a:custGeom>
                <a:avLst/>
                <a:gdLst/>
                <a:ahLst/>
                <a:cxnLst/>
                <a:rect l="l" t="t" r="r" b="b"/>
                <a:pathLst>
                  <a:path w="8681" h="10921" extrusionOk="0">
                    <a:moveTo>
                      <a:pt x="8145" y="729"/>
                    </a:moveTo>
                    <a:lnTo>
                      <a:pt x="8145" y="5777"/>
                    </a:lnTo>
                    <a:lnTo>
                      <a:pt x="549" y="10182"/>
                    </a:lnTo>
                    <a:lnTo>
                      <a:pt x="549" y="5075"/>
                    </a:lnTo>
                    <a:lnTo>
                      <a:pt x="8145" y="729"/>
                    </a:lnTo>
                    <a:close/>
                    <a:moveTo>
                      <a:pt x="8411" y="0"/>
                    </a:moveTo>
                    <a:cubicBezTo>
                      <a:pt x="8366" y="0"/>
                      <a:pt x="8319" y="12"/>
                      <a:pt x="8276" y="38"/>
                    </a:cubicBezTo>
                    <a:lnTo>
                      <a:pt x="144" y="4682"/>
                    </a:lnTo>
                    <a:cubicBezTo>
                      <a:pt x="48" y="4729"/>
                      <a:pt x="1" y="4813"/>
                      <a:pt x="1" y="4920"/>
                    </a:cubicBezTo>
                    <a:lnTo>
                      <a:pt x="1" y="10647"/>
                    </a:lnTo>
                    <a:cubicBezTo>
                      <a:pt x="1" y="10742"/>
                      <a:pt x="48" y="10825"/>
                      <a:pt x="132" y="10885"/>
                    </a:cubicBezTo>
                    <a:cubicBezTo>
                      <a:pt x="179" y="10897"/>
                      <a:pt x="227" y="10909"/>
                      <a:pt x="275" y="10920"/>
                    </a:cubicBezTo>
                    <a:cubicBezTo>
                      <a:pt x="322" y="10920"/>
                      <a:pt x="370" y="10897"/>
                      <a:pt x="406" y="10885"/>
                    </a:cubicBezTo>
                    <a:lnTo>
                      <a:pt x="8550" y="6158"/>
                    </a:lnTo>
                    <a:cubicBezTo>
                      <a:pt x="8633" y="6110"/>
                      <a:pt x="8681" y="6027"/>
                      <a:pt x="8681" y="5932"/>
                    </a:cubicBezTo>
                    <a:lnTo>
                      <a:pt x="8681" y="276"/>
                    </a:lnTo>
                    <a:cubicBezTo>
                      <a:pt x="8681" y="114"/>
                      <a:pt x="8551" y="0"/>
                      <a:pt x="8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123;p36">
                <a:extLst>
                  <a:ext uri="{FF2B5EF4-FFF2-40B4-BE49-F238E27FC236}">
                    <a16:creationId xmlns:a16="http://schemas.microsoft.com/office/drawing/2014/main" id="{3AE17E3B-0F8F-494A-85D5-DE8986E4F1B4}"/>
                  </a:ext>
                </a:extLst>
              </p:cNvPr>
              <p:cNvSpPr/>
              <p:nvPr/>
            </p:nvSpPr>
            <p:spPr>
              <a:xfrm>
                <a:off x="6865128" y="2492198"/>
                <a:ext cx="235371" cy="291429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10216" extrusionOk="0">
                    <a:moveTo>
                      <a:pt x="1" y="0"/>
                    </a:moveTo>
                    <a:lnTo>
                      <a:pt x="1" y="5501"/>
                    </a:lnTo>
                    <a:lnTo>
                      <a:pt x="8252" y="10216"/>
                    </a:lnTo>
                    <a:lnTo>
                      <a:pt x="8252" y="10216"/>
                    </a:lnTo>
                    <a:lnTo>
                      <a:pt x="8192" y="46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124;p36">
                <a:extLst>
                  <a:ext uri="{FF2B5EF4-FFF2-40B4-BE49-F238E27FC236}">
                    <a16:creationId xmlns:a16="http://schemas.microsoft.com/office/drawing/2014/main" id="{D329F79C-5535-459A-BE14-789868F321D0}"/>
                  </a:ext>
                </a:extLst>
              </p:cNvPr>
              <p:cNvSpPr/>
              <p:nvPr/>
            </p:nvSpPr>
            <p:spPr>
              <a:xfrm>
                <a:off x="6857313" y="2484382"/>
                <a:ext cx="250659" cy="307062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0764" extrusionOk="0">
                    <a:moveTo>
                      <a:pt x="549" y="727"/>
                    </a:moveTo>
                    <a:lnTo>
                      <a:pt x="8204" y="5048"/>
                    </a:lnTo>
                    <a:lnTo>
                      <a:pt x="8252" y="10025"/>
                    </a:lnTo>
                    <a:lnTo>
                      <a:pt x="549" y="5620"/>
                    </a:lnTo>
                    <a:lnTo>
                      <a:pt x="549" y="727"/>
                    </a:lnTo>
                    <a:close/>
                    <a:moveTo>
                      <a:pt x="275" y="0"/>
                    </a:moveTo>
                    <a:cubicBezTo>
                      <a:pt x="230" y="0"/>
                      <a:pt x="185" y="12"/>
                      <a:pt x="144" y="36"/>
                    </a:cubicBezTo>
                    <a:cubicBezTo>
                      <a:pt x="60" y="84"/>
                      <a:pt x="1" y="167"/>
                      <a:pt x="13" y="274"/>
                    </a:cubicBezTo>
                    <a:lnTo>
                      <a:pt x="13" y="5775"/>
                    </a:lnTo>
                    <a:cubicBezTo>
                      <a:pt x="1" y="5870"/>
                      <a:pt x="60" y="5953"/>
                      <a:pt x="144" y="6001"/>
                    </a:cubicBezTo>
                    <a:lnTo>
                      <a:pt x="8395" y="10728"/>
                    </a:lnTo>
                    <a:cubicBezTo>
                      <a:pt x="8430" y="10740"/>
                      <a:pt x="8478" y="10763"/>
                      <a:pt x="8526" y="10763"/>
                    </a:cubicBezTo>
                    <a:cubicBezTo>
                      <a:pt x="8573" y="10752"/>
                      <a:pt x="8621" y="10740"/>
                      <a:pt x="8657" y="10716"/>
                    </a:cubicBezTo>
                    <a:cubicBezTo>
                      <a:pt x="8740" y="10668"/>
                      <a:pt x="8788" y="10573"/>
                      <a:pt x="8788" y="10478"/>
                    </a:cubicBezTo>
                    <a:lnTo>
                      <a:pt x="8740" y="4882"/>
                    </a:lnTo>
                    <a:cubicBezTo>
                      <a:pt x="8740" y="4787"/>
                      <a:pt x="8680" y="4691"/>
                      <a:pt x="8597" y="4656"/>
                    </a:cubicBezTo>
                    <a:lnTo>
                      <a:pt x="406" y="36"/>
                    </a:lnTo>
                    <a:cubicBezTo>
                      <a:pt x="364" y="12"/>
                      <a:pt x="319" y="0"/>
                      <a:pt x="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125;p36">
                <a:extLst>
                  <a:ext uri="{FF2B5EF4-FFF2-40B4-BE49-F238E27FC236}">
                    <a16:creationId xmlns:a16="http://schemas.microsoft.com/office/drawing/2014/main" id="{BAC156C0-B96E-4549-B29B-47D352DC6F1E}"/>
                  </a:ext>
                </a:extLst>
              </p:cNvPr>
              <p:cNvSpPr/>
              <p:nvPr/>
            </p:nvSpPr>
            <p:spPr>
              <a:xfrm>
                <a:off x="6857313" y="2348249"/>
                <a:ext cx="485317" cy="283214"/>
              </a:xfrm>
              <a:custGeom>
                <a:avLst/>
                <a:gdLst/>
                <a:ahLst/>
                <a:cxnLst/>
                <a:rect l="l" t="t" r="r" b="b"/>
                <a:pathLst>
                  <a:path w="17015" h="9928" extrusionOk="0">
                    <a:moveTo>
                      <a:pt x="8621" y="581"/>
                    </a:moveTo>
                    <a:cubicBezTo>
                      <a:pt x="13360" y="3391"/>
                      <a:pt x="15288" y="4498"/>
                      <a:pt x="16098" y="4915"/>
                    </a:cubicBezTo>
                    <a:lnTo>
                      <a:pt x="8466" y="9356"/>
                    </a:lnTo>
                    <a:lnTo>
                      <a:pt x="822" y="5046"/>
                    </a:lnTo>
                    <a:lnTo>
                      <a:pt x="8621" y="581"/>
                    </a:lnTo>
                    <a:close/>
                    <a:moveTo>
                      <a:pt x="8627" y="1"/>
                    </a:moveTo>
                    <a:cubicBezTo>
                      <a:pt x="8579" y="1"/>
                      <a:pt x="8532" y="16"/>
                      <a:pt x="8490" y="45"/>
                    </a:cubicBezTo>
                    <a:lnTo>
                      <a:pt x="144" y="4808"/>
                    </a:lnTo>
                    <a:cubicBezTo>
                      <a:pt x="60" y="4856"/>
                      <a:pt x="1" y="4951"/>
                      <a:pt x="1" y="5046"/>
                    </a:cubicBezTo>
                    <a:cubicBezTo>
                      <a:pt x="13" y="5141"/>
                      <a:pt x="60" y="5225"/>
                      <a:pt x="144" y="5284"/>
                    </a:cubicBezTo>
                    <a:lnTo>
                      <a:pt x="8335" y="9892"/>
                    </a:lnTo>
                    <a:cubicBezTo>
                      <a:pt x="8383" y="9916"/>
                      <a:pt x="8419" y="9928"/>
                      <a:pt x="8466" y="9928"/>
                    </a:cubicBezTo>
                    <a:cubicBezTo>
                      <a:pt x="8514" y="9928"/>
                      <a:pt x="8561" y="9916"/>
                      <a:pt x="8609" y="9892"/>
                    </a:cubicBezTo>
                    <a:lnTo>
                      <a:pt x="16801" y="5118"/>
                    </a:lnTo>
                    <a:cubicBezTo>
                      <a:pt x="17015" y="4987"/>
                      <a:pt x="16955" y="4665"/>
                      <a:pt x="16705" y="4617"/>
                    </a:cubicBezTo>
                    <a:cubicBezTo>
                      <a:pt x="16253" y="4439"/>
                      <a:pt x="11728" y="1796"/>
                      <a:pt x="8764" y="45"/>
                    </a:cubicBezTo>
                    <a:cubicBezTo>
                      <a:pt x="8722" y="16"/>
                      <a:pt x="8675" y="1"/>
                      <a:pt x="86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126;p36">
                <a:extLst>
                  <a:ext uri="{FF2B5EF4-FFF2-40B4-BE49-F238E27FC236}">
                    <a16:creationId xmlns:a16="http://schemas.microsoft.com/office/drawing/2014/main" id="{8F3E7086-A4B4-41C6-AB54-FE06CF2AEA7B}"/>
                  </a:ext>
                </a:extLst>
              </p:cNvPr>
              <p:cNvSpPr/>
              <p:nvPr/>
            </p:nvSpPr>
            <p:spPr>
              <a:xfrm>
                <a:off x="7123923" y="2599861"/>
                <a:ext cx="100201" cy="126716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4442" extrusionOk="0">
                    <a:moveTo>
                      <a:pt x="3513" y="0"/>
                    </a:moveTo>
                    <a:lnTo>
                      <a:pt x="0" y="2048"/>
                    </a:lnTo>
                    <a:lnTo>
                      <a:pt x="24" y="4441"/>
                    </a:lnTo>
                    <a:lnTo>
                      <a:pt x="3513" y="2429"/>
                    </a:lnTo>
                    <a:lnTo>
                      <a:pt x="35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127;p36">
                <a:extLst>
                  <a:ext uri="{FF2B5EF4-FFF2-40B4-BE49-F238E27FC236}">
                    <a16:creationId xmlns:a16="http://schemas.microsoft.com/office/drawing/2014/main" id="{644E0A9E-1310-431B-9572-D7DC86741711}"/>
                  </a:ext>
                </a:extLst>
              </p:cNvPr>
              <p:cNvSpPr/>
              <p:nvPr/>
            </p:nvSpPr>
            <p:spPr>
              <a:xfrm>
                <a:off x="6865128" y="2207894"/>
                <a:ext cx="239450" cy="284326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9967" extrusionOk="0">
                    <a:moveTo>
                      <a:pt x="8395" y="1"/>
                    </a:moveTo>
                    <a:lnTo>
                      <a:pt x="1" y="5025"/>
                    </a:lnTo>
                    <a:lnTo>
                      <a:pt x="1" y="9966"/>
                    </a:lnTo>
                    <a:lnTo>
                      <a:pt x="8347" y="5192"/>
                    </a:lnTo>
                    <a:lnTo>
                      <a:pt x="8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128;p36">
                <a:extLst>
                  <a:ext uri="{FF2B5EF4-FFF2-40B4-BE49-F238E27FC236}">
                    <a16:creationId xmlns:a16="http://schemas.microsoft.com/office/drawing/2014/main" id="{2FF91EF5-E252-43A7-A864-BB23C548514F}"/>
                  </a:ext>
                </a:extLst>
              </p:cNvPr>
              <p:cNvSpPr/>
              <p:nvPr/>
            </p:nvSpPr>
            <p:spPr>
              <a:xfrm>
                <a:off x="6857313" y="2200077"/>
                <a:ext cx="254738" cy="299617"/>
              </a:xfrm>
              <a:custGeom>
                <a:avLst/>
                <a:gdLst/>
                <a:ahLst/>
                <a:cxnLst/>
                <a:rect l="l" t="t" r="r" b="b"/>
                <a:pathLst>
                  <a:path w="8931" h="10503" extrusionOk="0">
                    <a:moveTo>
                      <a:pt x="8395" y="751"/>
                    </a:moveTo>
                    <a:lnTo>
                      <a:pt x="8359" y="5311"/>
                    </a:lnTo>
                    <a:lnTo>
                      <a:pt x="549" y="9776"/>
                    </a:lnTo>
                    <a:lnTo>
                      <a:pt x="549" y="5442"/>
                    </a:lnTo>
                    <a:lnTo>
                      <a:pt x="8395" y="751"/>
                    </a:lnTo>
                    <a:close/>
                    <a:moveTo>
                      <a:pt x="8663" y="1"/>
                    </a:moveTo>
                    <a:cubicBezTo>
                      <a:pt x="8615" y="1"/>
                      <a:pt x="8567" y="13"/>
                      <a:pt x="8526" y="36"/>
                    </a:cubicBezTo>
                    <a:lnTo>
                      <a:pt x="132" y="5061"/>
                    </a:lnTo>
                    <a:cubicBezTo>
                      <a:pt x="60" y="5109"/>
                      <a:pt x="1" y="5204"/>
                      <a:pt x="13" y="5299"/>
                    </a:cubicBezTo>
                    <a:lnTo>
                      <a:pt x="13" y="10240"/>
                    </a:lnTo>
                    <a:cubicBezTo>
                      <a:pt x="1" y="10335"/>
                      <a:pt x="60" y="10419"/>
                      <a:pt x="144" y="10466"/>
                    </a:cubicBezTo>
                    <a:cubicBezTo>
                      <a:pt x="179" y="10490"/>
                      <a:pt x="227" y="10502"/>
                      <a:pt x="275" y="10502"/>
                    </a:cubicBezTo>
                    <a:cubicBezTo>
                      <a:pt x="322" y="10502"/>
                      <a:pt x="370" y="10490"/>
                      <a:pt x="406" y="10478"/>
                    </a:cubicBezTo>
                    <a:lnTo>
                      <a:pt x="8764" y="5704"/>
                    </a:lnTo>
                    <a:cubicBezTo>
                      <a:pt x="8835" y="5656"/>
                      <a:pt x="8895" y="5561"/>
                      <a:pt x="8895" y="5466"/>
                    </a:cubicBezTo>
                    <a:lnTo>
                      <a:pt x="8931" y="275"/>
                    </a:lnTo>
                    <a:cubicBezTo>
                      <a:pt x="8931" y="179"/>
                      <a:pt x="8883" y="84"/>
                      <a:pt x="8800" y="36"/>
                    </a:cubicBezTo>
                    <a:cubicBezTo>
                      <a:pt x="8758" y="13"/>
                      <a:pt x="8710" y="1"/>
                      <a:pt x="8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129;p36">
                <a:extLst>
                  <a:ext uri="{FF2B5EF4-FFF2-40B4-BE49-F238E27FC236}">
                    <a16:creationId xmlns:a16="http://schemas.microsoft.com/office/drawing/2014/main" id="{699C6267-A8E8-4317-B09C-8D0FF36B9605}"/>
                  </a:ext>
                </a:extLst>
              </p:cNvPr>
              <p:cNvSpPr/>
              <p:nvPr/>
            </p:nvSpPr>
            <p:spPr>
              <a:xfrm>
                <a:off x="7100477" y="2351900"/>
                <a:ext cx="231292" cy="267667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9383" extrusionOk="0">
                    <a:moveTo>
                      <a:pt x="8109" y="1"/>
                    </a:moveTo>
                    <a:lnTo>
                      <a:pt x="1" y="5037"/>
                    </a:lnTo>
                    <a:lnTo>
                      <a:pt x="1" y="9383"/>
                    </a:lnTo>
                    <a:lnTo>
                      <a:pt x="8085" y="4847"/>
                    </a:lnTo>
                    <a:lnTo>
                      <a:pt x="81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130;p36">
                <a:extLst>
                  <a:ext uri="{FF2B5EF4-FFF2-40B4-BE49-F238E27FC236}">
                    <a16:creationId xmlns:a16="http://schemas.microsoft.com/office/drawing/2014/main" id="{F84421A9-14C9-4415-BD3C-4B14B6429C13}"/>
                  </a:ext>
                </a:extLst>
              </p:cNvPr>
              <p:cNvSpPr/>
              <p:nvPr/>
            </p:nvSpPr>
            <p:spPr>
              <a:xfrm>
                <a:off x="7093004" y="2344141"/>
                <a:ext cx="246580" cy="283242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9929" extrusionOk="0">
                    <a:moveTo>
                      <a:pt x="8109" y="761"/>
                    </a:moveTo>
                    <a:lnTo>
                      <a:pt x="8109" y="4928"/>
                    </a:lnTo>
                    <a:lnTo>
                      <a:pt x="537" y="9202"/>
                    </a:lnTo>
                    <a:lnTo>
                      <a:pt x="537" y="5452"/>
                    </a:lnTo>
                    <a:lnTo>
                      <a:pt x="8109" y="761"/>
                    </a:lnTo>
                    <a:close/>
                    <a:moveTo>
                      <a:pt x="8380" y="0"/>
                    </a:moveTo>
                    <a:cubicBezTo>
                      <a:pt x="8331" y="0"/>
                      <a:pt x="8284" y="15"/>
                      <a:pt x="8240" y="47"/>
                    </a:cubicBezTo>
                    <a:lnTo>
                      <a:pt x="132" y="5071"/>
                    </a:lnTo>
                    <a:cubicBezTo>
                      <a:pt x="60" y="5119"/>
                      <a:pt x="1" y="5214"/>
                      <a:pt x="13" y="5309"/>
                    </a:cubicBezTo>
                    <a:lnTo>
                      <a:pt x="13" y="9655"/>
                    </a:lnTo>
                    <a:cubicBezTo>
                      <a:pt x="1" y="9750"/>
                      <a:pt x="60" y="9834"/>
                      <a:pt x="144" y="9893"/>
                    </a:cubicBezTo>
                    <a:cubicBezTo>
                      <a:pt x="179" y="9917"/>
                      <a:pt x="227" y="9929"/>
                      <a:pt x="275" y="9929"/>
                    </a:cubicBezTo>
                    <a:cubicBezTo>
                      <a:pt x="322" y="9929"/>
                      <a:pt x="370" y="9917"/>
                      <a:pt x="417" y="9893"/>
                    </a:cubicBezTo>
                    <a:lnTo>
                      <a:pt x="8514" y="5309"/>
                    </a:lnTo>
                    <a:cubicBezTo>
                      <a:pt x="8597" y="5262"/>
                      <a:pt x="8645" y="5166"/>
                      <a:pt x="8645" y="5071"/>
                    </a:cubicBezTo>
                    <a:lnTo>
                      <a:pt x="8645" y="273"/>
                    </a:lnTo>
                    <a:cubicBezTo>
                      <a:pt x="8645" y="166"/>
                      <a:pt x="8597" y="82"/>
                      <a:pt x="8514" y="35"/>
                    </a:cubicBezTo>
                    <a:cubicBezTo>
                      <a:pt x="8469" y="12"/>
                      <a:pt x="8424" y="0"/>
                      <a:pt x="8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131;p36">
                <a:extLst>
                  <a:ext uri="{FF2B5EF4-FFF2-40B4-BE49-F238E27FC236}">
                    <a16:creationId xmlns:a16="http://schemas.microsoft.com/office/drawing/2014/main" id="{369A6CD9-7EC9-4C7B-BAD5-ACA73DD00CF4}"/>
                  </a:ext>
                </a:extLst>
              </p:cNvPr>
              <p:cNvSpPr/>
              <p:nvPr/>
            </p:nvSpPr>
            <p:spPr>
              <a:xfrm>
                <a:off x="6865128" y="2351244"/>
                <a:ext cx="235371" cy="272744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9561" extrusionOk="0">
                    <a:moveTo>
                      <a:pt x="1" y="0"/>
                    </a:moveTo>
                    <a:lnTo>
                      <a:pt x="1" y="4941"/>
                    </a:lnTo>
                    <a:lnTo>
                      <a:pt x="8192" y="9561"/>
                    </a:lnTo>
                    <a:lnTo>
                      <a:pt x="8252" y="5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132;p36">
                <a:extLst>
                  <a:ext uri="{FF2B5EF4-FFF2-40B4-BE49-F238E27FC236}">
                    <a16:creationId xmlns:a16="http://schemas.microsoft.com/office/drawing/2014/main" id="{00558F33-7A15-48D2-A03E-47334BC6F30B}"/>
                  </a:ext>
                </a:extLst>
              </p:cNvPr>
              <p:cNvSpPr/>
              <p:nvPr/>
            </p:nvSpPr>
            <p:spPr>
              <a:xfrm>
                <a:off x="6857313" y="2343342"/>
                <a:ext cx="251001" cy="288120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10100" extrusionOk="0">
                    <a:moveTo>
                      <a:pt x="549" y="753"/>
                    </a:moveTo>
                    <a:lnTo>
                      <a:pt x="8264" y="5480"/>
                    </a:lnTo>
                    <a:lnTo>
                      <a:pt x="8204" y="9385"/>
                    </a:lnTo>
                    <a:lnTo>
                      <a:pt x="549" y="5063"/>
                    </a:lnTo>
                    <a:lnTo>
                      <a:pt x="549" y="753"/>
                    </a:lnTo>
                    <a:close/>
                    <a:moveTo>
                      <a:pt x="280" y="1"/>
                    </a:moveTo>
                    <a:cubicBezTo>
                      <a:pt x="137" y="1"/>
                      <a:pt x="1" y="115"/>
                      <a:pt x="1" y="277"/>
                    </a:cubicBezTo>
                    <a:lnTo>
                      <a:pt x="1" y="5218"/>
                    </a:lnTo>
                    <a:cubicBezTo>
                      <a:pt x="13" y="5313"/>
                      <a:pt x="60" y="5397"/>
                      <a:pt x="144" y="5456"/>
                    </a:cubicBezTo>
                    <a:lnTo>
                      <a:pt x="8335" y="10064"/>
                    </a:lnTo>
                    <a:cubicBezTo>
                      <a:pt x="8383" y="10088"/>
                      <a:pt x="8419" y="10100"/>
                      <a:pt x="8466" y="10100"/>
                    </a:cubicBezTo>
                    <a:cubicBezTo>
                      <a:pt x="8621" y="10100"/>
                      <a:pt x="8740" y="9981"/>
                      <a:pt x="8740" y="9838"/>
                    </a:cubicBezTo>
                    <a:lnTo>
                      <a:pt x="8800" y="5337"/>
                    </a:lnTo>
                    <a:cubicBezTo>
                      <a:pt x="8800" y="5242"/>
                      <a:pt x="8752" y="5147"/>
                      <a:pt x="8669" y="5099"/>
                    </a:cubicBezTo>
                    <a:lnTo>
                      <a:pt x="418" y="39"/>
                    </a:lnTo>
                    <a:cubicBezTo>
                      <a:pt x="374" y="13"/>
                      <a:pt x="327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133;p36">
                <a:extLst>
                  <a:ext uri="{FF2B5EF4-FFF2-40B4-BE49-F238E27FC236}">
                    <a16:creationId xmlns:a16="http://schemas.microsoft.com/office/drawing/2014/main" id="{0B1EA0F0-64E1-4A81-B520-C79E9F9F80F0}"/>
                  </a:ext>
                </a:extLst>
              </p:cNvPr>
              <p:cNvSpPr/>
              <p:nvPr/>
            </p:nvSpPr>
            <p:spPr>
              <a:xfrm>
                <a:off x="7234624" y="2570649"/>
                <a:ext cx="466634" cy="265299"/>
              </a:xfrm>
              <a:custGeom>
                <a:avLst/>
                <a:gdLst/>
                <a:ahLst/>
                <a:cxnLst/>
                <a:rect l="l" t="t" r="r" b="b"/>
                <a:pathLst>
                  <a:path w="16360" h="9300" extrusionOk="0">
                    <a:moveTo>
                      <a:pt x="8359" y="0"/>
                    </a:moveTo>
                    <a:lnTo>
                      <a:pt x="1" y="4775"/>
                    </a:lnTo>
                    <a:lnTo>
                      <a:pt x="8180" y="9299"/>
                    </a:lnTo>
                    <a:lnTo>
                      <a:pt x="16360" y="4668"/>
                    </a:lnTo>
                    <a:lnTo>
                      <a:pt x="8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134;p36">
                <a:extLst>
                  <a:ext uri="{FF2B5EF4-FFF2-40B4-BE49-F238E27FC236}">
                    <a16:creationId xmlns:a16="http://schemas.microsoft.com/office/drawing/2014/main" id="{8EA9632A-5A97-401F-892A-011A37E52A34}"/>
                  </a:ext>
                </a:extLst>
              </p:cNvPr>
              <p:cNvSpPr/>
              <p:nvPr/>
            </p:nvSpPr>
            <p:spPr>
              <a:xfrm>
                <a:off x="7472368" y="2422905"/>
                <a:ext cx="230265" cy="279876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9811" extrusionOk="0">
                    <a:moveTo>
                      <a:pt x="83" y="0"/>
                    </a:moveTo>
                    <a:lnTo>
                      <a:pt x="0" y="5191"/>
                    </a:lnTo>
                    <a:lnTo>
                      <a:pt x="8013" y="9811"/>
                    </a:lnTo>
                    <a:lnTo>
                      <a:pt x="8072" y="488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135;p36">
                <a:extLst>
                  <a:ext uri="{FF2B5EF4-FFF2-40B4-BE49-F238E27FC236}">
                    <a16:creationId xmlns:a16="http://schemas.microsoft.com/office/drawing/2014/main" id="{3FC127F2-5DC7-4234-9B52-C5C25E2F3EF3}"/>
                  </a:ext>
                </a:extLst>
              </p:cNvPr>
              <p:cNvSpPr/>
              <p:nvPr/>
            </p:nvSpPr>
            <p:spPr>
              <a:xfrm>
                <a:off x="7464553" y="2414974"/>
                <a:ext cx="244527" cy="295623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0363" extrusionOk="0">
                    <a:moveTo>
                      <a:pt x="619" y="766"/>
                    </a:moveTo>
                    <a:lnTo>
                      <a:pt x="8037" y="5469"/>
                    </a:lnTo>
                    <a:lnTo>
                      <a:pt x="8025" y="9637"/>
                    </a:lnTo>
                    <a:lnTo>
                      <a:pt x="548" y="5338"/>
                    </a:lnTo>
                    <a:lnTo>
                      <a:pt x="619" y="766"/>
                    </a:lnTo>
                    <a:close/>
                    <a:moveTo>
                      <a:pt x="358" y="0"/>
                    </a:moveTo>
                    <a:cubicBezTo>
                      <a:pt x="220" y="0"/>
                      <a:pt x="92" y="107"/>
                      <a:pt x="84" y="266"/>
                    </a:cubicBezTo>
                    <a:lnTo>
                      <a:pt x="0" y="5481"/>
                    </a:lnTo>
                    <a:cubicBezTo>
                      <a:pt x="0" y="5576"/>
                      <a:pt x="48" y="5660"/>
                      <a:pt x="143" y="5707"/>
                    </a:cubicBezTo>
                    <a:lnTo>
                      <a:pt x="8144" y="10327"/>
                    </a:lnTo>
                    <a:cubicBezTo>
                      <a:pt x="8192" y="10351"/>
                      <a:pt x="8239" y="10363"/>
                      <a:pt x="8287" y="10363"/>
                    </a:cubicBezTo>
                    <a:lnTo>
                      <a:pt x="8287" y="10351"/>
                    </a:lnTo>
                    <a:cubicBezTo>
                      <a:pt x="8430" y="10351"/>
                      <a:pt x="8549" y="10232"/>
                      <a:pt x="8549" y="10089"/>
                    </a:cubicBezTo>
                    <a:lnTo>
                      <a:pt x="8573" y="5303"/>
                    </a:lnTo>
                    <a:cubicBezTo>
                      <a:pt x="8573" y="5207"/>
                      <a:pt x="8525" y="5124"/>
                      <a:pt x="8454" y="5076"/>
                    </a:cubicBezTo>
                    <a:lnTo>
                      <a:pt x="500" y="40"/>
                    </a:lnTo>
                    <a:cubicBezTo>
                      <a:pt x="455" y="13"/>
                      <a:pt x="406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136;p36">
                <a:extLst>
                  <a:ext uri="{FF2B5EF4-FFF2-40B4-BE49-F238E27FC236}">
                    <a16:creationId xmlns:a16="http://schemas.microsoft.com/office/drawing/2014/main" id="{28D47789-6729-40FD-BF6C-89701BCB98BD}"/>
                  </a:ext>
                </a:extLst>
              </p:cNvPr>
              <p:cNvSpPr/>
              <p:nvPr/>
            </p:nvSpPr>
            <p:spPr>
              <a:xfrm>
                <a:off x="7467947" y="2702445"/>
                <a:ext cx="234344" cy="295851"/>
              </a:xfrm>
              <a:custGeom>
                <a:avLst/>
                <a:gdLst/>
                <a:ahLst/>
                <a:cxnLst/>
                <a:rect l="l" t="t" r="r" b="b"/>
                <a:pathLst>
                  <a:path w="8216" h="10371" extrusionOk="0">
                    <a:moveTo>
                      <a:pt x="8216" y="0"/>
                    </a:moveTo>
                    <a:lnTo>
                      <a:pt x="0" y="4679"/>
                    </a:lnTo>
                    <a:lnTo>
                      <a:pt x="72" y="10370"/>
                    </a:lnTo>
                    <a:lnTo>
                      <a:pt x="8216" y="5655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137;p36">
                <a:extLst>
                  <a:ext uri="{FF2B5EF4-FFF2-40B4-BE49-F238E27FC236}">
                    <a16:creationId xmlns:a16="http://schemas.microsoft.com/office/drawing/2014/main" id="{A551F94C-3CCA-436A-B34D-6C1FB0CB9C51}"/>
                  </a:ext>
                </a:extLst>
              </p:cNvPr>
              <p:cNvSpPr/>
              <p:nvPr/>
            </p:nvSpPr>
            <p:spPr>
              <a:xfrm>
                <a:off x="7462499" y="2694886"/>
                <a:ext cx="247607" cy="311227"/>
              </a:xfrm>
              <a:custGeom>
                <a:avLst/>
                <a:gdLst/>
                <a:ahLst/>
                <a:cxnLst/>
                <a:rect l="l" t="t" r="r" b="b"/>
                <a:pathLst>
                  <a:path w="8681" h="10910" extrusionOk="0">
                    <a:moveTo>
                      <a:pt x="8145" y="729"/>
                    </a:moveTo>
                    <a:lnTo>
                      <a:pt x="8145" y="5766"/>
                    </a:lnTo>
                    <a:lnTo>
                      <a:pt x="537" y="10171"/>
                    </a:lnTo>
                    <a:lnTo>
                      <a:pt x="537" y="5063"/>
                    </a:lnTo>
                    <a:lnTo>
                      <a:pt x="8145" y="729"/>
                    </a:lnTo>
                    <a:close/>
                    <a:moveTo>
                      <a:pt x="8412" y="0"/>
                    </a:moveTo>
                    <a:cubicBezTo>
                      <a:pt x="8366" y="0"/>
                      <a:pt x="8320" y="12"/>
                      <a:pt x="8276" y="39"/>
                    </a:cubicBezTo>
                    <a:lnTo>
                      <a:pt x="132" y="4670"/>
                    </a:lnTo>
                    <a:cubicBezTo>
                      <a:pt x="48" y="4718"/>
                      <a:pt x="1" y="4813"/>
                      <a:pt x="1" y="4908"/>
                    </a:cubicBezTo>
                    <a:lnTo>
                      <a:pt x="1" y="10635"/>
                    </a:lnTo>
                    <a:cubicBezTo>
                      <a:pt x="1" y="10790"/>
                      <a:pt x="120" y="10909"/>
                      <a:pt x="275" y="10909"/>
                    </a:cubicBezTo>
                    <a:cubicBezTo>
                      <a:pt x="310" y="10909"/>
                      <a:pt x="358" y="10897"/>
                      <a:pt x="394" y="10873"/>
                    </a:cubicBezTo>
                    <a:lnTo>
                      <a:pt x="8538" y="6147"/>
                    </a:lnTo>
                    <a:cubicBezTo>
                      <a:pt x="8621" y="6099"/>
                      <a:pt x="8680" y="6016"/>
                      <a:pt x="8680" y="5920"/>
                    </a:cubicBezTo>
                    <a:lnTo>
                      <a:pt x="8680" y="265"/>
                    </a:lnTo>
                    <a:cubicBezTo>
                      <a:pt x="8680" y="112"/>
                      <a:pt x="8552" y="0"/>
                      <a:pt x="8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138;p36">
                <a:extLst>
                  <a:ext uri="{FF2B5EF4-FFF2-40B4-BE49-F238E27FC236}">
                    <a16:creationId xmlns:a16="http://schemas.microsoft.com/office/drawing/2014/main" id="{08ECCA6B-0883-4390-85F0-C67537C107BA}"/>
                  </a:ext>
                </a:extLst>
              </p:cNvPr>
              <p:cNvSpPr/>
              <p:nvPr/>
            </p:nvSpPr>
            <p:spPr>
              <a:xfrm>
                <a:off x="7234624" y="2706839"/>
                <a:ext cx="235371" cy="291458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10217" extrusionOk="0">
                    <a:moveTo>
                      <a:pt x="1" y="1"/>
                    </a:moveTo>
                    <a:lnTo>
                      <a:pt x="1" y="5501"/>
                    </a:lnTo>
                    <a:lnTo>
                      <a:pt x="8252" y="10216"/>
                    </a:lnTo>
                    <a:lnTo>
                      <a:pt x="8204" y="46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139;p36">
                <a:extLst>
                  <a:ext uri="{FF2B5EF4-FFF2-40B4-BE49-F238E27FC236}">
                    <a16:creationId xmlns:a16="http://schemas.microsoft.com/office/drawing/2014/main" id="{75F153A3-5E7C-489F-AE47-DBD9D0741FBF}"/>
                  </a:ext>
                </a:extLst>
              </p:cNvPr>
              <p:cNvSpPr/>
              <p:nvPr/>
            </p:nvSpPr>
            <p:spPr>
              <a:xfrm>
                <a:off x="7227150" y="2699364"/>
                <a:ext cx="250659" cy="306748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0753" extrusionOk="0">
                    <a:moveTo>
                      <a:pt x="537" y="727"/>
                    </a:moveTo>
                    <a:lnTo>
                      <a:pt x="8204" y="5037"/>
                    </a:lnTo>
                    <a:lnTo>
                      <a:pt x="8252" y="10014"/>
                    </a:lnTo>
                    <a:lnTo>
                      <a:pt x="537" y="5609"/>
                    </a:lnTo>
                    <a:lnTo>
                      <a:pt x="537" y="727"/>
                    </a:lnTo>
                    <a:close/>
                    <a:moveTo>
                      <a:pt x="270" y="1"/>
                    </a:moveTo>
                    <a:cubicBezTo>
                      <a:pt x="224" y="1"/>
                      <a:pt x="179" y="13"/>
                      <a:pt x="144" y="37"/>
                    </a:cubicBezTo>
                    <a:cubicBezTo>
                      <a:pt x="60" y="84"/>
                      <a:pt x="1" y="168"/>
                      <a:pt x="1" y="263"/>
                    </a:cubicBezTo>
                    <a:lnTo>
                      <a:pt x="1" y="5763"/>
                    </a:lnTo>
                    <a:cubicBezTo>
                      <a:pt x="1" y="5859"/>
                      <a:pt x="60" y="5942"/>
                      <a:pt x="144" y="5990"/>
                    </a:cubicBezTo>
                    <a:lnTo>
                      <a:pt x="8383" y="10716"/>
                    </a:lnTo>
                    <a:cubicBezTo>
                      <a:pt x="8430" y="10740"/>
                      <a:pt x="8478" y="10752"/>
                      <a:pt x="8526" y="10752"/>
                    </a:cubicBezTo>
                    <a:cubicBezTo>
                      <a:pt x="8668" y="10752"/>
                      <a:pt x="8788" y="10621"/>
                      <a:pt x="8788" y="10478"/>
                    </a:cubicBezTo>
                    <a:lnTo>
                      <a:pt x="8740" y="4882"/>
                    </a:lnTo>
                    <a:cubicBezTo>
                      <a:pt x="8740" y="4775"/>
                      <a:pt x="8680" y="4692"/>
                      <a:pt x="8597" y="4644"/>
                    </a:cubicBezTo>
                    <a:lnTo>
                      <a:pt x="406" y="37"/>
                    </a:lnTo>
                    <a:cubicBezTo>
                      <a:pt x="364" y="13"/>
                      <a:pt x="316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140;p36">
                <a:extLst>
                  <a:ext uri="{FF2B5EF4-FFF2-40B4-BE49-F238E27FC236}">
                    <a16:creationId xmlns:a16="http://schemas.microsoft.com/office/drawing/2014/main" id="{0921F6C6-3947-4818-A5C7-1D269E9161E3}"/>
                  </a:ext>
                </a:extLst>
              </p:cNvPr>
              <p:cNvSpPr/>
              <p:nvPr/>
            </p:nvSpPr>
            <p:spPr>
              <a:xfrm>
                <a:off x="7225810" y="2563174"/>
                <a:ext cx="484975" cy="282957"/>
              </a:xfrm>
              <a:custGeom>
                <a:avLst/>
                <a:gdLst/>
                <a:ahLst/>
                <a:cxnLst/>
                <a:rect l="l" t="t" r="r" b="b"/>
                <a:pathLst>
                  <a:path w="17003" h="9919" extrusionOk="0">
                    <a:moveTo>
                      <a:pt x="8668" y="572"/>
                    </a:moveTo>
                    <a:cubicBezTo>
                      <a:pt x="13407" y="3382"/>
                      <a:pt x="15335" y="4477"/>
                      <a:pt x="16145" y="4906"/>
                    </a:cubicBezTo>
                    <a:lnTo>
                      <a:pt x="8513" y="9347"/>
                    </a:lnTo>
                    <a:lnTo>
                      <a:pt x="857" y="5037"/>
                    </a:lnTo>
                    <a:lnTo>
                      <a:pt x="8668" y="572"/>
                    </a:lnTo>
                    <a:close/>
                    <a:moveTo>
                      <a:pt x="8668" y="0"/>
                    </a:moveTo>
                    <a:cubicBezTo>
                      <a:pt x="8623" y="0"/>
                      <a:pt x="8579" y="12"/>
                      <a:pt x="8537" y="36"/>
                    </a:cubicBezTo>
                    <a:lnTo>
                      <a:pt x="179" y="4811"/>
                    </a:lnTo>
                    <a:cubicBezTo>
                      <a:pt x="0" y="4906"/>
                      <a:pt x="0" y="5168"/>
                      <a:pt x="179" y="5275"/>
                    </a:cubicBezTo>
                    <a:lnTo>
                      <a:pt x="8382" y="9883"/>
                    </a:lnTo>
                    <a:cubicBezTo>
                      <a:pt x="8418" y="9906"/>
                      <a:pt x="8465" y="9918"/>
                      <a:pt x="8513" y="9918"/>
                    </a:cubicBezTo>
                    <a:cubicBezTo>
                      <a:pt x="8561" y="9918"/>
                      <a:pt x="8608" y="9906"/>
                      <a:pt x="8644" y="9883"/>
                    </a:cubicBezTo>
                    <a:lnTo>
                      <a:pt x="16836" y="5108"/>
                    </a:lnTo>
                    <a:cubicBezTo>
                      <a:pt x="16955" y="5037"/>
                      <a:pt x="17002" y="4894"/>
                      <a:pt x="16955" y="4763"/>
                    </a:cubicBezTo>
                    <a:cubicBezTo>
                      <a:pt x="16907" y="4692"/>
                      <a:pt x="16836" y="4632"/>
                      <a:pt x="16752" y="4620"/>
                    </a:cubicBezTo>
                    <a:cubicBezTo>
                      <a:pt x="16288" y="4442"/>
                      <a:pt x="11763" y="1786"/>
                      <a:pt x="8799" y="36"/>
                    </a:cubicBezTo>
                    <a:cubicBezTo>
                      <a:pt x="8757" y="12"/>
                      <a:pt x="8712" y="0"/>
                      <a:pt x="8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141;p36">
                <a:extLst>
                  <a:ext uri="{FF2B5EF4-FFF2-40B4-BE49-F238E27FC236}">
                    <a16:creationId xmlns:a16="http://schemas.microsoft.com/office/drawing/2014/main" id="{E8F6C4D1-B315-4F5F-A2B6-4846664EC1F5}"/>
                  </a:ext>
                </a:extLst>
              </p:cNvPr>
              <p:cNvSpPr/>
              <p:nvPr/>
            </p:nvSpPr>
            <p:spPr>
              <a:xfrm>
                <a:off x="7493761" y="2814844"/>
                <a:ext cx="99859" cy="126744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4443" extrusionOk="0">
                    <a:moveTo>
                      <a:pt x="3501" y="1"/>
                    </a:moveTo>
                    <a:lnTo>
                      <a:pt x="0" y="2037"/>
                    </a:lnTo>
                    <a:lnTo>
                      <a:pt x="24" y="4442"/>
                    </a:lnTo>
                    <a:lnTo>
                      <a:pt x="3501" y="2418"/>
                    </a:ln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142;p36">
                <a:extLst>
                  <a:ext uri="{FF2B5EF4-FFF2-40B4-BE49-F238E27FC236}">
                    <a16:creationId xmlns:a16="http://schemas.microsoft.com/office/drawing/2014/main" id="{5ABDFBBE-120B-499F-AC5E-FD540C24EC15}"/>
                  </a:ext>
                </a:extLst>
              </p:cNvPr>
              <p:cNvSpPr/>
              <p:nvPr/>
            </p:nvSpPr>
            <p:spPr>
              <a:xfrm>
                <a:off x="7234624" y="2422563"/>
                <a:ext cx="239450" cy="284298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9966" extrusionOk="0">
                    <a:moveTo>
                      <a:pt x="8395" y="0"/>
                    </a:moveTo>
                    <a:lnTo>
                      <a:pt x="1" y="5025"/>
                    </a:lnTo>
                    <a:lnTo>
                      <a:pt x="1" y="9966"/>
                    </a:lnTo>
                    <a:lnTo>
                      <a:pt x="8359" y="5191"/>
                    </a:lnTo>
                    <a:lnTo>
                      <a:pt x="83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143;p36">
                <a:extLst>
                  <a:ext uri="{FF2B5EF4-FFF2-40B4-BE49-F238E27FC236}">
                    <a16:creationId xmlns:a16="http://schemas.microsoft.com/office/drawing/2014/main" id="{2EB89F98-4134-435D-9ED0-CB6CDC0FF0D1}"/>
                  </a:ext>
                </a:extLst>
              </p:cNvPr>
              <p:cNvSpPr/>
              <p:nvPr/>
            </p:nvSpPr>
            <p:spPr>
              <a:xfrm>
                <a:off x="7227150" y="2415088"/>
                <a:ext cx="254738" cy="299588"/>
              </a:xfrm>
              <a:custGeom>
                <a:avLst/>
                <a:gdLst/>
                <a:ahLst/>
                <a:cxnLst/>
                <a:rect l="l" t="t" r="r" b="b"/>
                <a:pathLst>
                  <a:path w="8931" h="10502" extrusionOk="0">
                    <a:moveTo>
                      <a:pt x="8383" y="739"/>
                    </a:moveTo>
                    <a:lnTo>
                      <a:pt x="8347" y="5299"/>
                    </a:lnTo>
                    <a:lnTo>
                      <a:pt x="537" y="9763"/>
                    </a:lnTo>
                    <a:lnTo>
                      <a:pt x="537" y="5442"/>
                    </a:lnTo>
                    <a:lnTo>
                      <a:pt x="8383" y="739"/>
                    </a:lnTo>
                    <a:close/>
                    <a:moveTo>
                      <a:pt x="8657" y="0"/>
                    </a:moveTo>
                    <a:cubicBezTo>
                      <a:pt x="8612" y="0"/>
                      <a:pt x="8567" y="12"/>
                      <a:pt x="8526" y="36"/>
                    </a:cubicBezTo>
                    <a:lnTo>
                      <a:pt x="132" y="5061"/>
                    </a:lnTo>
                    <a:cubicBezTo>
                      <a:pt x="48" y="5108"/>
                      <a:pt x="1" y="5191"/>
                      <a:pt x="1" y="5287"/>
                    </a:cubicBezTo>
                    <a:lnTo>
                      <a:pt x="1" y="10228"/>
                    </a:lnTo>
                    <a:cubicBezTo>
                      <a:pt x="1" y="10383"/>
                      <a:pt x="120" y="10502"/>
                      <a:pt x="263" y="10502"/>
                    </a:cubicBezTo>
                    <a:cubicBezTo>
                      <a:pt x="310" y="10502"/>
                      <a:pt x="358" y="10490"/>
                      <a:pt x="406" y="10466"/>
                    </a:cubicBezTo>
                    <a:lnTo>
                      <a:pt x="8752" y="5692"/>
                    </a:lnTo>
                    <a:cubicBezTo>
                      <a:pt x="8835" y="5644"/>
                      <a:pt x="8883" y="5561"/>
                      <a:pt x="8883" y="5465"/>
                    </a:cubicBezTo>
                    <a:lnTo>
                      <a:pt x="8930" y="274"/>
                    </a:lnTo>
                    <a:cubicBezTo>
                      <a:pt x="8930" y="167"/>
                      <a:pt x="8871" y="84"/>
                      <a:pt x="8788" y="36"/>
                    </a:cubicBezTo>
                    <a:cubicBezTo>
                      <a:pt x="8746" y="12"/>
                      <a:pt x="8701" y="0"/>
                      <a:pt x="86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144;p36">
                <a:extLst>
                  <a:ext uri="{FF2B5EF4-FFF2-40B4-BE49-F238E27FC236}">
                    <a16:creationId xmlns:a16="http://schemas.microsoft.com/office/drawing/2014/main" id="{DAF6AEA3-AC04-4F30-91A2-0F77A7D9BD9C}"/>
                  </a:ext>
                </a:extLst>
              </p:cNvPr>
              <p:cNvSpPr/>
              <p:nvPr/>
            </p:nvSpPr>
            <p:spPr>
              <a:xfrm>
                <a:off x="7470314" y="2566569"/>
                <a:ext cx="231292" cy="268009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9395" extrusionOk="0">
                    <a:moveTo>
                      <a:pt x="8109" y="1"/>
                    </a:moveTo>
                    <a:lnTo>
                      <a:pt x="1" y="5037"/>
                    </a:lnTo>
                    <a:lnTo>
                      <a:pt x="1" y="9395"/>
                    </a:lnTo>
                    <a:lnTo>
                      <a:pt x="8073" y="4858"/>
                    </a:lnTo>
                    <a:lnTo>
                      <a:pt x="81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145;p36">
                <a:extLst>
                  <a:ext uri="{FF2B5EF4-FFF2-40B4-BE49-F238E27FC236}">
                    <a16:creationId xmlns:a16="http://schemas.microsoft.com/office/drawing/2014/main" id="{F193BA40-697D-4D51-9414-FAFD660CA456}"/>
                  </a:ext>
                </a:extLst>
              </p:cNvPr>
              <p:cNvSpPr/>
              <p:nvPr/>
            </p:nvSpPr>
            <p:spPr>
              <a:xfrm>
                <a:off x="7462499" y="2558838"/>
                <a:ext cx="246580" cy="283214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9928" extrusionOk="0">
                    <a:moveTo>
                      <a:pt x="8097" y="748"/>
                    </a:moveTo>
                    <a:lnTo>
                      <a:pt x="8097" y="4915"/>
                    </a:lnTo>
                    <a:lnTo>
                      <a:pt x="537" y="9201"/>
                    </a:lnTo>
                    <a:lnTo>
                      <a:pt x="537" y="5451"/>
                    </a:lnTo>
                    <a:lnTo>
                      <a:pt x="8097" y="748"/>
                    </a:lnTo>
                    <a:close/>
                    <a:moveTo>
                      <a:pt x="8371" y="1"/>
                    </a:moveTo>
                    <a:cubicBezTo>
                      <a:pt x="8326" y="1"/>
                      <a:pt x="8282" y="16"/>
                      <a:pt x="8240" y="45"/>
                    </a:cubicBezTo>
                    <a:lnTo>
                      <a:pt x="132" y="5082"/>
                    </a:lnTo>
                    <a:cubicBezTo>
                      <a:pt x="48" y="5129"/>
                      <a:pt x="1" y="5213"/>
                      <a:pt x="1" y="5308"/>
                    </a:cubicBezTo>
                    <a:lnTo>
                      <a:pt x="1" y="9666"/>
                    </a:lnTo>
                    <a:cubicBezTo>
                      <a:pt x="1" y="9808"/>
                      <a:pt x="120" y="9927"/>
                      <a:pt x="275" y="9927"/>
                    </a:cubicBezTo>
                    <a:cubicBezTo>
                      <a:pt x="322" y="9927"/>
                      <a:pt x="370" y="9916"/>
                      <a:pt x="406" y="9892"/>
                    </a:cubicBezTo>
                    <a:lnTo>
                      <a:pt x="8514" y="5308"/>
                    </a:lnTo>
                    <a:cubicBezTo>
                      <a:pt x="8597" y="5260"/>
                      <a:pt x="8645" y="5177"/>
                      <a:pt x="8645" y="5082"/>
                    </a:cubicBezTo>
                    <a:lnTo>
                      <a:pt x="8645" y="272"/>
                    </a:lnTo>
                    <a:cubicBezTo>
                      <a:pt x="8645" y="176"/>
                      <a:pt x="8597" y="81"/>
                      <a:pt x="8502" y="45"/>
                    </a:cubicBezTo>
                    <a:cubicBezTo>
                      <a:pt x="8460" y="16"/>
                      <a:pt x="8415" y="1"/>
                      <a:pt x="8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146;p36">
                <a:extLst>
                  <a:ext uri="{FF2B5EF4-FFF2-40B4-BE49-F238E27FC236}">
                    <a16:creationId xmlns:a16="http://schemas.microsoft.com/office/drawing/2014/main" id="{78DEA6D7-9B27-48B7-863C-A106AC684A26}"/>
                  </a:ext>
                </a:extLst>
              </p:cNvPr>
              <p:cNvSpPr/>
              <p:nvPr/>
            </p:nvSpPr>
            <p:spPr>
              <a:xfrm>
                <a:off x="7234624" y="2565885"/>
                <a:ext cx="235713" cy="272773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9562" extrusionOk="0">
                    <a:moveTo>
                      <a:pt x="1" y="1"/>
                    </a:moveTo>
                    <a:lnTo>
                      <a:pt x="1" y="4942"/>
                    </a:lnTo>
                    <a:lnTo>
                      <a:pt x="8204" y="9561"/>
                    </a:lnTo>
                    <a:lnTo>
                      <a:pt x="8264" y="50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147;p36">
                <a:extLst>
                  <a:ext uri="{FF2B5EF4-FFF2-40B4-BE49-F238E27FC236}">
                    <a16:creationId xmlns:a16="http://schemas.microsoft.com/office/drawing/2014/main" id="{DABA38BF-D5DF-4DFE-94B6-D2D52C0D5439}"/>
                  </a:ext>
                </a:extLst>
              </p:cNvPr>
              <p:cNvSpPr/>
              <p:nvPr/>
            </p:nvSpPr>
            <p:spPr>
              <a:xfrm>
                <a:off x="7227150" y="2558154"/>
                <a:ext cx="250659" cy="287978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0095" extrusionOk="0">
                    <a:moveTo>
                      <a:pt x="537" y="748"/>
                    </a:moveTo>
                    <a:lnTo>
                      <a:pt x="8252" y="5475"/>
                    </a:lnTo>
                    <a:lnTo>
                      <a:pt x="8204" y="9368"/>
                    </a:lnTo>
                    <a:lnTo>
                      <a:pt x="537" y="5058"/>
                    </a:lnTo>
                    <a:lnTo>
                      <a:pt x="537" y="748"/>
                    </a:lnTo>
                    <a:close/>
                    <a:moveTo>
                      <a:pt x="261" y="0"/>
                    </a:moveTo>
                    <a:cubicBezTo>
                      <a:pt x="124" y="0"/>
                      <a:pt x="1" y="113"/>
                      <a:pt x="1" y="272"/>
                    </a:cubicBezTo>
                    <a:lnTo>
                      <a:pt x="1" y="5213"/>
                    </a:lnTo>
                    <a:cubicBezTo>
                      <a:pt x="1" y="5320"/>
                      <a:pt x="48" y="5403"/>
                      <a:pt x="132" y="5451"/>
                    </a:cubicBezTo>
                    <a:lnTo>
                      <a:pt x="8335" y="10059"/>
                    </a:lnTo>
                    <a:cubicBezTo>
                      <a:pt x="8371" y="10082"/>
                      <a:pt x="8418" y="10094"/>
                      <a:pt x="8466" y="10094"/>
                    </a:cubicBezTo>
                    <a:cubicBezTo>
                      <a:pt x="8609" y="10094"/>
                      <a:pt x="8728" y="9975"/>
                      <a:pt x="8728" y="9832"/>
                    </a:cubicBezTo>
                    <a:lnTo>
                      <a:pt x="8788" y="5332"/>
                    </a:lnTo>
                    <a:cubicBezTo>
                      <a:pt x="8788" y="5237"/>
                      <a:pt x="8740" y="5153"/>
                      <a:pt x="8668" y="5106"/>
                    </a:cubicBezTo>
                    <a:lnTo>
                      <a:pt x="406" y="46"/>
                    </a:lnTo>
                    <a:cubicBezTo>
                      <a:pt x="359" y="14"/>
                      <a:pt x="309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148;p36">
                <a:extLst>
                  <a:ext uri="{FF2B5EF4-FFF2-40B4-BE49-F238E27FC236}">
                    <a16:creationId xmlns:a16="http://schemas.microsoft.com/office/drawing/2014/main" id="{1BD748B6-321D-466F-9FC2-568102FA0804}"/>
                  </a:ext>
                </a:extLst>
              </p:cNvPr>
              <p:cNvSpPr/>
              <p:nvPr/>
            </p:nvSpPr>
            <p:spPr>
              <a:xfrm>
                <a:off x="7645906" y="2800922"/>
                <a:ext cx="466292" cy="265299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9300" extrusionOk="0">
                    <a:moveTo>
                      <a:pt x="8346" y="1"/>
                    </a:moveTo>
                    <a:lnTo>
                      <a:pt x="0" y="4775"/>
                    </a:lnTo>
                    <a:lnTo>
                      <a:pt x="8168" y="9300"/>
                    </a:lnTo>
                    <a:lnTo>
                      <a:pt x="16347" y="4668"/>
                    </a:lnTo>
                    <a:lnTo>
                      <a:pt x="83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149;p36">
                <a:extLst>
                  <a:ext uri="{FF2B5EF4-FFF2-40B4-BE49-F238E27FC236}">
                    <a16:creationId xmlns:a16="http://schemas.microsoft.com/office/drawing/2014/main" id="{ABA7816B-536B-40E0-8851-E0B8BCEC49D0}"/>
                  </a:ext>
                </a:extLst>
              </p:cNvPr>
              <p:cNvSpPr/>
              <p:nvPr/>
            </p:nvSpPr>
            <p:spPr>
              <a:xfrm>
                <a:off x="7883280" y="2653179"/>
                <a:ext cx="230294" cy="279905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9812" extrusionOk="0">
                    <a:moveTo>
                      <a:pt x="84" y="1"/>
                    </a:moveTo>
                    <a:lnTo>
                      <a:pt x="1" y="5192"/>
                    </a:lnTo>
                    <a:lnTo>
                      <a:pt x="8014" y="9811"/>
                    </a:lnTo>
                    <a:lnTo>
                      <a:pt x="8073" y="488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150;p36">
                <a:extLst>
                  <a:ext uri="{FF2B5EF4-FFF2-40B4-BE49-F238E27FC236}">
                    <a16:creationId xmlns:a16="http://schemas.microsoft.com/office/drawing/2014/main" id="{74DC8C7B-B780-48D7-A3F1-C006DED3C0C0}"/>
                  </a:ext>
                </a:extLst>
              </p:cNvPr>
              <p:cNvSpPr/>
              <p:nvPr/>
            </p:nvSpPr>
            <p:spPr>
              <a:xfrm>
                <a:off x="7875464" y="2645248"/>
                <a:ext cx="244555" cy="295651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10364" extrusionOk="0">
                    <a:moveTo>
                      <a:pt x="620" y="767"/>
                    </a:moveTo>
                    <a:lnTo>
                      <a:pt x="8037" y="5470"/>
                    </a:lnTo>
                    <a:lnTo>
                      <a:pt x="8026" y="9637"/>
                    </a:lnTo>
                    <a:lnTo>
                      <a:pt x="548" y="5339"/>
                    </a:lnTo>
                    <a:lnTo>
                      <a:pt x="620" y="767"/>
                    </a:lnTo>
                    <a:close/>
                    <a:moveTo>
                      <a:pt x="359" y="0"/>
                    </a:moveTo>
                    <a:cubicBezTo>
                      <a:pt x="221" y="0"/>
                      <a:pt x="93" y="107"/>
                      <a:pt x="84" y="267"/>
                    </a:cubicBezTo>
                    <a:lnTo>
                      <a:pt x="1" y="5482"/>
                    </a:lnTo>
                    <a:cubicBezTo>
                      <a:pt x="1" y="5577"/>
                      <a:pt x="48" y="5660"/>
                      <a:pt x="144" y="5708"/>
                    </a:cubicBezTo>
                    <a:lnTo>
                      <a:pt x="8145" y="10327"/>
                    </a:lnTo>
                    <a:cubicBezTo>
                      <a:pt x="8192" y="10351"/>
                      <a:pt x="8240" y="10363"/>
                      <a:pt x="8288" y="10363"/>
                    </a:cubicBezTo>
                    <a:lnTo>
                      <a:pt x="8288" y="10351"/>
                    </a:lnTo>
                    <a:cubicBezTo>
                      <a:pt x="8430" y="10351"/>
                      <a:pt x="8549" y="10232"/>
                      <a:pt x="8549" y="10089"/>
                    </a:cubicBezTo>
                    <a:lnTo>
                      <a:pt x="8573" y="5303"/>
                    </a:lnTo>
                    <a:cubicBezTo>
                      <a:pt x="8573" y="5220"/>
                      <a:pt x="8526" y="5124"/>
                      <a:pt x="8454" y="5077"/>
                    </a:cubicBezTo>
                    <a:lnTo>
                      <a:pt x="501" y="41"/>
                    </a:lnTo>
                    <a:cubicBezTo>
                      <a:pt x="455" y="13"/>
                      <a:pt x="406" y="0"/>
                      <a:pt x="359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151;p36">
                <a:extLst>
                  <a:ext uri="{FF2B5EF4-FFF2-40B4-BE49-F238E27FC236}">
                    <a16:creationId xmlns:a16="http://schemas.microsoft.com/office/drawing/2014/main" id="{65719EEB-D65B-46D7-A24A-0FB49E543E8E}"/>
                  </a:ext>
                </a:extLst>
              </p:cNvPr>
              <p:cNvSpPr/>
              <p:nvPr/>
            </p:nvSpPr>
            <p:spPr>
              <a:xfrm>
                <a:off x="7878858" y="2932719"/>
                <a:ext cx="234373" cy="295851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10371" extrusionOk="0">
                    <a:moveTo>
                      <a:pt x="8216" y="0"/>
                    </a:moveTo>
                    <a:lnTo>
                      <a:pt x="1" y="4680"/>
                    </a:lnTo>
                    <a:lnTo>
                      <a:pt x="72" y="10371"/>
                    </a:lnTo>
                    <a:lnTo>
                      <a:pt x="8216" y="5656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152;p36">
                <a:extLst>
                  <a:ext uri="{FF2B5EF4-FFF2-40B4-BE49-F238E27FC236}">
                    <a16:creationId xmlns:a16="http://schemas.microsoft.com/office/drawing/2014/main" id="{9A94176D-10ED-414C-BC0A-9B2095285C72}"/>
                  </a:ext>
                </a:extLst>
              </p:cNvPr>
              <p:cNvSpPr/>
              <p:nvPr/>
            </p:nvSpPr>
            <p:spPr>
              <a:xfrm>
                <a:off x="7873439" y="2925159"/>
                <a:ext cx="247579" cy="311227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10910" extrusionOk="0">
                    <a:moveTo>
                      <a:pt x="8144" y="730"/>
                    </a:moveTo>
                    <a:lnTo>
                      <a:pt x="8144" y="5766"/>
                    </a:lnTo>
                    <a:lnTo>
                      <a:pt x="536" y="10171"/>
                    </a:lnTo>
                    <a:lnTo>
                      <a:pt x="536" y="5064"/>
                    </a:lnTo>
                    <a:lnTo>
                      <a:pt x="8144" y="730"/>
                    </a:lnTo>
                    <a:close/>
                    <a:moveTo>
                      <a:pt x="8412" y="1"/>
                    </a:moveTo>
                    <a:cubicBezTo>
                      <a:pt x="8366" y="1"/>
                      <a:pt x="8319" y="13"/>
                      <a:pt x="8275" y="39"/>
                    </a:cubicBezTo>
                    <a:lnTo>
                      <a:pt x="131" y="4671"/>
                    </a:lnTo>
                    <a:cubicBezTo>
                      <a:pt x="48" y="4718"/>
                      <a:pt x="0" y="4814"/>
                      <a:pt x="0" y="4909"/>
                    </a:cubicBezTo>
                    <a:lnTo>
                      <a:pt x="0" y="10636"/>
                    </a:lnTo>
                    <a:cubicBezTo>
                      <a:pt x="0" y="10791"/>
                      <a:pt x="119" y="10910"/>
                      <a:pt x="262" y="10910"/>
                    </a:cubicBezTo>
                    <a:cubicBezTo>
                      <a:pt x="310" y="10910"/>
                      <a:pt x="358" y="10898"/>
                      <a:pt x="405" y="10874"/>
                    </a:cubicBezTo>
                    <a:lnTo>
                      <a:pt x="8549" y="6159"/>
                    </a:lnTo>
                    <a:cubicBezTo>
                      <a:pt x="8632" y="6111"/>
                      <a:pt x="8680" y="6016"/>
                      <a:pt x="8680" y="5921"/>
                    </a:cubicBezTo>
                    <a:lnTo>
                      <a:pt x="8680" y="265"/>
                    </a:lnTo>
                    <a:cubicBezTo>
                      <a:pt x="8680" y="113"/>
                      <a:pt x="8551" y="1"/>
                      <a:pt x="8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153;p36">
                <a:extLst>
                  <a:ext uri="{FF2B5EF4-FFF2-40B4-BE49-F238E27FC236}">
                    <a16:creationId xmlns:a16="http://schemas.microsoft.com/office/drawing/2014/main" id="{134C20A6-E5B3-4003-A3FF-0D2AD80E191B}"/>
                  </a:ext>
                </a:extLst>
              </p:cNvPr>
              <p:cNvSpPr/>
              <p:nvPr/>
            </p:nvSpPr>
            <p:spPr>
              <a:xfrm>
                <a:off x="7645906" y="2937141"/>
                <a:ext cx="235029" cy="291429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10216" extrusionOk="0">
                    <a:moveTo>
                      <a:pt x="0" y="0"/>
                    </a:moveTo>
                    <a:lnTo>
                      <a:pt x="0" y="5501"/>
                    </a:lnTo>
                    <a:lnTo>
                      <a:pt x="8239" y="10216"/>
                    </a:lnTo>
                    <a:lnTo>
                      <a:pt x="8192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154;p36">
                <a:extLst>
                  <a:ext uri="{FF2B5EF4-FFF2-40B4-BE49-F238E27FC236}">
                    <a16:creationId xmlns:a16="http://schemas.microsoft.com/office/drawing/2014/main" id="{67B0A72C-055C-43C8-9A42-1D36B28EF0C2}"/>
                  </a:ext>
                </a:extLst>
              </p:cNvPr>
              <p:cNvSpPr/>
              <p:nvPr/>
            </p:nvSpPr>
            <p:spPr>
              <a:xfrm>
                <a:off x="7638090" y="2929667"/>
                <a:ext cx="250659" cy="30672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0752" extrusionOk="0">
                    <a:moveTo>
                      <a:pt x="536" y="727"/>
                    </a:moveTo>
                    <a:lnTo>
                      <a:pt x="8192" y="5037"/>
                    </a:lnTo>
                    <a:lnTo>
                      <a:pt x="8239" y="10013"/>
                    </a:lnTo>
                    <a:lnTo>
                      <a:pt x="536" y="5608"/>
                    </a:lnTo>
                    <a:lnTo>
                      <a:pt x="536" y="727"/>
                    </a:lnTo>
                    <a:close/>
                    <a:moveTo>
                      <a:pt x="268" y="0"/>
                    </a:moveTo>
                    <a:cubicBezTo>
                      <a:pt x="221" y="0"/>
                      <a:pt x="173" y="12"/>
                      <a:pt x="131" y="36"/>
                    </a:cubicBezTo>
                    <a:cubicBezTo>
                      <a:pt x="48" y="84"/>
                      <a:pt x="0" y="167"/>
                      <a:pt x="0" y="262"/>
                    </a:cubicBezTo>
                    <a:lnTo>
                      <a:pt x="0" y="5763"/>
                    </a:lnTo>
                    <a:cubicBezTo>
                      <a:pt x="0" y="5858"/>
                      <a:pt x="48" y="5942"/>
                      <a:pt x="131" y="5989"/>
                    </a:cubicBezTo>
                    <a:lnTo>
                      <a:pt x="8382" y="10716"/>
                    </a:lnTo>
                    <a:cubicBezTo>
                      <a:pt x="8418" y="10740"/>
                      <a:pt x="8466" y="10752"/>
                      <a:pt x="8513" y="10752"/>
                    </a:cubicBezTo>
                    <a:cubicBezTo>
                      <a:pt x="8561" y="10752"/>
                      <a:pt x="8609" y="10740"/>
                      <a:pt x="8656" y="10716"/>
                    </a:cubicBezTo>
                    <a:cubicBezTo>
                      <a:pt x="8739" y="10668"/>
                      <a:pt x="8787" y="10573"/>
                      <a:pt x="8787" y="10478"/>
                    </a:cubicBezTo>
                    <a:lnTo>
                      <a:pt x="8728" y="4882"/>
                    </a:lnTo>
                    <a:cubicBezTo>
                      <a:pt x="8728" y="4775"/>
                      <a:pt x="8680" y="4691"/>
                      <a:pt x="8597" y="4644"/>
                    </a:cubicBezTo>
                    <a:lnTo>
                      <a:pt x="405" y="36"/>
                    </a:lnTo>
                    <a:cubicBezTo>
                      <a:pt x="363" y="12"/>
                      <a:pt x="316" y="0"/>
                      <a:pt x="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155;p36">
                <a:extLst>
                  <a:ext uri="{FF2B5EF4-FFF2-40B4-BE49-F238E27FC236}">
                    <a16:creationId xmlns:a16="http://schemas.microsoft.com/office/drawing/2014/main" id="{132408DD-220F-4EE9-A891-41A54D5FE7A8}"/>
                  </a:ext>
                </a:extLst>
              </p:cNvPr>
              <p:cNvSpPr/>
              <p:nvPr/>
            </p:nvSpPr>
            <p:spPr>
              <a:xfrm>
                <a:off x="7638090" y="2793448"/>
                <a:ext cx="483606" cy="28295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9919" extrusionOk="0">
                    <a:moveTo>
                      <a:pt x="8620" y="584"/>
                    </a:moveTo>
                    <a:cubicBezTo>
                      <a:pt x="13359" y="3382"/>
                      <a:pt x="15276" y="4478"/>
                      <a:pt x="16098" y="4906"/>
                    </a:cubicBezTo>
                    <a:lnTo>
                      <a:pt x="8466" y="9347"/>
                    </a:lnTo>
                    <a:lnTo>
                      <a:pt x="810" y="5037"/>
                    </a:lnTo>
                    <a:lnTo>
                      <a:pt x="8620" y="584"/>
                    </a:lnTo>
                    <a:close/>
                    <a:moveTo>
                      <a:pt x="8620" y="1"/>
                    </a:moveTo>
                    <a:cubicBezTo>
                      <a:pt x="8576" y="1"/>
                      <a:pt x="8531" y="13"/>
                      <a:pt x="8489" y="37"/>
                    </a:cubicBezTo>
                    <a:lnTo>
                      <a:pt x="131" y="4811"/>
                    </a:lnTo>
                    <a:cubicBezTo>
                      <a:pt x="48" y="4859"/>
                      <a:pt x="0" y="4942"/>
                      <a:pt x="0" y="5037"/>
                    </a:cubicBezTo>
                    <a:cubicBezTo>
                      <a:pt x="0" y="5132"/>
                      <a:pt x="48" y="5228"/>
                      <a:pt x="131" y="5275"/>
                    </a:cubicBezTo>
                    <a:lnTo>
                      <a:pt x="8335" y="9883"/>
                    </a:lnTo>
                    <a:cubicBezTo>
                      <a:pt x="8370" y="9907"/>
                      <a:pt x="8418" y="9919"/>
                      <a:pt x="8466" y="9919"/>
                    </a:cubicBezTo>
                    <a:cubicBezTo>
                      <a:pt x="8513" y="9919"/>
                      <a:pt x="8561" y="9907"/>
                      <a:pt x="8597" y="9871"/>
                    </a:cubicBezTo>
                    <a:lnTo>
                      <a:pt x="16800" y="5109"/>
                    </a:lnTo>
                    <a:cubicBezTo>
                      <a:pt x="16907" y="5037"/>
                      <a:pt x="16955" y="4894"/>
                      <a:pt x="16907" y="4763"/>
                    </a:cubicBezTo>
                    <a:cubicBezTo>
                      <a:pt x="16860" y="4680"/>
                      <a:pt x="16788" y="4632"/>
                      <a:pt x="16705" y="4621"/>
                    </a:cubicBezTo>
                    <a:cubicBezTo>
                      <a:pt x="16240" y="4430"/>
                      <a:pt x="11716" y="1787"/>
                      <a:pt x="8751" y="37"/>
                    </a:cubicBezTo>
                    <a:cubicBezTo>
                      <a:pt x="8710" y="13"/>
                      <a:pt x="8665" y="1"/>
                      <a:pt x="8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156;p36">
                <a:extLst>
                  <a:ext uri="{FF2B5EF4-FFF2-40B4-BE49-F238E27FC236}">
                    <a16:creationId xmlns:a16="http://schemas.microsoft.com/office/drawing/2014/main" id="{45E45F1D-BE8E-4C50-98A9-B537FC0E63EC}"/>
                  </a:ext>
                </a:extLst>
              </p:cNvPr>
              <p:cNvSpPr/>
              <p:nvPr/>
            </p:nvSpPr>
            <p:spPr>
              <a:xfrm>
                <a:off x="7904672" y="3045146"/>
                <a:ext cx="99887" cy="126716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4442" extrusionOk="0">
                    <a:moveTo>
                      <a:pt x="3501" y="0"/>
                    </a:moveTo>
                    <a:lnTo>
                      <a:pt x="1" y="2036"/>
                    </a:lnTo>
                    <a:lnTo>
                      <a:pt x="25" y="4441"/>
                    </a:lnTo>
                    <a:lnTo>
                      <a:pt x="3501" y="2417"/>
                    </a:lnTo>
                    <a:lnTo>
                      <a:pt x="35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157;p36">
                <a:extLst>
                  <a:ext uri="{FF2B5EF4-FFF2-40B4-BE49-F238E27FC236}">
                    <a16:creationId xmlns:a16="http://schemas.microsoft.com/office/drawing/2014/main" id="{EB2C7DB2-3C00-402D-AD6C-DD9ADE263007}"/>
                  </a:ext>
                </a:extLst>
              </p:cNvPr>
              <p:cNvSpPr/>
              <p:nvPr/>
            </p:nvSpPr>
            <p:spPr>
              <a:xfrm>
                <a:off x="7645906" y="2652836"/>
                <a:ext cx="239107" cy="284326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9967" extrusionOk="0">
                    <a:moveTo>
                      <a:pt x="8382" y="1"/>
                    </a:moveTo>
                    <a:lnTo>
                      <a:pt x="0" y="5025"/>
                    </a:lnTo>
                    <a:lnTo>
                      <a:pt x="0" y="9966"/>
                    </a:lnTo>
                    <a:lnTo>
                      <a:pt x="8346" y="5192"/>
                    </a:lnTo>
                    <a:lnTo>
                      <a:pt x="83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158;p36">
                <a:extLst>
                  <a:ext uri="{FF2B5EF4-FFF2-40B4-BE49-F238E27FC236}">
                    <a16:creationId xmlns:a16="http://schemas.microsoft.com/office/drawing/2014/main" id="{2E808C38-C3B0-43B0-87EB-40A0873E50DA}"/>
                  </a:ext>
                </a:extLst>
              </p:cNvPr>
              <p:cNvSpPr/>
              <p:nvPr/>
            </p:nvSpPr>
            <p:spPr>
              <a:xfrm>
                <a:off x="7638090" y="2645362"/>
                <a:ext cx="254709" cy="299617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10503" extrusionOk="0">
                    <a:moveTo>
                      <a:pt x="8382" y="739"/>
                    </a:moveTo>
                    <a:lnTo>
                      <a:pt x="8358" y="5299"/>
                    </a:lnTo>
                    <a:lnTo>
                      <a:pt x="536" y="9764"/>
                    </a:lnTo>
                    <a:lnTo>
                      <a:pt x="536" y="5442"/>
                    </a:lnTo>
                    <a:lnTo>
                      <a:pt x="8382" y="739"/>
                    </a:lnTo>
                    <a:close/>
                    <a:moveTo>
                      <a:pt x="8656" y="1"/>
                    </a:moveTo>
                    <a:cubicBezTo>
                      <a:pt x="8611" y="1"/>
                      <a:pt x="8567" y="13"/>
                      <a:pt x="8525" y="37"/>
                    </a:cubicBezTo>
                    <a:lnTo>
                      <a:pt x="131" y="5061"/>
                    </a:lnTo>
                    <a:cubicBezTo>
                      <a:pt x="48" y="5109"/>
                      <a:pt x="0" y="5192"/>
                      <a:pt x="0" y="5287"/>
                    </a:cubicBezTo>
                    <a:lnTo>
                      <a:pt x="0" y="10228"/>
                    </a:lnTo>
                    <a:cubicBezTo>
                      <a:pt x="0" y="10383"/>
                      <a:pt x="119" y="10502"/>
                      <a:pt x="274" y="10502"/>
                    </a:cubicBezTo>
                    <a:cubicBezTo>
                      <a:pt x="310" y="10502"/>
                      <a:pt x="357" y="10490"/>
                      <a:pt x="405" y="10466"/>
                    </a:cubicBezTo>
                    <a:lnTo>
                      <a:pt x="8751" y="5692"/>
                    </a:lnTo>
                    <a:cubicBezTo>
                      <a:pt x="8835" y="5644"/>
                      <a:pt x="8882" y="5561"/>
                      <a:pt x="8882" y="5466"/>
                    </a:cubicBezTo>
                    <a:lnTo>
                      <a:pt x="8930" y="263"/>
                    </a:lnTo>
                    <a:cubicBezTo>
                      <a:pt x="8930" y="167"/>
                      <a:pt x="8870" y="84"/>
                      <a:pt x="8787" y="37"/>
                    </a:cubicBezTo>
                    <a:cubicBezTo>
                      <a:pt x="8745" y="13"/>
                      <a:pt x="8701" y="1"/>
                      <a:pt x="8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159;p36">
                <a:extLst>
                  <a:ext uri="{FF2B5EF4-FFF2-40B4-BE49-F238E27FC236}">
                    <a16:creationId xmlns:a16="http://schemas.microsoft.com/office/drawing/2014/main" id="{FC07F085-1191-4D0F-8BAE-7F04B22FCEFF}"/>
                  </a:ext>
                </a:extLst>
              </p:cNvPr>
              <p:cNvSpPr/>
              <p:nvPr/>
            </p:nvSpPr>
            <p:spPr>
              <a:xfrm>
                <a:off x="7881254" y="2796843"/>
                <a:ext cx="231292" cy="268009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9395" extrusionOk="0">
                    <a:moveTo>
                      <a:pt x="8108" y="1"/>
                    </a:moveTo>
                    <a:lnTo>
                      <a:pt x="0" y="5037"/>
                    </a:lnTo>
                    <a:lnTo>
                      <a:pt x="0" y="9395"/>
                    </a:lnTo>
                    <a:lnTo>
                      <a:pt x="8073" y="4859"/>
                    </a:lnTo>
                    <a:lnTo>
                      <a:pt x="8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60;p36">
                <a:extLst>
                  <a:ext uri="{FF2B5EF4-FFF2-40B4-BE49-F238E27FC236}">
                    <a16:creationId xmlns:a16="http://schemas.microsoft.com/office/drawing/2014/main" id="{BDF2C261-D39E-493E-8562-44AB6B275C79}"/>
                  </a:ext>
                </a:extLst>
              </p:cNvPr>
              <p:cNvSpPr/>
              <p:nvPr/>
            </p:nvSpPr>
            <p:spPr>
              <a:xfrm>
                <a:off x="7873439" y="2789397"/>
                <a:ext cx="246580" cy="282928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9918" extrusionOk="0">
                    <a:moveTo>
                      <a:pt x="8108" y="738"/>
                    </a:moveTo>
                    <a:lnTo>
                      <a:pt x="8108" y="4905"/>
                    </a:lnTo>
                    <a:lnTo>
                      <a:pt x="536" y="9192"/>
                    </a:lnTo>
                    <a:lnTo>
                      <a:pt x="536" y="5453"/>
                    </a:lnTo>
                    <a:lnTo>
                      <a:pt x="8108" y="738"/>
                    </a:lnTo>
                    <a:close/>
                    <a:moveTo>
                      <a:pt x="8370" y="0"/>
                    </a:moveTo>
                    <a:cubicBezTo>
                      <a:pt x="8326" y="0"/>
                      <a:pt x="8281" y="12"/>
                      <a:pt x="8239" y="36"/>
                    </a:cubicBezTo>
                    <a:lnTo>
                      <a:pt x="131" y="5072"/>
                    </a:lnTo>
                    <a:cubicBezTo>
                      <a:pt x="48" y="5120"/>
                      <a:pt x="0" y="5203"/>
                      <a:pt x="0" y="5298"/>
                    </a:cubicBezTo>
                    <a:lnTo>
                      <a:pt x="0" y="9656"/>
                    </a:lnTo>
                    <a:cubicBezTo>
                      <a:pt x="0" y="9751"/>
                      <a:pt x="60" y="9835"/>
                      <a:pt x="143" y="9882"/>
                    </a:cubicBezTo>
                    <a:cubicBezTo>
                      <a:pt x="179" y="9906"/>
                      <a:pt x="227" y="9918"/>
                      <a:pt x="274" y="9918"/>
                    </a:cubicBezTo>
                    <a:cubicBezTo>
                      <a:pt x="322" y="9918"/>
                      <a:pt x="369" y="9906"/>
                      <a:pt x="405" y="9894"/>
                    </a:cubicBezTo>
                    <a:lnTo>
                      <a:pt x="8513" y="5310"/>
                    </a:lnTo>
                    <a:cubicBezTo>
                      <a:pt x="8597" y="5263"/>
                      <a:pt x="8644" y="5167"/>
                      <a:pt x="8644" y="5072"/>
                    </a:cubicBezTo>
                    <a:lnTo>
                      <a:pt x="8644" y="274"/>
                    </a:lnTo>
                    <a:cubicBezTo>
                      <a:pt x="8644" y="167"/>
                      <a:pt x="8597" y="83"/>
                      <a:pt x="8501" y="36"/>
                    </a:cubicBezTo>
                    <a:cubicBezTo>
                      <a:pt x="8460" y="12"/>
                      <a:pt x="8415" y="0"/>
                      <a:pt x="8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61;p36">
                <a:extLst>
                  <a:ext uri="{FF2B5EF4-FFF2-40B4-BE49-F238E27FC236}">
                    <a16:creationId xmlns:a16="http://schemas.microsoft.com/office/drawing/2014/main" id="{BB88CD34-D48D-4127-94CF-60A7A81E02A7}"/>
                  </a:ext>
                </a:extLst>
              </p:cNvPr>
              <p:cNvSpPr/>
              <p:nvPr/>
            </p:nvSpPr>
            <p:spPr>
              <a:xfrm>
                <a:off x="7645906" y="2796187"/>
                <a:ext cx="235371" cy="272744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9561" extrusionOk="0">
                    <a:moveTo>
                      <a:pt x="0" y="0"/>
                    </a:moveTo>
                    <a:lnTo>
                      <a:pt x="0" y="4941"/>
                    </a:lnTo>
                    <a:lnTo>
                      <a:pt x="8192" y="9561"/>
                    </a:lnTo>
                    <a:lnTo>
                      <a:pt x="8251" y="50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162;p36">
                <a:extLst>
                  <a:ext uri="{FF2B5EF4-FFF2-40B4-BE49-F238E27FC236}">
                    <a16:creationId xmlns:a16="http://schemas.microsoft.com/office/drawing/2014/main" id="{AC81F0A9-477B-4406-B949-63640AA492E4}"/>
                  </a:ext>
                </a:extLst>
              </p:cNvPr>
              <p:cNvSpPr/>
              <p:nvPr/>
            </p:nvSpPr>
            <p:spPr>
              <a:xfrm>
                <a:off x="7638090" y="2788427"/>
                <a:ext cx="250659" cy="287978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0095" extrusionOk="0">
                    <a:moveTo>
                      <a:pt x="536" y="748"/>
                    </a:moveTo>
                    <a:lnTo>
                      <a:pt x="8251" y="5475"/>
                    </a:lnTo>
                    <a:lnTo>
                      <a:pt x="8204" y="9369"/>
                    </a:lnTo>
                    <a:lnTo>
                      <a:pt x="536" y="5058"/>
                    </a:lnTo>
                    <a:lnTo>
                      <a:pt x="536" y="748"/>
                    </a:lnTo>
                    <a:close/>
                    <a:moveTo>
                      <a:pt x="261" y="1"/>
                    </a:moveTo>
                    <a:cubicBezTo>
                      <a:pt x="124" y="1"/>
                      <a:pt x="0" y="114"/>
                      <a:pt x="0" y="272"/>
                    </a:cubicBezTo>
                    <a:lnTo>
                      <a:pt x="0" y="5213"/>
                    </a:lnTo>
                    <a:cubicBezTo>
                      <a:pt x="0" y="5308"/>
                      <a:pt x="48" y="5404"/>
                      <a:pt x="131" y="5451"/>
                    </a:cubicBezTo>
                    <a:lnTo>
                      <a:pt x="8335" y="10059"/>
                    </a:lnTo>
                    <a:cubicBezTo>
                      <a:pt x="8370" y="10083"/>
                      <a:pt x="8418" y="10095"/>
                      <a:pt x="8466" y="10095"/>
                    </a:cubicBezTo>
                    <a:cubicBezTo>
                      <a:pt x="8609" y="10095"/>
                      <a:pt x="8728" y="9976"/>
                      <a:pt x="8728" y="9833"/>
                    </a:cubicBezTo>
                    <a:lnTo>
                      <a:pt x="8787" y="5332"/>
                    </a:lnTo>
                    <a:cubicBezTo>
                      <a:pt x="8787" y="5237"/>
                      <a:pt x="8739" y="5154"/>
                      <a:pt x="8668" y="5106"/>
                    </a:cubicBezTo>
                    <a:lnTo>
                      <a:pt x="405" y="46"/>
                    </a:lnTo>
                    <a:cubicBezTo>
                      <a:pt x="359" y="15"/>
                      <a:pt x="309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163;p36">
                <a:extLst>
                  <a:ext uri="{FF2B5EF4-FFF2-40B4-BE49-F238E27FC236}">
                    <a16:creationId xmlns:a16="http://schemas.microsoft.com/office/drawing/2014/main" id="{A81D0692-533E-4007-81F7-087ABF844096}"/>
                  </a:ext>
                </a:extLst>
              </p:cNvPr>
              <p:cNvSpPr/>
              <p:nvPr/>
            </p:nvSpPr>
            <p:spPr>
              <a:xfrm>
                <a:off x="6946192" y="1263293"/>
                <a:ext cx="678645" cy="404224"/>
              </a:xfrm>
              <a:custGeom>
                <a:avLst/>
                <a:gdLst/>
                <a:ahLst/>
                <a:cxnLst/>
                <a:rect l="l" t="t" r="r" b="b"/>
                <a:pathLst>
                  <a:path w="23793" h="14170" extrusionOk="0">
                    <a:moveTo>
                      <a:pt x="401" y="1"/>
                    </a:moveTo>
                    <a:cubicBezTo>
                      <a:pt x="161" y="1"/>
                      <a:pt x="0" y="365"/>
                      <a:pt x="278" y="513"/>
                    </a:cubicBezTo>
                    <a:lnTo>
                      <a:pt x="23281" y="14134"/>
                    </a:lnTo>
                    <a:cubicBezTo>
                      <a:pt x="23329" y="14158"/>
                      <a:pt x="23376" y="14170"/>
                      <a:pt x="23424" y="14170"/>
                    </a:cubicBezTo>
                    <a:cubicBezTo>
                      <a:pt x="23698" y="14170"/>
                      <a:pt x="23793" y="13813"/>
                      <a:pt x="23555" y="13670"/>
                    </a:cubicBezTo>
                    <a:lnTo>
                      <a:pt x="552" y="49"/>
                    </a:lnTo>
                    <a:cubicBezTo>
                      <a:pt x="500" y="15"/>
                      <a:pt x="449" y="1"/>
                      <a:pt x="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164;p36">
                <a:extLst>
                  <a:ext uri="{FF2B5EF4-FFF2-40B4-BE49-F238E27FC236}">
                    <a16:creationId xmlns:a16="http://schemas.microsoft.com/office/drawing/2014/main" id="{53C736BA-1DA9-4ACC-8379-6ECDCBBC5A26}"/>
                  </a:ext>
                </a:extLst>
              </p:cNvPr>
              <p:cNvSpPr/>
              <p:nvPr/>
            </p:nvSpPr>
            <p:spPr>
              <a:xfrm>
                <a:off x="7105583" y="2015305"/>
                <a:ext cx="108701" cy="238798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8371" extrusionOk="0">
                    <a:moveTo>
                      <a:pt x="3810" y="1"/>
                    </a:moveTo>
                    <a:lnTo>
                      <a:pt x="0" y="2275"/>
                    </a:lnTo>
                    <a:lnTo>
                      <a:pt x="0" y="8371"/>
                    </a:lnTo>
                    <a:lnTo>
                      <a:pt x="3810" y="6085"/>
                    </a:lnTo>
                    <a:lnTo>
                      <a:pt x="3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165;p36">
                <a:extLst>
                  <a:ext uri="{FF2B5EF4-FFF2-40B4-BE49-F238E27FC236}">
                    <a16:creationId xmlns:a16="http://schemas.microsoft.com/office/drawing/2014/main" id="{3D752FF0-8021-414F-84B2-463113B24013}"/>
                  </a:ext>
                </a:extLst>
              </p:cNvPr>
              <p:cNvSpPr/>
              <p:nvPr/>
            </p:nvSpPr>
            <p:spPr>
              <a:xfrm>
                <a:off x="7097767" y="2007431"/>
                <a:ext cx="123989" cy="25414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8909" extrusionOk="0">
                    <a:moveTo>
                      <a:pt x="3822" y="741"/>
                    </a:moveTo>
                    <a:lnTo>
                      <a:pt x="3822" y="6206"/>
                    </a:lnTo>
                    <a:lnTo>
                      <a:pt x="548" y="8171"/>
                    </a:lnTo>
                    <a:lnTo>
                      <a:pt x="548" y="2706"/>
                    </a:lnTo>
                    <a:lnTo>
                      <a:pt x="3822" y="741"/>
                    </a:lnTo>
                    <a:close/>
                    <a:moveTo>
                      <a:pt x="4078" y="0"/>
                    </a:moveTo>
                    <a:cubicBezTo>
                      <a:pt x="4032" y="0"/>
                      <a:pt x="3985" y="12"/>
                      <a:pt x="3941" y="39"/>
                    </a:cubicBezTo>
                    <a:lnTo>
                      <a:pt x="143" y="2325"/>
                    </a:lnTo>
                    <a:cubicBezTo>
                      <a:pt x="60" y="2372"/>
                      <a:pt x="0" y="2456"/>
                      <a:pt x="12" y="2551"/>
                    </a:cubicBezTo>
                    <a:lnTo>
                      <a:pt x="12" y="8647"/>
                    </a:lnTo>
                    <a:cubicBezTo>
                      <a:pt x="12" y="8742"/>
                      <a:pt x="60" y="8825"/>
                      <a:pt x="143" y="8873"/>
                    </a:cubicBezTo>
                    <a:cubicBezTo>
                      <a:pt x="179" y="8897"/>
                      <a:pt x="227" y="8909"/>
                      <a:pt x="274" y="8909"/>
                    </a:cubicBezTo>
                    <a:cubicBezTo>
                      <a:pt x="322" y="8909"/>
                      <a:pt x="370" y="8897"/>
                      <a:pt x="417" y="8873"/>
                    </a:cubicBezTo>
                    <a:lnTo>
                      <a:pt x="4215" y="6587"/>
                    </a:lnTo>
                    <a:cubicBezTo>
                      <a:pt x="4299" y="6539"/>
                      <a:pt x="4346" y="6444"/>
                      <a:pt x="4346" y="6361"/>
                    </a:cubicBezTo>
                    <a:lnTo>
                      <a:pt x="4346" y="265"/>
                    </a:lnTo>
                    <a:cubicBezTo>
                      <a:pt x="4346" y="112"/>
                      <a:pt x="4218" y="0"/>
                      <a:pt x="4078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166;p36">
                <a:extLst>
                  <a:ext uri="{FF2B5EF4-FFF2-40B4-BE49-F238E27FC236}">
                    <a16:creationId xmlns:a16="http://schemas.microsoft.com/office/drawing/2014/main" id="{FF946B30-34AB-4A2A-A7D2-57C74B92A4C1}"/>
                  </a:ext>
                </a:extLst>
              </p:cNvPr>
              <p:cNvSpPr/>
              <p:nvPr/>
            </p:nvSpPr>
            <p:spPr>
              <a:xfrm>
                <a:off x="7142606" y="2033306"/>
                <a:ext cx="108701" cy="238798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8371" extrusionOk="0">
                    <a:moveTo>
                      <a:pt x="3810" y="1"/>
                    </a:moveTo>
                    <a:lnTo>
                      <a:pt x="0" y="2287"/>
                    </a:lnTo>
                    <a:lnTo>
                      <a:pt x="0" y="8371"/>
                    </a:lnTo>
                    <a:lnTo>
                      <a:pt x="3810" y="6085"/>
                    </a:lnTo>
                    <a:lnTo>
                      <a:pt x="38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167;p36">
                <a:extLst>
                  <a:ext uri="{FF2B5EF4-FFF2-40B4-BE49-F238E27FC236}">
                    <a16:creationId xmlns:a16="http://schemas.microsoft.com/office/drawing/2014/main" id="{B8E7547B-6072-4143-AC5C-87186D04EE50}"/>
                  </a:ext>
                </a:extLst>
              </p:cNvPr>
              <p:cNvSpPr/>
              <p:nvPr/>
            </p:nvSpPr>
            <p:spPr>
              <a:xfrm>
                <a:off x="7135133" y="2025489"/>
                <a:ext cx="123618" cy="254430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8919" extrusionOk="0">
                    <a:moveTo>
                      <a:pt x="3810" y="751"/>
                    </a:moveTo>
                    <a:lnTo>
                      <a:pt x="3810" y="6204"/>
                    </a:lnTo>
                    <a:lnTo>
                      <a:pt x="536" y="8169"/>
                    </a:lnTo>
                    <a:lnTo>
                      <a:pt x="536" y="2716"/>
                    </a:lnTo>
                    <a:lnTo>
                      <a:pt x="3810" y="751"/>
                    </a:lnTo>
                    <a:close/>
                    <a:moveTo>
                      <a:pt x="4066" y="1"/>
                    </a:moveTo>
                    <a:cubicBezTo>
                      <a:pt x="4018" y="1"/>
                      <a:pt x="3971" y="13"/>
                      <a:pt x="3929" y="37"/>
                    </a:cubicBezTo>
                    <a:lnTo>
                      <a:pt x="131" y="2323"/>
                    </a:lnTo>
                    <a:cubicBezTo>
                      <a:pt x="48" y="2370"/>
                      <a:pt x="0" y="2466"/>
                      <a:pt x="0" y="2561"/>
                    </a:cubicBezTo>
                    <a:lnTo>
                      <a:pt x="0" y="8645"/>
                    </a:lnTo>
                    <a:cubicBezTo>
                      <a:pt x="0" y="8740"/>
                      <a:pt x="48" y="8835"/>
                      <a:pt x="131" y="8883"/>
                    </a:cubicBezTo>
                    <a:cubicBezTo>
                      <a:pt x="179" y="8907"/>
                      <a:pt x="214" y="8919"/>
                      <a:pt x="262" y="8919"/>
                    </a:cubicBezTo>
                    <a:cubicBezTo>
                      <a:pt x="310" y="8919"/>
                      <a:pt x="357" y="8907"/>
                      <a:pt x="405" y="8871"/>
                    </a:cubicBezTo>
                    <a:lnTo>
                      <a:pt x="4203" y="6597"/>
                    </a:lnTo>
                    <a:cubicBezTo>
                      <a:pt x="4286" y="6549"/>
                      <a:pt x="4334" y="6454"/>
                      <a:pt x="4334" y="6359"/>
                    </a:cubicBezTo>
                    <a:lnTo>
                      <a:pt x="4334" y="275"/>
                    </a:lnTo>
                    <a:cubicBezTo>
                      <a:pt x="4334" y="180"/>
                      <a:pt x="4286" y="84"/>
                      <a:pt x="4203" y="37"/>
                    </a:cubicBezTo>
                    <a:cubicBezTo>
                      <a:pt x="4161" y="13"/>
                      <a:pt x="4114" y="1"/>
                      <a:pt x="4066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168;p36">
                <a:extLst>
                  <a:ext uri="{FF2B5EF4-FFF2-40B4-BE49-F238E27FC236}">
                    <a16:creationId xmlns:a16="http://schemas.microsoft.com/office/drawing/2014/main" id="{6361C471-C1AF-4F30-B5DC-9EEA62A9CA67}"/>
                  </a:ext>
                </a:extLst>
              </p:cNvPr>
              <p:cNvSpPr/>
              <p:nvPr/>
            </p:nvSpPr>
            <p:spPr>
              <a:xfrm>
                <a:off x="7105583" y="2080176"/>
                <a:ext cx="37108" cy="192128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6735" extrusionOk="0">
                    <a:moveTo>
                      <a:pt x="0" y="1"/>
                    </a:moveTo>
                    <a:lnTo>
                      <a:pt x="0" y="6085"/>
                    </a:lnTo>
                    <a:cubicBezTo>
                      <a:pt x="0" y="6085"/>
                      <a:pt x="1204" y="6735"/>
                      <a:pt x="1294" y="6735"/>
                    </a:cubicBezTo>
                    <a:cubicBezTo>
                      <a:pt x="1299" y="6735"/>
                      <a:pt x="1301" y="6732"/>
                      <a:pt x="1298" y="6728"/>
                    </a:cubicBezTo>
                    <a:cubicBezTo>
                      <a:pt x="1262" y="6633"/>
                      <a:pt x="1298" y="644"/>
                      <a:pt x="1298" y="6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169;p36">
                <a:extLst>
                  <a:ext uri="{FF2B5EF4-FFF2-40B4-BE49-F238E27FC236}">
                    <a16:creationId xmlns:a16="http://schemas.microsoft.com/office/drawing/2014/main" id="{179B1880-D7D2-471A-B4CA-9FE06ECA4092}"/>
                  </a:ext>
                </a:extLst>
              </p:cNvPr>
              <p:cNvSpPr/>
              <p:nvPr/>
            </p:nvSpPr>
            <p:spPr>
              <a:xfrm>
                <a:off x="7098109" y="2072531"/>
                <a:ext cx="53338" cy="207732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282" extrusionOk="0">
                    <a:moveTo>
                      <a:pt x="536" y="697"/>
                    </a:moveTo>
                    <a:lnTo>
                      <a:pt x="1298" y="1078"/>
                    </a:lnTo>
                    <a:cubicBezTo>
                      <a:pt x="1286" y="4531"/>
                      <a:pt x="1286" y="5972"/>
                      <a:pt x="1298" y="6591"/>
                    </a:cubicBezTo>
                    <a:cubicBezTo>
                      <a:pt x="1084" y="6496"/>
                      <a:pt x="810" y="6353"/>
                      <a:pt x="548" y="6198"/>
                    </a:cubicBezTo>
                    <a:lnTo>
                      <a:pt x="536" y="697"/>
                    </a:lnTo>
                    <a:close/>
                    <a:moveTo>
                      <a:pt x="267" y="0"/>
                    </a:moveTo>
                    <a:cubicBezTo>
                      <a:pt x="217" y="0"/>
                      <a:pt x="166" y="16"/>
                      <a:pt x="119" y="43"/>
                    </a:cubicBezTo>
                    <a:cubicBezTo>
                      <a:pt x="48" y="90"/>
                      <a:pt x="0" y="174"/>
                      <a:pt x="0" y="269"/>
                    </a:cubicBezTo>
                    <a:lnTo>
                      <a:pt x="0" y="6365"/>
                    </a:lnTo>
                    <a:cubicBezTo>
                      <a:pt x="0" y="6460"/>
                      <a:pt x="48" y="6543"/>
                      <a:pt x="143" y="6591"/>
                    </a:cubicBezTo>
                    <a:cubicBezTo>
                      <a:pt x="1108" y="7127"/>
                      <a:pt x="1441" y="7282"/>
                      <a:pt x="1584" y="7282"/>
                    </a:cubicBezTo>
                    <a:cubicBezTo>
                      <a:pt x="1643" y="7282"/>
                      <a:pt x="1703" y="7246"/>
                      <a:pt x="1739" y="7198"/>
                    </a:cubicBezTo>
                    <a:cubicBezTo>
                      <a:pt x="1822" y="7151"/>
                      <a:pt x="1870" y="7043"/>
                      <a:pt x="1834" y="6960"/>
                    </a:cubicBezTo>
                    <a:cubicBezTo>
                      <a:pt x="1810" y="6734"/>
                      <a:pt x="1822" y="3210"/>
                      <a:pt x="1834" y="900"/>
                    </a:cubicBezTo>
                    <a:cubicBezTo>
                      <a:pt x="1834" y="805"/>
                      <a:pt x="1774" y="709"/>
                      <a:pt x="1679" y="662"/>
                    </a:cubicBezTo>
                    <a:lnTo>
                      <a:pt x="381" y="31"/>
                    </a:lnTo>
                    <a:cubicBezTo>
                      <a:pt x="345" y="10"/>
                      <a:pt x="306" y="0"/>
                      <a:pt x="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170;p36">
                <a:extLst>
                  <a:ext uri="{FF2B5EF4-FFF2-40B4-BE49-F238E27FC236}">
                    <a16:creationId xmlns:a16="http://schemas.microsoft.com/office/drawing/2014/main" id="{04F9E57A-7923-42F7-A2E0-090B769E96BA}"/>
                  </a:ext>
                </a:extLst>
              </p:cNvPr>
              <p:cNvSpPr/>
              <p:nvPr/>
            </p:nvSpPr>
            <p:spPr>
              <a:xfrm>
                <a:off x="7105583" y="2015305"/>
                <a:ext cx="145723" cy="83241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2918" extrusionOk="0">
                    <a:moveTo>
                      <a:pt x="3810" y="1"/>
                    </a:moveTo>
                    <a:lnTo>
                      <a:pt x="0" y="2275"/>
                    </a:lnTo>
                    <a:lnTo>
                      <a:pt x="1298" y="2918"/>
                    </a:lnTo>
                    <a:lnTo>
                      <a:pt x="5108" y="632"/>
                    </a:lnTo>
                    <a:lnTo>
                      <a:pt x="3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171;p36">
                <a:extLst>
                  <a:ext uri="{FF2B5EF4-FFF2-40B4-BE49-F238E27FC236}">
                    <a16:creationId xmlns:a16="http://schemas.microsoft.com/office/drawing/2014/main" id="{BEBD06A8-9408-4518-B8A7-7D25C0ADD414}"/>
                  </a:ext>
                </a:extLst>
              </p:cNvPr>
              <p:cNvSpPr/>
              <p:nvPr/>
            </p:nvSpPr>
            <p:spPr>
              <a:xfrm>
                <a:off x="7096398" y="2007460"/>
                <a:ext cx="164064" cy="9856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455" extrusionOk="0">
                    <a:moveTo>
                      <a:pt x="4132" y="573"/>
                    </a:moveTo>
                    <a:lnTo>
                      <a:pt x="4859" y="931"/>
                    </a:lnTo>
                    <a:lnTo>
                      <a:pt x="1608" y="2883"/>
                    </a:lnTo>
                    <a:lnTo>
                      <a:pt x="882" y="2526"/>
                    </a:lnTo>
                    <a:lnTo>
                      <a:pt x="4132" y="573"/>
                    </a:lnTo>
                    <a:close/>
                    <a:moveTo>
                      <a:pt x="4130" y="0"/>
                    </a:moveTo>
                    <a:cubicBezTo>
                      <a:pt x="4082" y="0"/>
                      <a:pt x="4034" y="12"/>
                      <a:pt x="3989" y="38"/>
                    </a:cubicBezTo>
                    <a:lnTo>
                      <a:pt x="191" y="2324"/>
                    </a:lnTo>
                    <a:cubicBezTo>
                      <a:pt x="1" y="2431"/>
                      <a:pt x="13" y="2705"/>
                      <a:pt x="203" y="2800"/>
                    </a:cubicBezTo>
                    <a:lnTo>
                      <a:pt x="1501" y="3431"/>
                    </a:lnTo>
                    <a:cubicBezTo>
                      <a:pt x="1537" y="3443"/>
                      <a:pt x="1584" y="3455"/>
                      <a:pt x="1620" y="3455"/>
                    </a:cubicBezTo>
                    <a:cubicBezTo>
                      <a:pt x="1668" y="3455"/>
                      <a:pt x="1715" y="3443"/>
                      <a:pt x="1763" y="3419"/>
                    </a:cubicBezTo>
                    <a:lnTo>
                      <a:pt x="5561" y="1133"/>
                    </a:lnTo>
                    <a:cubicBezTo>
                      <a:pt x="5752" y="1026"/>
                      <a:pt x="5740" y="752"/>
                      <a:pt x="5549" y="669"/>
                    </a:cubicBezTo>
                    <a:lnTo>
                      <a:pt x="4251" y="26"/>
                    </a:lnTo>
                    <a:cubicBezTo>
                      <a:pt x="4213" y="9"/>
                      <a:pt x="4171" y="0"/>
                      <a:pt x="4130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172;p36">
                <a:extLst>
                  <a:ext uri="{FF2B5EF4-FFF2-40B4-BE49-F238E27FC236}">
                    <a16:creationId xmlns:a16="http://schemas.microsoft.com/office/drawing/2014/main" id="{D87F62CA-9763-4C6D-B6F9-43CAA732F3B2}"/>
                  </a:ext>
                </a:extLst>
              </p:cNvPr>
              <p:cNvSpPr/>
              <p:nvPr/>
            </p:nvSpPr>
            <p:spPr>
              <a:xfrm>
                <a:off x="7213573" y="2230316"/>
                <a:ext cx="123304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5430" extrusionOk="0">
                    <a:moveTo>
                      <a:pt x="4322" y="0"/>
                    </a:moveTo>
                    <a:lnTo>
                      <a:pt x="0" y="2608"/>
                    </a:lnTo>
                    <a:lnTo>
                      <a:pt x="60" y="5430"/>
                    </a:lnTo>
                    <a:lnTo>
                      <a:pt x="4322" y="2953"/>
                    </a:lnTo>
                    <a:lnTo>
                      <a:pt x="4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173;p36">
                <a:extLst>
                  <a:ext uri="{FF2B5EF4-FFF2-40B4-BE49-F238E27FC236}">
                    <a16:creationId xmlns:a16="http://schemas.microsoft.com/office/drawing/2014/main" id="{70133663-627D-4028-A848-362C1816DB10}"/>
                  </a:ext>
                </a:extLst>
              </p:cNvPr>
              <p:cNvSpPr/>
              <p:nvPr/>
            </p:nvSpPr>
            <p:spPr>
              <a:xfrm>
                <a:off x="7206100" y="2222414"/>
                <a:ext cx="138250" cy="170276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5969" extrusionOk="0">
                    <a:moveTo>
                      <a:pt x="4311" y="754"/>
                    </a:moveTo>
                    <a:lnTo>
                      <a:pt x="4311" y="3075"/>
                    </a:lnTo>
                    <a:lnTo>
                      <a:pt x="584" y="5242"/>
                    </a:lnTo>
                    <a:lnTo>
                      <a:pt x="536" y="3028"/>
                    </a:lnTo>
                    <a:lnTo>
                      <a:pt x="4311" y="754"/>
                    </a:lnTo>
                    <a:close/>
                    <a:moveTo>
                      <a:pt x="4578" y="1"/>
                    </a:moveTo>
                    <a:cubicBezTo>
                      <a:pt x="4532" y="1"/>
                      <a:pt x="4486" y="13"/>
                      <a:pt x="4442" y="39"/>
                    </a:cubicBezTo>
                    <a:lnTo>
                      <a:pt x="132" y="2647"/>
                    </a:lnTo>
                    <a:cubicBezTo>
                      <a:pt x="48" y="2694"/>
                      <a:pt x="1" y="2790"/>
                      <a:pt x="1" y="2885"/>
                    </a:cubicBezTo>
                    <a:lnTo>
                      <a:pt x="48" y="5707"/>
                    </a:lnTo>
                    <a:cubicBezTo>
                      <a:pt x="48" y="5802"/>
                      <a:pt x="108" y="5885"/>
                      <a:pt x="191" y="5933"/>
                    </a:cubicBezTo>
                    <a:cubicBezTo>
                      <a:pt x="227" y="5957"/>
                      <a:pt x="274" y="5969"/>
                      <a:pt x="322" y="5969"/>
                    </a:cubicBezTo>
                    <a:cubicBezTo>
                      <a:pt x="370" y="5969"/>
                      <a:pt x="417" y="5957"/>
                      <a:pt x="453" y="5933"/>
                    </a:cubicBezTo>
                    <a:lnTo>
                      <a:pt x="4715" y="3456"/>
                    </a:lnTo>
                    <a:cubicBezTo>
                      <a:pt x="4799" y="3409"/>
                      <a:pt x="4846" y="3325"/>
                      <a:pt x="4846" y="3230"/>
                    </a:cubicBezTo>
                    <a:lnTo>
                      <a:pt x="4846" y="265"/>
                    </a:lnTo>
                    <a:cubicBezTo>
                      <a:pt x="4846" y="113"/>
                      <a:pt x="4718" y="1"/>
                      <a:pt x="4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174;p36">
                <a:extLst>
                  <a:ext uri="{FF2B5EF4-FFF2-40B4-BE49-F238E27FC236}">
                    <a16:creationId xmlns:a16="http://schemas.microsoft.com/office/drawing/2014/main" id="{65D0CA47-F579-407C-A041-4138B1B4957E}"/>
                  </a:ext>
                </a:extLst>
              </p:cNvPr>
              <p:cNvSpPr/>
              <p:nvPr/>
            </p:nvSpPr>
            <p:spPr>
              <a:xfrm>
                <a:off x="7092005" y="2232684"/>
                <a:ext cx="123276" cy="152533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5347" extrusionOk="0">
                    <a:moveTo>
                      <a:pt x="0" y="1"/>
                    </a:moveTo>
                    <a:lnTo>
                      <a:pt x="0" y="2870"/>
                    </a:lnTo>
                    <a:lnTo>
                      <a:pt x="4322" y="5347"/>
                    </a:lnTo>
                    <a:lnTo>
                      <a:pt x="4322" y="5347"/>
                    </a:lnTo>
                    <a:lnTo>
                      <a:pt x="4298" y="24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175;p36">
                <a:extLst>
                  <a:ext uri="{FF2B5EF4-FFF2-40B4-BE49-F238E27FC236}">
                    <a16:creationId xmlns:a16="http://schemas.microsoft.com/office/drawing/2014/main" id="{93C5D84E-B0D0-478A-BC72-1DA7F56E9D80}"/>
                  </a:ext>
                </a:extLst>
              </p:cNvPr>
              <p:cNvSpPr/>
              <p:nvPr/>
            </p:nvSpPr>
            <p:spPr>
              <a:xfrm>
                <a:off x="7084532" y="2224867"/>
                <a:ext cx="138222" cy="168165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5895" extrusionOk="0">
                    <a:moveTo>
                      <a:pt x="536" y="739"/>
                    </a:moveTo>
                    <a:lnTo>
                      <a:pt x="4298" y="2846"/>
                    </a:lnTo>
                    <a:lnTo>
                      <a:pt x="4310" y="5156"/>
                    </a:lnTo>
                    <a:lnTo>
                      <a:pt x="4310" y="5156"/>
                    </a:lnTo>
                    <a:lnTo>
                      <a:pt x="536" y="2989"/>
                    </a:lnTo>
                    <a:lnTo>
                      <a:pt x="536" y="739"/>
                    </a:lnTo>
                    <a:close/>
                    <a:moveTo>
                      <a:pt x="262" y="1"/>
                    </a:moveTo>
                    <a:cubicBezTo>
                      <a:pt x="217" y="1"/>
                      <a:pt x="173" y="13"/>
                      <a:pt x="131" y="37"/>
                    </a:cubicBezTo>
                    <a:cubicBezTo>
                      <a:pt x="48" y="84"/>
                      <a:pt x="0" y="179"/>
                      <a:pt x="0" y="275"/>
                    </a:cubicBezTo>
                    <a:lnTo>
                      <a:pt x="0" y="3144"/>
                    </a:lnTo>
                    <a:cubicBezTo>
                      <a:pt x="0" y="3239"/>
                      <a:pt x="48" y="3335"/>
                      <a:pt x="131" y="3382"/>
                    </a:cubicBezTo>
                    <a:lnTo>
                      <a:pt x="4453" y="5847"/>
                    </a:lnTo>
                    <a:cubicBezTo>
                      <a:pt x="4489" y="5871"/>
                      <a:pt x="4536" y="5883"/>
                      <a:pt x="4584" y="5883"/>
                    </a:cubicBezTo>
                    <a:lnTo>
                      <a:pt x="4584" y="5894"/>
                    </a:lnTo>
                    <a:cubicBezTo>
                      <a:pt x="4727" y="5883"/>
                      <a:pt x="4846" y="5764"/>
                      <a:pt x="4846" y="5621"/>
                    </a:cubicBezTo>
                    <a:lnTo>
                      <a:pt x="4822" y="2680"/>
                    </a:lnTo>
                    <a:cubicBezTo>
                      <a:pt x="4822" y="2585"/>
                      <a:pt x="4775" y="2501"/>
                      <a:pt x="4691" y="2454"/>
                    </a:cubicBezTo>
                    <a:lnTo>
                      <a:pt x="393" y="37"/>
                    </a:lnTo>
                    <a:cubicBezTo>
                      <a:pt x="351" y="13"/>
                      <a:pt x="30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176;p36">
                <a:extLst>
                  <a:ext uri="{FF2B5EF4-FFF2-40B4-BE49-F238E27FC236}">
                    <a16:creationId xmlns:a16="http://schemas.microsoft.com/office/drawing/2014/main" id="{07EB3FEA-2DC4-48AA-9E43-91777B62195F}"/>
                  </a:ext>
                </a:extLst>
              </p:cNvPr>
              <p:cNvSpPr/>
              <p:nvPr/>
            </p:nvSpPr>
            <p:spPr>
              <a:xfrm>
                <a:off x="7092005" y="2161365"/>
                <a:ext cx="244869" cy="140295"/>
              </a:xfrm>
              <a:custGeom>
                <a:avLst/>
                <a:gdLst/>
                <a:ahLst/>
                <a:cxnLst/>
                <a:rect l="l" t="t" r="r" b="b"/>
                <a:pathLst>
                  <a:path w="8585" h="4918" extrusionOk="0">
                    <a:moveTo>
                      <a:pt x="4370" y="0"/>
                    </a:moveTo>
                    <a:lnTo>
                      <a:pt x="0" y="2501"/>
                    </a:lnTo>
                    <a:lnTo>
                      <a:pt x="4298" y="4918"/>
                    </a:lnTo>
                    <a:lnTo>
                      <a:pt x="8584" y="2417"/>
                    </a:lnTo>
                    <a:lnTo>
                      <a:pt x="8584" y="2417"/>
                    </a:lnTo>
                    <a:cubicBezTo>
                      <a:pt x="8584" y="2418"/>
                      <a:pt x="8584" y="2418"/>
                      <a:pt x="8583" y="2418"/>
                    </a:cubicBezTo>
                    <a:cubicBezTo>
                      <a:pt x="8461" y="2418"/>
                      <a:pt x="437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177;p36">
                <a:extLst>
                  <a:ext uri="{FF2B5EF4-FFF2-40B4-BE49-F238E27FC236}">
                    <a16:creationId xmlns:a16="http://schemas.microsoft.com/office/drawing/2014/main" id="{6E518F55-0663-40C6-AD61-FAC948F793A3}"/>
                  </a:ext>
                </a:extLst>
              </p:cNvPr>
              <p:cNvSpPr/>
              <p:nvPr/>
            </p:nvSpPr>
            <p:spPr>
              <a:xfrm>
                <a:off x="7084532" y="2153549"/>
                <a:ext cx="260842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5454" extrusionOk="0">
                    <a:moveTo>
                      <a:pt x="4632" y="584"/>
                    </a:moveTo>
                    <a:cubicBezTo>
                      <a:pt x="6715" y="1810"/>
                      <a:pt x="7751" y="2418"/>
                      <a:pt x="8287" y="2703"/>
                    </a:cubicBezTo>
                    <a:lnTo>
                      <a:pt x="4548" y="4882"/>
                    </a:lnTo>
                    <a:lnTo>
                      <a:pt x="810" y="2763"/>
                    </a:lnTo>
                    <a:lnTo>
                      <a:pt x="4632" y="584"/>
                    </a:lnTo>
                    <a:close/>
                    <a:moveTo>
                      <a:pt x="4638" y="1"/>
                    </a:moveTo>
                    <a:cubicBezTo>
                      <a:pt x="4590" y="1"/>
                      <a:pt x="4542" y="12"/>
                      <a:pt x="4501" y="36"/>
                    </a:cubicBezTo>
                    <a:lnTo>
                      <a:pt x="131" y="2537"/>
                    </a:lnTo>
                    <a:cubicBezTo>
                      <a:pt x="48" y="2584"/>
                      <a:pt x="0" y="2679"/>
                      <a:pt x="0" y="2775"/>
                    </a:cubicBezTo>
                    <a:cubicBezTo>
                      <a:pt x="0" y="2870"/>
                      <a:pt x="48" y="2953"/>
                      <a:pt x="131" y="3001"/>
                    </a:cubicBezTo>
                    <a:lnTo>
                      <a:pt x="4429" y="5418"/>
                    </a:lnTo>
                    <a:cubicBezTo>
                      <a:pt x="4465" y="5442"/>
                      <a:pt x="4513" y="5454"/>
                      <a:pt x="4560" y="5454"/>
                    </a:cubicBezTo>
                    <a:cubicBezTo>
                      <a:pt x="4608" y="5454"/>
                      <a:pt x="4644" y="5430"/>
                      <a:pt x="4691" y="5406"/>
                    </a:cubicBezTo>
                    <a:lnTo>
                      <a:pt x="8977" y="2918"/>
                    </a:lnTo>
                    <a:cubicBezTo>
                      <a:pt x="9096" y="2846"/>
                      <a:pt x="9144" y="2691"/>
                      <a:pt x="9085" y="2572"/>
                    </a:cubicBezTo>
                    <a:cubicBezTo>
                      <a:pt x="9049" y="2501"/>
                      <a:pt x="8989" y="2441"/>
                      <a:pt x="8906" y="2418"/>
                    </a:cubicBezTo>
                    <a:cubicBezTo>
                      <a:pt x="8608" y="2298"/>
                      <a:pt x="6227" y="905"/>
                      <a:pt x="4775" y="36"/>
                    </a:cubicBezTo>
                    <a:cubicBezTo>
                      <a:pt x="4733" y="12"/>
                      <a:pt x="4685" y="1"/>
                      <a:pt x="4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178;p36">
                <a:extLst>
                  <a:ext uri="{FF2B5EF4-FFF2-40B4-BE49-F238E27FC236}">
                    <a16:creationId xmlns:a16="http://schemas.microsoft.com/office/drawing/2014/main" id="{FE69FDC7-DF74-41DA-A9AB-28ECE76BE59F}"/>
                  </a:ext>
                </a:extLst>
              </p:cNvPr>
              <p:cNvSpPr/>
              <p:nvPr/>
            </p:nvSpPr>
            <p:spPr>
              <a:xfrm>
                <a:off x="7189471" y="2215710"/>
                <a:ext cx="118883" cy="7000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454" extrusionOk="0">
                    <a:moveTo>
                      <a:pt x="3131" y="0"/>
                    </a:moveTo>
                    <a:lnTo>
                      <a:pt x="0" y="1858"/>
                    </a:lnTo>
                    <a:lnTo>
                      <a:pt x="1048" y="2453"/>
                    </a:lnTo>
                    <a:lnTo>
                      <a:pt x="4167" y="631"/>
                    </a:lnTo>
                    <a:lnTo>
                      <a:pt x="3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179;p36">
                <a:extLst>
                  <a:ext uri="{FF2B5EF4-FFF2-40B4-BE49-F238E27FC236}">
                    <a16:creationId xmlns:a16="http://schemas.microsoft.com/office/drawing/2014/main" id="{800D60B3-D74B-410B-9B7D-CAD7939AD1BD}"/>
                  </a:ext>
                </a:extLst>
              </p:cNvPr>
              <p:cNvSpPr/>
              <p:nvPr/>
            </p:nvSpPr>
            <p:spPr>
              <a:xfrm>
                <a:off x="7152789" y="2194315"/>
                <a:ext cx="118883" cy="7031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465" extrusionOk="0">
                    <a:moveTo>
                      <a:pt x="3132" y="0"/>
                    </a:moveTo>
                    <a:lnTo>
                      <a:pt x="0" y="1858"/>
                    </a:lnTo>
                    <a:lnTo>
                      <a:pt x="1048" y="2465"/>
                    </a:lnTo>
                    <a:lnTo>
                      <a:pt x="4167" y="631"/>
                    </a:lnTo>
                    <a:lnTo>
                      <a:pt x="31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180;p36">
                <a:extLst>
                  <a:ext uri="{FF2B5EF4-FFF2-40B4-BE49-F238E27FC236}">
                    <a16:creationId xmlns:a16="http://schemas.microsoft.com/office/drawing/2014/main" id="{A2ECBEA5-710D-44DB-A556-42FAF81078F8}"/>
                  </a:ext>
                </a:extLst>
              </p:cNvPr>
              <p:cNvSpPr/>
              <p:nvPr/>
            </p:nvSpPr>
            <p:spPr>
              <a:xfrm>
                <a:off x="7197258" y="2181734"/>
                <a:ext cx="26869" cy="20767"/>
              </a:xfrm>
              <a:custGeom>
                <a:avLst/>
                <a:gdLst/>
                <a:ahLst/>
                <a:cxnLst/>
                <a:rect l="l" t="t" r="r" b="b"/>
                <a:pathLst>
                  <a:path w="942" h="728" extrusionOk="0">
                    <a:moveTo>
                      <a:pt x="477" y="1"/>
                    </a:moveTo>
                    <a:cubicBezTo>
                      <a:pt x="215" y="1"/>
                      <a:pt x="1" y="167"/>
                      <a:pt x="1" y="370"/>
                    </a:cubicBezTo>
                    <a:cubicBezTo>
                      <a:pt x="1" y="572"/>
                      <a:pt x="215" y="727"/>
                      <a:pt x="477" y="727"/>
                    </a:cubicBezTo>
                    <a:cubicBezTo>
                      <a:pt x="739" y="727"/>
                      <a:pt x="942" y="572"/>
                      <a:pt x="942" y="370"/>
                    </a:cubicBezTo>
                    <a:cubicBezTo>
                      <a:pt x="942" y="167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181;p36">
                <a:extLst>
                  <a:ext uri="{FF2B5EF4-FFF2-40B4-BE49-F238E27FC236}">
                    <a16:creationId xmlns:a16="http://schemas.microsoft.com/office/drawing/2014/main" id="{C06BAD72-0C55-45EC-91E2-1CA27FF465D1}"/>
                  </a:ext>
                </a:extLst>
              </p:cNvPr>
              <p:cNvSpPr/>
              <p:nvPr/>
            </p:nvSpPr>
            <p:spPr>
              <a:xfrm>
                <a:off x="7168392" y="2200077"/>
                <a:ext cx="26869" cy="21081"/>
              </a:xfrm>
              <a:custGeom>
                <a:avLst/>
                <a:gdLst/>
                <a:ahLst/>
                <a:cxnLst/>
                <a:rect l="l" t="t" r="r" b="b"/>
                <a:pathLst>
                  <a:path w="942" h="739" extrusionOk="0">
                    <a:moveTo>
                      <a:pt x="477" y="1"/>
                    </a:moveTo>
                    <a:cubicBezTo>
                      <a:pt x="215" y="1"/>
                      <a:pt x="1" y="167"/>
                      <a:pt x="1" y="370"/>
                    </a:cubicBezTo>
                    <a:cubicBezTo>
                      <a:pt x="1" y="572"/>
                      <a:pt x="215" y="739"/>
                      <a:pt x="477" y="739"/>
                    </a:cubicBezTo>
                    <a:cubicBezTo>
                      <a:pt x="739" y="739"/>
                      <a:pt x="942" y="572"/>
                      <a:pt x="942" y="370"/>
                    </a:cubicBezTo>
                    <a:cubicBezTo>
                      <a:pt x="942" y="167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182;p36">
                <a:extLst>
                  <a:ext uri="{FF2B5EF4-FFF2-40B4-BE49-F238E27FC236}">
                    <a16:creationId xmlns:a16="http://schemas.microsoft.com/office/drawing/2014/main" id="{341FD046-8A5C-47DA-B361-3BADB5EA3858}"/>
                  </a:ext>
                </a:extLst>
              </p:cNvPr>
              <p:cNvSpPr/>
              <p:nvPr/>
            </p:nvSpPr>
            <p:spPr>
              <a:xfrm>
                <a:off x="7135475" y="2218763"/>
                <a:ext cx="26840" cy="20739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7" extrusionOk="0">
                    <a:moveTo>
                      <a:pt x="476" y="1"/>
                    </a:moveTo>
                    <a:cubicBezTo>
                      <a:pt x="214" y="1"/>
                      <a:pt x="0" y="167"/>
                      <a:pt x="0" y="370"/>
                    </a:cubicBezTo>
                    <a:cubicBezTo>
                      <a:pt x="0" y="572"/>
                      <a:pt x="214" y="727"/>
                      <a:pt x="476" y="727"/>
                    </a:cubicBezTo>
                    <a:cubicBezTo>
                      <a:pt x="738" y="727"/>
                      <a:pt x="941" y="572"/>
                      <a:pt x="941" y="370"/>
                    </a:cubicBezTo>
                    <a:cubicBezTo>
                      <a:pt x="941" y="167"/>
                      <a:pt x="738" y="1"/>
                      <a:pt x="4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183;p36">
                <a:extLst>
                  <a:ext uri="{FF2B5EF4-FFF2-40B4-BE49-F238E27FC236}">
                    <a16:creationId xmlns:a16="http://schemas.microsoft.com/office/drawing/2014/main" id="{E790CA1C-A765-4751-80B9-0E97F04779E1}"/>
                  </a:ext>
                </a:extLst>
              </p:cNvPr>
              <p:cNvSpPr/>
              <p:nvPr/>
            </p:nvSpPr>
            <p:spPr>
              <a:xfrm>
                <a:off x="7227493" y="2289083"/>
                <a:ext cx="52682" cy="66239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322" extrusionOk="0">
                    <a:moveTo>
                      <a:pt x="1846" y="0"/>
                    </a:moveTo>
                    <a:lnTo>
                      <a:pt x="1" y="1072"/>
                    </a:lnTo>
                    <a:lnTo>
                      <a:pt x="13" y="2322"/>
                    </a:lnTo>
                    <a:lnTo>
                      <a:pt x="1846" y="1262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184;p36">
                <a:extLst>
                  <a:ext uri="{FF2B5EF4-FFF2-40B4-BE49-F238E27FC236}">
                    <a16:creationId xmlns:a16="http://schemas.microsoft.com/office/drawing/2014/main" id="{57C85357-5E94-4CB3-BB2C-FA66863F0F49}"/>
                  </a:ext>
                </a:extLst>
              </p:cNvPr>
              <p:cNvSpPr/>
              <p:nvPr/>
            </p:nvSpPr>
            <p:spPr>
              <a:xfrm>
                <a:off x="7248201" y="2083229"/>
                <a:ext cx="108358" cy="238826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8372" extrusionOk="0">
                    <a:moveTo>
                      <a:pt x="3799" y="1"/>
                    </a:moveTo>
                    <a:lnTo>
                      <a:pt x="1" y="2287"/>
                    </a:lnTo>
                    <a:lnTo>
                      <a:pt x="1" y="8371"/>
                    </a:lnTo>
                    <a:lnTo>
                      <a:pt x="3799" y="6097"/>
                    </a:lnTo>
                    <a:lnTo>
                      <a:pt x="37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185;p36">
                <a:extLst>
                  <a:ext uri="{FF2B5EF4-FFF2-40B4-BE49-F238E27FC236}">
                    <a16:creationId xmlns:a16="http://schemas.microsoft.com/office/drawing/2014/main" id="{990BC8BE-D036-4E43-A3E7-A167523F09CD}"/>
                  </a:ext>
                </a:extLst>
              </p:cNvPr>
              <p:cNvSpPr/>
              <p:nvPr/>
            </p:nvSpPr>
            <p:spPr>
              <a:xfrm>
                <a:off x="7240414" y="2075697"/>
                <a:ext cx="123960" cy="25414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8909" extrusionOk="0">
                    <a:moveTo>
                      <a:pt x="3810" y="741"/>
                    </a:moveTo>
                    <a:lnTo>
                      <a:pt x="3810" y="6206"/>
                    </a:lnTo>
                    <a:lnTo>
                      <a:pt x="536" y="8171"/>
                    </a:lnTo>
                    <a:lnTo>
                      <a:pt x="536" y="2706"/>
                    </a:lnTo>
                    <a:lnTo>
                      <a:pt x="3810" y="741"/>
                    </a:lnTo>
                    <a:close/>
                    <a:moveTo>
                      <a:pt x="4078" y="0"/>
                    </a:moveTo>
                    <a:cubicBezTo>
                      <a:pt x="4032" y="0"/>
                      <a:pt x="3985" y="12"/>
                      <a:pt x="3941" y="39"/>
                    </a:cubicBezTo>
                    <a:lnTo>
                      <a:pt x="131" y="2325"/>
                    </a:lnTo>
                    <a:cubicBezTo>
                      <a:pt x="48" y="2372"/>
                      <a:pt x="0" y="2456"/>
                      <a:pt x="0" y="2551"/>
                    </a:cubicBezTo>
                    <a:lnTo>
                      <a:pt x="0" y="8635"/>
                    </a:lnTo>
                    <a:cubicBezTo>
                      <a:pt x="0" y="8730"/>
                      <a:pt x="48" y="8826"/>
                      <a:pt x="143" y="8873"/>
                    </a:cubicBezTo>
                    <a:cubicBezTo>
                      <a:pt x="179" y="8897"/>
                      <a:pt x="226" y="8909"/>
                      <a:pt x="274" y="8909"/>
                    </a:cubicBezTo>
                    <a:cubicBezTo>
                      <a:pt x="322" y="8909"/>
                      <a:pt x="369" y="8897"/>
                      <a:pt x="405" y="8873"/>
                    </a:cubicBezTo>
                    <a:lnTo>
                      <a:pt x="4215" y="6587"/>
                    </a:lnTo>
                    <a:cubicBezTo>
                      <a:pt x="4298" y="6540"/>
                      <a:pt x="4346" y="6456"/>
                      <a:pt x="4346" y="6361"/>
                    </a:cubicBezTo>
                    <a:lnTo>
                      <a:pt x="4346" y="265"/>
                    </a:lnTo>
                    <a:cubicBezTo>
                      <a:pt x="4346" y="112"/>
                      <a:pt x="4217" y="0"/>
                      <a:pt x="4078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186;p36">
                <a:extLst>
                  <a:ext uri="{FF2B5EF4-FFF2-40B4-BE49-F238E27FC236}">
                    <a16:creationId xmlns:a16="http://schemas.microsoft.com/office/drawing/2014/main" id="{67868E19-7EEB-4317-9223-16993679C0AE}"/>
                  </a:ext>
                </a:extLst>
              </p:cNvPr>
              <p:cNvSpPr/>
              <p:nvPr/>
            </p:nvSpPr>
            <p:spPr>
              <a:xfrm>
                <a:off x="7285224" y="2101572"/>
                <a:ext cx="108358" cy="238798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8371" extrusionOk="0">
                    <a:moveTo>
                      <a:pt x="3799" y="1"/>
                    </a:moveTo>
                    <a:lnTo>
                      <a:pt x="1" y="2275"/>
                    </a:lnTo>
                    <a:lnTo>
                      <a:pt x="1" y="8371"/>
                    </a:lnTo>
                    <a:lnTo>
                      <a:pt x="3799" y="6085"/>
                    </a:lnTo>
                    <a:lnTo>
                      <a:pt x="37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187;p36">
                <a:extLst>
                  <a:ext uri="{FF2B5EF4-FFF2-40B4-BE49-F238E27FC236}">
                    <a16:creationId xmlns:a16="http://schemas.microsoft.com/office/drawing/2014/main" id="{B6DE4AA3-30F0-4629-B628-569CDA168541}"/>
                  </a:ext>
                </a:extLst>
              </p:cNvPr>
              <p:cNvSpPr/>
              <p:nvPr/>
            </p:nvSpPr>
            <p:spPr>
              <a:xfrm>
                <a:off x="7277409" y="2093784"/>
                <a:ext cx="123989" cy="254059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8906" extrusionOk="0">
                    <a:moveTo>
                      <a:pt x="3811" y="738"/>
                    </a:moveTo>
                    <a:lnTo>
                      <a:pt x="3811" y="6203"/>
                    </a:lnTo>
                    <a:lnTo>
                      <a:pt x="537" y="8168"/>
                    </a:lnTo>
                    <a:lnTo>
                      <a:pt x="537" y="2703"/>
                    </a:lnTo>
                    <a:lnTo>
                      <a:pt x="3811" y="738"/>
                    </a:lnTo>
                    <a:close/>
                    <a:moveTo>
                      <a:pt x="4079" y="0"/>
                    </a:moveTo>
                    <a:cubicBezTo>
                      <a:pt x="4031" y="0"/>
                      <a:pt x="3983" y="12"/>
                      <a:pt x="3942" y="36"/>
                    </a:cubicBezTo>
                    <a:lnTo>
                      <a:pt x="132" y="2322"/>
                    </a:lnTo>
                    <a:cubicBezTo>
                      <a:pt x="48" y="2369"/>
                      <a:pt x="1" y="2453"/>
                      <a:pt x="1" y="2548"/>
                    </a:cubicBezTo>
                    <a:lnTo>
                      <a:pt x="1" y="8644"/>
                    </a:lnTo>
                    <a:cubicBezTo>
                      <a:pt x="1" y="8739"/>
                      <a:pt x="60" y="8823"/>
                      <a:pt x="144" y="8870"/>
                    </a:cubicBezTo>
                    <a:cubicBezTo>
                      <a:pt x="179" y="8894"/>
                      <a:pt x="227" y="8906"/>
                      <a:pt x="275" y="8906"/>
                    </a:cubicBezTo>
                    <a:cubicBezTo>
                      <a:pt x="322" y="8906"/>
                      <a:pt x="370" y="8894"/>
                      <a:pt x="406" y="8870"/>
                    </a:cubicBezTo>
                    <a:lnTo>
                      <a:pt x="4216" y="6584"/>
                    </a:lnTo>
                    <a:cubicBezTo>
                      <a:pt x="4299" y="6537"/>
                      <a:pt x="4347" y="6453"/>
                      <a:pt x="4347" y="6358"/>
                    </a:cubicBezTo>
                    <a:lnTo>
                      <a:pt x="4347" y="274"/>
                    </a:lnTo>
                    <a:cubicBezTo>
                      <a:pt x="4347" y="179"/>
                      <a:pt x="4299" y="83"/>
                      <a:pt x="4216" y="36"/>
                    </a:cubicBezTo>
                    <a:cubicBezTo>
                      <a:pt x="4174" y="12"/>
                      <a:pt x="4126" y="0"/>
                      <a:pt x="40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188;p36">
                <a:extLst>
                  <a:ext uri="{FF2B5EF4-FFF2-40B4-BE49-F238E27FC236}">
                    <a16:creationId xmlns:a16="http://schemas.microsoft.com/office/drawing/2014/main" id="{62E39517-0237-4AAC-A411-FAACCBE4BD9F}"/>
                  </a:ext>
                </a:extLst>
              </p:cNvPr>
              <p:cNvSpPr/>
              <p:nvPr/>
            </p:nvSpPr>
            <p:spPr>
              <a:xfrm>
                <a:off x="7248201" y="2148442"/>
                <a:ext cx="37108" cy="192185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6737" extrusionOk="0">
                    <a:moveTo>
                      <a:pt x="1" y="1"/>
                    </a:moveTo>
                    <a:lnTo>
                      <a:pt x="1" y="6097"/>
                    </a:lnTo>
                    <a:cubicBezTo>
                      <a:pt x="1" y="6097"/>
                      <a:pt x="1175" y="6737"/>
                      <a:pt x="1290" y="6737"/>
                    </a:cubicBezTo>
                    <a:cubicBezTo>
                      <a:pt x="1298" y="6737"/>
                      <a:pt x="1301" y="6734"/>
                      <a:pt x="1299" y="6728"/>
                    </a:cubicBezTo>
                    <a:cubicBezTo>
                      <a:pt x="1263" y="6633"/>
                      <a:pt x="1299" y="632"/>
                      <a:pt x="1299" y="63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189;p36">
                <a:extLst>
                  <a:ext uri="{FF2B5EF4-FFF2-40B4-BE49-F238E27FC236}">
                    <a16:creationId xmlns:a16="http://schemas.microsoft.com/office/drawing/2014/main" id="{CA2161D1-E706-4843-A330-65FF09E01283}"/>
                  </a:ext>
                </a:extLst>
              </p:cNvPr>
              <p:cNvSpPr/>
              <p:nvPr/>
            </p:nvSpPr>
            <p:spPr>
              <a:xfrm>
                <a:off x="7240414" y="2140769"/>
                <a:ext cx="53338" cy="207418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271" extrusionOk="0">
                    <a:moveTo>
                      <a:pt x="548" y="699"/>
                    </a:moveTo>
                    <a:lnTo>
                      <a:pt x="1310" y="1068"/>
                    </a:lnTo>
                    <a:cubicBezTo>
                      <a:pt x="1286" y="4521"/>
                      <a:pt x="1298" y="5973"/>
                      <a:pt x="1298" y="6592"/>
                    </a:cubicBezTo>
                    <a:cubicBezTo>
                      <a:pt x="1084" y="6497"/>
                      <a:pt x="810" y="6342"/>
                      <a:pt x="548" y="6199"/>
                    </a:cubicBezTo>
                    <a:lnTo>
                      <a:pt x="548" y="699"/>
                    </a:lnTo>
                    <a:close/>
                    <a:moveTo>
                      <a:pt x="268" y="0"/>
                    </a:moveTo>
                    <a:cubicBezTo>
                      <a:pt x="128" y="0"/>
                      <a:pt x="0" y="114"/>
                      <a:pt x="0" y="270"/>
                    </a:cubicBezTo>
                    <a:lnTo>
                      <a:pt x="0" y="6354"/>
                    </a:lnTo>
                    <a:cubicBezTo>
                      <a:pt x="0" y="6449"/>
                      <a:pt x="60" y="6545"/>
                      <a:pt x="143" y="6592"/>
                    </a:cubicBezTo>
                    <a:cubicBezTo>
                      <a:pt x="1107" y="7128"/>
                      <a:pt x="1441" y="7271"/>
                      <a:pt x="1584" y="7271"/>
                    </a:cubicBezTo>
                    <a:cubicBezTo>
                      <a:pt x="1643" y="7271"/>
                      <a:pt x="1703" y="7247"/>
                      <a:pt x="1738" y="7199"/>
                    </a:cubicBezTo>
                    <a:cubicBezTo>
                      <a:pt x="1822" y="7152"/>
                      <a:pt x="1869" y="7045"/>
                      <a:pt x="1834" y="6961"/>
                    </a:cubicBezTo>
                    <a:cubicBezTo>
                      <a:pt x="1810" y="6735"/>
                      <a:pt x="1822" y="3223"/>
                      <a:pt x="1834" y="901"/>
                    </a:cubicBezTo>
                    <a:cubicBezTo>
                      <a:pt x="1834" y="806"/>
                      <a:pt x="1774" y="711"/>
                      <a:pt x="1691" y="663"/>
                    </a:cubicBezTo>
                    <a:lnTo>
                      <a:pt x="393" y="32"/>
                    </a:lnTo>
                    <a:cubicBezTo>
                      <a:pt x="352" y="10"/>
                      <a:pt x="310" y="0"/>
                      <a:pt x="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90;p36">
                <a:extLst>
                  <a:ext uri="{FF2B5EF4-FFF2-40B4-BE49-F238E27FC236}">
                    <a16:creationId xmlns:a16="http://schemas.microsoft.com/office/drawing/2014/main" id="{82361A7D-3A04-4D24-A073-C693D8CE7740}"/>
                  </a:ext>
                </a:extLst>
              </p:cNvPr>
              <p:cNvSpPr/>
              <p:nvPr/>
            </p:nvSpPr>
            <p:spPr>
              <a:xfrm>
                <a:off x="7248201" y="2083229"/>
                <a:ext cx="145381" cy="83270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2919" extrusionOk="0">
                    <a:moveTo>
                      <a:pt x="3799" y="1"/>
                    </a:moveTo>
                    <a:lnTo>
                      <a:pt x="1" y="2287"/>
                    </a:lnTo>
                    <a:lnTo>
                      <a:pt x="1299" y="2918"/>
                    </a:lnTo>
                    <a:lnTo>
                      <a:pt x="5097" y="644"/>
                    </a:lnTo>
                    <a:lnTo>
                      <a:pt x="37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91;p36">
                <a:extLst>
                  <a:ext uri="{FF2B5EF4-FFF2-40B4-BE49-F238E27FC236}">
                    <a16:creationId xmlns:a16="http://schemas.microsoft.com/office/drawing/2014/main" id="{64580C9A-2B05-4D02-9821-E2F698F8E7FA}"/>
                  </a:ext>
                </a:extLst>
              </p:cNvPr>
              <p:cNvSpPr/>
              <p:nvPr/>
            </p:nvSpPr>
            <p:spPr>
              <a:xfrm>
                <a:off x="7239045" y="2075726"/>
                <a:ext cx="163721" cy="98560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3455" extrusionOk="0">
                    <a:moveTo>
                      <a:pt x="4132" y="574"/>
                    </a:moveTo>
                    <a:lnTo>
                      <a:pt x="4858" y="931"/>
                    </a:lnTo>
                    <a:lnTo>
                      <a:pt x="1596" y="2883"/>
                    </a:lnTo>
                    <a:lnTo>
                      <a:pt x="870" y="2526"/>
                    </a:lnTo>
                    <a:lnTo>
                      <a:pt x="4132" y="574"/>
                    </a:lnTo>
                    <a:close/>
                    <a:moveTo>
                      <a:pt x="4119" y="0"/>
                    </a:moveTo>
                    <a:cubicBezTo>
                      <a:pt x="4072" y="0"/>
                      <a:pt x="4027" y="12"/>
                      <a:pt x="3989" y="38"/>
                    </a:cubicBezTo>
                    <a:lnTo>
                      <a:pt x="179" y="2324"/>
                    </a:lnTo>
                    <a:cubicBezTo>
                      <a:pt x="0" y="2431"/>
                      <a:pt x="12" y="2693"/>
                      <a:pt x="203" y="2788"/>
                    </a:cubicBezTo>
                    <a:lnTo>
                      <a:pt x="1501" y="3431"/>
                    </a:lnTo>
                    <a:cubicBezTo>
                      <a:pt x="1536" y="3443"/>
                      <a:pt x="1572" y="3455"/>
                      <a:pt x="1620" y="3455"/>
                    </a:cubicBezTo>
                    <a:cubicBezTo>
                      <a:pt x="1667" y="3455"/>
                      <a:pt x="1715" y="3443"/>
                      <a:pt x="1751" y="3419"/>
                    </a:cubicBezTo>
                    <a:lnTo>
                      <a:pt x="5561" y="1133"/>
                    </a:lnTo>
                    <a:cubicBezTo>
                      <a:pt x="5739" y="1026"/>
                      <a:pt x="5727" y="752"/>
                      <a:pt x="5537" y="657"/>
                    </a:cubicBezTo>
                    <a:lnTo>
                      <a:pt x="4239" y="26"/>
                    </a:lnTo>
                    <a:cubicBezTo>
                      <a:pt x="4200" y="9"/>
                      <a:pt x="4159" y="0"/>
                      <a:pt x="4119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192;p36">
                <a:extLst>
                  <a:ext uri="{FF2B5EF4-FFF2-40B4-BE49-F238E27FC236}">
                    <a16:creationId xmlns:a16="http://schemas.microsoft.com/office/drawing/2014/main" id="{AE65D880-E3AF-4FD1-A853-AAD237948C15}"/>
                  </a:ext>
                </a:extLst>
              </p:cNvPr>
              <p:cNvSpPr/>
              <p:nvPr/>
            </p:nvSpPr>
            <p:spPr>
              <a:xfrm>
                <a:off x="7109661" y="1994252"/>
                <a:ext cx="284259" cy="185823"/>
              </a:xfrm>
              <a:custGeom>
                <a:avLst/>
                <a:gdLst/>
                <a:ahLst/>
                <a:cxnLst/>
                <a:rect l="l" t="t" r="r" b="b"/>
                <a:pathLst>
                  <a:path w="9966" h="6514" extrusionOk="0">
                    <a:moveTo>
                      <a:pt x="9966" y="1"/>
                    </a:moveTo>
                    <a:lnTo>
                      <a:pt x="24" y="24"/>
                    </a:lnTo>
                    <a:lnTo>
                      <a:pt x="0" y="3561"/>
                    </a:lnTo>
                    <a:cubicBezTo>
                      <a:pt x="0" y="5192"/>
                      <a:pt x="2227" y="6513"/>
                      <a:pt x="5001" y="6513"/>
                    </a:cubicBezTo>
                    <a:cubicBezTo>
                      <a:pt x="7775" y="6513"/>
                      <a:pt x="9930" y="5192"/>
                      <a:pt x="9930" y="3561"/>
                    </a:cubicBezTo>
                    <a:lnTo>
                      <a:pt x="9966" y="3096"/>
                    </a:lnTo>
                    <a:lnTo>
                      <a:pt x="99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193;p36">
                <a:extLst>
                  <a:ext uri="{FF2B5EF4-FFF2-40B4-BE49-F238E27FC236}">
                    <a16:creationId xmlns:a16="http://schemas.microsoft.com/office/drawing/2014/main" id="{1EA3AD7B-FD07-4D72-86EC-1ECFA1DE8BA1}"/>
                  </a:ext>
                </a:extLst>
              </p:cNvPr>
              <p:cNvSpPr/>
              <p:nvPr/>
            </p:nvSpPr>
            <p:spPr>
              <a:xfrm>
                <a:off x="7101846" y="1986606"/>
                <a:ext cx="299547" cy="200943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7044" extrusionOk="0">
                    <a:moveTo>
                      <a:pt x="10234" y="1"/>
                    </a:moveTo>
                    <a:cubicBezTo>
                      <a:pt x="10100" y="1"/>
                      <a:pt x="9966" y="90"/>
                      <a:pt x="9966" y="269"/>
                    </a:cubicBezTo>
                    <a:lnTo>
                      <a:pt x="9966" y="3340"/>
                    </a:lnTo>
                    <a:lnTo>
                      <a:pt x="9942" y="3829"/>
                    </a:lnTo>
                    <a:cubicBezTo>
                      <a:pt x="9942" y="5305"/>
                      <a:pt x="7847" y="6507"/>
                      <a:pt x="5275" y="6507"/>
                    </a:cubicBezTo>
                    <a:cubicBezTo>
                      <a:pt x="2667" y="6507"/>
                      <a:pt x="536" y="5305"/>
                      <a:pt x="536" y="3829"/>
                    </a:cubicBezTo>
                    <a:lnTo>
                      <a:pt x="572" y="292"/>
                    </a:lnTo>
                    <a:cubicBezTo>
                      <a:pt x="572" y="138"/>
                      <a:pt x="453" y="19"/>
                      <a:pt x="298" y="19"/>
                    </a:cubicBezTo>
                    <a:cubicBezTo>
                      <a:pt x="155" y="19"/>
                      <a:pt x="36" y="138"/>
                      <a:pt x="36" y="280"/>
                    </a:cubicBezTo>
                    <a:lnTo>
                      <a:pt x="0" y="3829"/>
                    </a:lnTo>
                    <a:cubicBezTo>
                      <a:pt x="0" y="5638"/>
                      <a:pt x="2322" y="7043"/>
                      <a:pt x="5275" y="7043"/>
                    </a:cubicBezTo>
                    <a:cubicBezTo>
                      <a:pt x="8192" y="7043"/>
                      <a:pt x="10478" y="5638"/>
                      <a:pt x="10478" y="3840"/>
                    </a:cubicBezTo>
                    <a:lnTo>
                      <a:pt x="10502" y="3364"/>
                    </a:lnTo>
                    <a:lnTo>
                      <a:pt x="10502" y="269"/>
                    </a:lnTo>
                    <a:cubicBezTo>
                      <a:pt x="10502" y="90"/>
                      <a:pt x="10368" y="1"/>
                      <a:pt x="10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194;p36">
                <a:extLst>
                  <a:ext uri="{FF2B5EF4-FFF2-40B4-BE49-F238E27FC236}">
                    <a16:creationId xmlns:a16="http://schemas.microsoft.com/office/drawing/2014/main" id="{45E31488-FCC9-49E2-85C3-3C61884E694B}"/>
                  </a:ext>
                </a:extLst>
              </p:cNvPr>
              <p:cNvSpPr/>
              <p:nvPr/>
            </p:nvSpPr>
            <p:spPr>
              <a:xfrm>
                <a:off x="7101846" y="1896089"/>
                <a:ext cx="300916" cy="183456"/>
              </a:xfrm>
              <a:custGeom>
                <a:avLst/>
                <a:gdLst/>
                <a:ahLst/>
                <a:cxnLst/>
                <a:rect l="l" t="t" r="r" b="b"/>
                <a:pathLst>
                  <a:path w="10550" h="6431" extrusionOk="0">
                    <a:moveTo>
                      <a:pt x="5275" y="536"/>
                    </a:moveTo>
                    <a:cubicBezTo>
                      <a:pt x="7882" y="536"/>
                      <a:pt x="10013" y="1739"/>
                      <a:pt x="10013" y="3215"/>
                    </a:cubicBezTo>
                    <a:cubicBezTo>
                      <a:pt x="10013" y="4692"/>
                      <a:pt x="7894" y="5894"/>
                      <a:pt x="5275" y="5894"/>
                    </a:cubicBezTo>
                    <a:cubicBezTo>
                      <a:pt x="2667" y="5894"/>
                      <a:pt x="536" y="4692"/>
                      <a:pt x="536" y="3215"/>
                    </a:cubicBezTo>
                    <a:cubicBezTo>
                      <a:pt x="536" y="1739"/>
                      <a:pt x="2667" y="536"/>
                      <a:pt x="5275" y="536"/>
                    </a:cubicBezTo>
                    <a:close/>
                    <a:moveTo>
                      <a:pt x="5275" y="1"/>
                    </a:moveTo>
                    <a:cubicBezTo>
                      <a:pt x="2322" y="1"/>
                      <a:pt x="0" y="1406"/>
                      <a:pt x="0" y="3215"/>
                    </a:cubicBezTo>
                    <a:cubicBezTo>
                      <a:pt x="0" y="5025"/>
                      <a:pt x="2322" y="6430"/>
                      <a:pt x="5275" y="6430"/>
                    </a:cubicBezTo>
                    <a:cubicBezTo>
                      <a:pt x="8228" y="6430"/>
                      <a:pt x="10549" y="5025"/>
                      <a:pt x="10549" y="3215"/>
                    </a:cubicBezTo>
                    <a:cubicBezTo>
                      <a:pt x="10549" y="1418"/>
                      <a:pt x="8228" y="1"/>
                      <a:pt x="5275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195;p36">
                <a:extLst>
                  <a:ext uri="{FF2B5EF4-FFF2-40B4-BE49-F238E27FC236}">
                    <a16:creationId xmlns:a16="http://schemas.microsoft.com/office/drawing/2014/main" id="{256B1D8E-E528-49F6-A077-189C9764F083}"/>
                  </a:ext>
                </a:extLst>
              </p:cNvPr>
              <p:cNvSpPr/>
              <p:nvPr/>
            </p:nvSpPr>
            <p:spPr>
              <a:xfrm>
                <a:off x="7109661" y="1903563"/>
                <a:ext cx="285286" cy="168508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5907" extrusionOk="0">
                    <a:moveTo>
                      <a:pt x="5001" y="1"/>
                    </a:moveTo>
                    <a:cubicBezTo>
                      <a:pt x="2239" y="1"/>
                      <a:pt x="0" y="1322"/>
                      <a:pt x="0" y="2953"/>
                    </a:cubicBezTo>
                    <a:cubicBezTo>
                      <a:pt x="0" y="4584"/>
                      <a:pt x="2239" y="5906"/>
                      <a:pt x="5001" y="5906"/>
                    </a:cubicBezTo>
                    <a:cubicBezTo>
                      <a:pt x="7763" y="5906"/>
                      <a:pt x="10001" y="4584"/>
                      <a:pt x="10001" y="2953"/>
                    </a:cubicBezTo>
                    <a:cubicBezTo>
                      <a:pt x="10001" y="1322"/>
                      <a:pt x="7763" y="1"/>
                      <a:pt x="5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196;p36">
                <a:extLst>
                  <a:ext uri="{FF2B5EF4-FFF2-40B4-BE49-F238E27FC236}">
                    <a16:creationId xmlns:a16="http://schemas.microsoft.com/office/drawing/2014/main" id="{439F4813-3FB0-4836-80D5-0CD93E9E5E67}"/>
                  </a:ext>
                </a:extLst>
              </p:cNvPr>
              <p:cNvSpPr/>
              <p:nvPr/>
            </p:nvSpPr>
            <p:spPr>
              <a:xfrm>
                <a:off x="7156184" y="1928011"/>
                <a:ext cx="192929" cy="119584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192" extrusionOk="0">
                    <a:moveTo>
                      <a:pt x="3382" y="1"/>
                    </a:moveTo>
                    <a:cubicBezTo>
                      <a:pt x="1512" y="1"/>
                      <a:pt x="0" y="941"/>
                      <a:pt x="0" y="2096"/>
                    </a:cubicBezTo>
                    <a:cubicBezTo>
                      <a:pt x="0" y="3251"/>
                      <a:pt x="1512" y="4192"/>
                      <a:pt x="3382" y="4192"/>
                    </a:cubicBezTo>
                    <a:cubicBezTo>
                      <a:pt x="5251" y="4192"/>
                      <a:pt x="6763" y="3251"/>
                      <a:pt x="6763" y="2096"/>
                    </a:cubicBezTo>
                    <a:cubicBezTo>
                      <a:pt x="6763" y="941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197;p36">
                <a:extLst>
                  <a:ext uri="{FF2B5EF4-FFF2-40B4-BE49-F238E27FC236}">
                    <a16:creationId xmlns:a16="http://schemas.microsoft.com/office/drawing/2014/main" id="{24D7C215-A7DE-41E3-ACE8-4CAAFDA755A6}"/>
                  </a:ext>
                </a:extLst>
              </p:cNvPr>
              <p:cNvSpPr/>
              <p:nvPr/>
            </p:nvSpPr>
            <p:spPr>
              <a:xfrm>
                <a:off x="7142920" y="1944157"/>
                <a:ext cx="218400" cy="87492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3067" extrusionOk="0">
                    <a:moveTo>
                      <a:pt x="378" y="0"/>
                    </a:moveTo>
                    <a:cubicBezTo>
                      <a:pt x="112" y="0"/>
                      <a:pt x="0" y="412"/>
                      <a:pt x="299" y="518"/>
                    </a:cubicBezTo>
                    <a:lnTo>
                      <a:pt x="7192" y="3054"/>
                    </a:lnTo>
                    <a:cubicBezTo>
                      <a:pt x="7216" y="3066"/>
                      <a:pt x="7252" y="3066"/>
                      <a:pt x="7288" y="3066"/>
                    </a:cubicBezTo>
                    <a:cubicBezTo>
                      <a:pt x="7585" y="3066"/>
                      <a:pt x="7657" y="2650"/>
                      <a:pt x="7383" y="2542"/>
                    </a:cubicBezTo>
                    <a:lnTo>
                      <a:pt x="477" y="18"/>
                    </a:lnTo>
                    <a:cubicBezTo>
                      <a:pt x="442" y="6"/>
                      <a:pt x="409" y="0"/>
                      <a:pt x="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198;p36">
                <a:extLst>
                  <a:ext uri="{FF2B5EF4-FFF2-40B4-BE49-F238E27FC236}">
                    <a16:creationId xmlns:a16="http://schemas.microsoft.com/office/drawing/2014/main" id="{46CC36DF-45F0-4088-A402-299F88016CB9}"/>
                  </a:ext>
                </a:extLst>
              </p:cNvPr>
              <p:cNvSpPr/>
              <p:nvPr/>
            </p:nvSpPr>
            <p:spPr>
              <a:xfrm>
                <a:off x="7143262" y="1944043"/>
                <a:ext cx="218685" cy="87606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3071" extrusionOk="0">
                    <a:moveTo>
                      <a:pt x="7286" y="1"/>
                    </a:moveTo>
                    <a:cubicBezTo>
                      <a:pt x="7253" y="1"/>
                      <a:pt x="7218" y="8"/>
                      <a:pt x="7180" y="22"/>
                    </a:cubicBezTo>
                    <a:lnTo>
                      <a:pt x="287" y="2546"/>
                    </a:lnTo>
                    <a:cubicBezTo>
                      <a:pt x="1" y="2654"/>
                      <a:pt x="84" y="3070"/>
                      <a:pt x="382" y="3070"/>
                    </a:cubicBezTo>
                    <a:cubicBezTo>
                      <a:pt x="406" y="3070"/>
                      <a:pt x="441" y="3058"/>
                      <a:pt x="465" y="3058"/>
                    </a:cubicBezTo>
                    <a:lnTo>
                      <a:pt x="7371" y="522"/>
                    </a:lnTo>
                    <a:cubicBezTo>
                      <a:pt x="7667" y="417"/>
                      <a:pt x="7550" y="1"/>
                      <a:pt x="7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199;p36">
                <a:extLst>
                  <a:ext uri="{FF2B5EF4-FFF2-40B4-BE49-F238E27FC236}">
                    <a16:creationId xmlns:a16="http://schemas.microsoft.com/office/drawing/2014/main" id="{BEC3B317-A9A8-425F-B345-31255A41420E}"/>
                  </a:ext>
                </a:extLst>
              </p:cNvPr>
              <p:cNvSpPr/>
              <p:nvPr/>
            </p:nvSpPr>
            <p:spPr>
              <a:xfrm>
                <a:off x="7245491" y="1471686"/>
                <a:ext cx="15317" cy="514081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8021" extrusionOk="0">
                    <a:moveTo>
                      <a:pt x="269" y="1"/>
                    </a:moveTo>
                    <a:cubicBezTo>
                      <a:pt x="135" y="1"/>
                      <a:pt x="1" y="90"/>
                      <a:pt x="1" y="269"/>
                    </a:cubicBezTo>
                    <a:lnTo>
                      <a:pt x="1" y="17747"/>
                    </a:lnTo>
                    <a:cubicBezTo>
                      <a:pt x="1" y="17902"/>
                      <a:pt x="120" y="18021"/>
                      <a:pt x="275" y="18021"/>
                    </a:cubicBezTo>
                    <a:cubicBezTo>
                      <a:pt x="417" y="18021"/>
                      <a:pt x="536" y="17902"/>
                      <a:pt x="536" y="17747"/>
                    </a:cubicBezTo>
                    <a:lnTo>
                      <a:pt x="536" y="269"/>
                    </a:lnTo>
                    <a:cubicBezTo>
                      <a:pt x="536" y="90"/>
                      <a:pt x="402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200;p36">
                <a:extLst>
                  <a:ext uri="{FF2B5EF4-FFF2-40B4-BE49-F238E27FC236}">
                    <a16:creationId xmlns:a16="http://schemas.microsoft.com/office/drawing/2014/main" id="{5D367B17-E07F-42DC-8DD2-161746E55318}"/>
                  </a:ext>
                </a:extLst>
              </p:cNvPr>
              <p:cNvSpPr/>
              <p:nvPr/>
            </p:nvSpPr>
            <p:spPr>
              <a:xfrm>
                <a:off x="7198969" y="1478618"/>
                <a:ext cx="64747" cy="426333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14945" extrusionOk="0">
                    <a:moveTo>
                      <a:pt x="1916" y="1"/>
                    </a:moveTo>
                    <a:cubicBezTo>
                      <a:pt x="1824" y="1"/>
                      <a:pt x="1732" y="47"/>
                      <a:pt x="1679" y="157"/>
                    </a:cubicBezTo>
                    <a:lnTo>
                      <a:pt x="72" y="3562"/>
                    </a:lnTo>
                    <a:cubicBezTo>
                      <a:pt x="48" y="3598"/>
                      <a:pt x="48" y="3633"/>
                      <a:pt x="48" y="3669"/>
                    </a:cubicBezTo>
                    <a:cubicBezTo>
                      <a:pt x="1" y="8693"/>
                      <a:pt x="36" y="8789"/>
                      <a:pt x="60" y="8836"/>
                    </a:cubicBezTo>
                    <a:cubicBezTo>
                      <a:pt x="108" y="9003"/>
                      <a:pt x="1179" y="13158"/>
                      <a:pt x="1596" y="14742"/>
                    </a:cubicBezTo>
                    <a:cubicBezTo>
                      <a:pt x="1620" y="14861"/>
                      <a:pt x="1727" y="14944"/>
                      <a:pt x="1846" y="14944"/>
                    </a:cubicBezTo>
                    <a:cubicBezTo>
                      <a:pt x="1870" y="14944"/>
                      <a:pt x="1894" y="14944"/>
                      <a:pt x="1917" y="14932"/>
                    </a:cubicBezTo>
                    <a:cubicBezTo>
                      <a:pt x="2060" y="14897"/>
                      <a:pt x="2156" y="14754"/>
                      <a:pt x="2120" y="14611"/>
                    </a:cubicBezTo>
                    <a:cubicBezTo>
                      <a:pt x="1763" y="13242"/>
                      <a:pt x="608" y="8789"/>
                      <a:pt x="584" y="8717"/>
                    </a:cubicBezTo>
                    <a:cubicBezTo>
                      <a:pt x="548" y="8515"/>
                      <a:pt x="560" y="5645"/>
                      <a:pt x="584" y="3740"/>
                    </a:cubicBezTo>
                    <a:lnTo>
                      <a:pt x="2167" y="383"/>
                    </a:lnTo>
                    <a:cubicBezTo>
                      <a:pt x="2269" y="171"/>
                      <a:pt x="2093" y="1"/>
                      <a:pt x="19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201;p36">
                <a:extLst>
                  <a:ext uri="{FF2B5EF4-FFF2-40B4-BE49-F238E27FC236}">
                    <a16:creationId xmlns:a16="http://schemas.microsoft.com/office/drawing/2014/main" id="{8D38F068-0FDB-4AD2-88C6-72BD20228DDA}"/>
                  </a:ext>
                </a:extLst>
              </p:cNvPr>
              <p:cNvSpPr/>
              <p:nvPr/>
            </p:nvSpPr>
            <p:spPr>
              <a:xfrm>
                <a:off x="7210179" y="1459647"/>
                <a:ext cx="123989" cy="13655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787" extrusionOk="0">
                    <a:moveTo>
                      <a:pt x="4346" y="0"/>
                    </a:moveTo>
                    <a:lnTo>
                      <a:pt x="0" y="2608"/>
                    </a:lnTo>
                    <a:lnTo>
                      <a:pt x="0" y="4786"/>
                    </a:lnTo>
                    <a:lnTo>
                      <a:pt x="4346" y="2179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202;p36">
                <a:extLst>
                  <a:ext uri="{FF2B5EF4-FFF2-40B4-BE49-F238E27FC236}">
                    <a16:creationId xmlns:a16="http://schemas.microsoft.com/office/drawing/2014/main" id="{789244F7-2597-4623-B18E-B051FCF01145}"/>
                  </a:ext>
                </a:extLst>
              </p:cNvPr>
              <p:cNvSpPr/>
              <p:nvPr/>
            </p:nvSpPr>
            <p:spPr>
              <a:xfrm>
                <a:off x="7202706" y="1452087"/>
                <a:ext cx="139277" cy="151591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5314" extrusionOk="0">
                    <a:moveTo>
                      <a:pt x="4346" y="741"/>
                    </a:moveTo>
                    <a:lnTo>
                      <a:pt x="4346" y="2289"/>
                    </a:lnTo>
                    <a:lnTo>
                      <a:pt x="536" y="4575"/>
                    </a:lnTo>
                    <a:lnTo>
                      <a:pt x="536" y="3027"/>
                    </a:lnTo>
                    <a:lnTo>
                      <a:pt x="4346" y="741"/>
                    </a:lnTo>
                    <a:close/>
                    <a:moveTo>
                      <a:pt x="4614" y="1"/>
                    </a:moveTo>
                    <a:cubicBezTo>
                      <a:pt x="4568" y="1"/>
                      <a:pt x="4521" y="13"/>
                      <a:pt x="4477" y="39"/>
                    </a:cubicBezTo>
                    <a:lnTo>
                      <a:pt x="131" y="2646"/>
                    </a:lnTo>
                    <a:cubicBezTo>
                      <a:pt x="48" y="2694"/>
                      <a:pt x="0" y="2777"/>
                      <a:pt x="0" y="2873"/>
                    </a:cubicBezTo>
                    <a:lnTo>
                      <a:pt x="0" y="5051"/>
                    </a:lnTo>
                    <a:cubicBezTo>
                      <a:pt x="0" y="5147"/>
                      <a:pt x="60" y="5230"/>
                      <a:pt x="131" y="5278"/>
                    </a:cubicBezTo>
                    <a:cubicBezTo>
                      <a:pt x="179" y="5301"/>
                      <a:pt x="227" y="5313"/>
                      <a:pt x="262" y="5313"/>
                    </a:cubicBezTo>
                    <a:cubicBezTo>
                      <a:pt x="322" y="5313"/>
                      <a:pt x="370" y="5301"/>
                      <a:pt x="405" y="5278"/>
                    </a:cubicBezTo>
                    <a:lnTo>
                      <a:pt x="4751" y="2670"/>
                    </a:lnTo>
                    <a:cubicBezTo>
                      <a:pt x="4834" y="2623"/>
                      <a:pt x="4882" y="2539"/>
                      <a:pt x="4882" y="2444"/>
                    </a:cubicBezTo>
                    <a:lnTo>
                      <a:pt x="4882" y="265"/>
                    </a:lnTo>
                    <a:cubicBezTo>
                      <a:pt x="4882" y="113"/>
                      <a:pt x="4754" y="1"/>
                      <a:pt x="46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203;p36">
                <a:extLst>
                  <a:ext uri="{FF2B5EF4-FFF2-40B4-BE49-F238E27FC236}">
                    <a16:creationId xmlns:a16="http://schemas.microsoft.com/office/drawing/2014/main" id="{9ABB9B91-2725-4F3F-A7D8-522A7DE9650B}"/>
                  </a:ext>
                </a:extLst>
              </p:cNvPr>
              <p:cNvSpPr/>
              <p:nvPr/>
            </p:nvSpPr>
            <p:spPr>
              <a:xfrm>
                <a:off x="7089609" y="1458278"/>
                <a:ext cx="120595" cy="137927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4835" extrusionOk="0">
                    <a:moveTo>
                      <a:pt x="1" y="1"/>
                    </a:moveTo>
                    <a:lnTo>
                      <a:pt x="1" y="2167"/>
                    </a:lnTo>
                    <a:lnTo>
                      <a:pt x="4227" y="4834"/>
                    </a:lnTo>
                    <a:lnTo>
                      <a:pt x="4227" y="26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204;p36">
                <a:extLst>
                  <a:ext uri="{FF2B5EF4-FFF2-40B4-BE49-F238E27FC236}">
                    <a16:creationId xmlns:a16="http://schemas.microsoft.com/office/drawing/2014/main" id="{BB6599BE-3A4A-4561-B3A4-F6CE5789BCDD}"/>
                  </a:ext>
                </a:extLst>
              </p:cNvPr>
              <p:cNvSpPr/>
              <p:nvPr/>
            </p:nvSpPr>
            <p:spPr>
              <a:xfrm>
                <a:off x="7081794" y="1450690"/>
                <a:ext cx="136225" cy="152989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363" extrusionOk="0">
                    <a:moveTo>
                      <a:pt x="537" y="755"/>
                    </a:moveTo>
                    <a:lnTo>
                      <a:pt x="4239" y="3076"/>
                    </a:lnTo>
                    <a:lnTo>
                      <a:pt x="4239" y="4612"/>
                    </a:lnTo>
                    <a:lnTo>
                      <a:pt x="537" y="2291"/>
                    </a:lnTo>
                    <a:lnTo>
                      <a:pt x="537" y="755"/>
                    </a:lnTo>
                    <a:close/>
                    <a:moveTo>
                      <a:pt x="274" y="0"/>
                    </a:moveTo>
                    <a:cubicBezTo>
                      <a:pt x="133" y="0"/>
                      <a:pt x="1" y="107"/>
                      <a:pt x="1" y="267"/>
                    </a:cubicBezTo>
                    <a:lnTo>
                      <a:pt x="1" y="2433"/>
                    </a:lnTo>
                    <a:cubicBezTo>
                      <a:pt x="1" y="2529"/>
                      <a:pt x="48" y="2612"/>
                      <a:pt x="132" y="2660"/>
                    </a:cubicBezTo>
                    <a:lnTo>
                      <a:pt x="4370" y="5327"/>
                    </a:lnTo>
                    <a:cubicBezTo>
                      <a:pt x="4406" y="5350"/>
                      <a:pt x="4454" y="5362"/>
                      <a:pt x="4501" y="5362"/>
                    </a:cubicBezTo>
                    <a:cubicBezTo>
                      <a:pt x="4549" y="5362"/>
                      <a:pt x="4597" y="5350"/>
                      <a:pt x="4644" y="5339"/>
                    </a:cubicBezTo>
                    <a:cubicBezTo>
                      <a:pt x="4728" y="5291"/>
                      <a:pt x="4775" y="5196"/>
                      <a:pt x="4775" y="5100"/>
                    </a:cubicBezTo>
                    <a:lnTo>
                      <a:pt x="4775" y="2934"/>
                    </a:lnTo>
                    <a:cubicBezTo>
                      <a:pt x="4775" y="2838"/>
                      <a:pt x="4728" y="2755"/>
                      <a:pt x="4656" y="2695"/>
                    </a:cubicBezTo>
                    <a:lnTo>
                      <a:pt x="418" y="40"/>
                    </a:lnTo>
                    <a:cubicBezTo>
                      <a:pt x="372" y="13"/>
                      <a:pt x="322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205;p36">
                <a:extLst>
                  <a:ext uri="{FF2B5EF4-FFF2-40B4-BE49-F238E27FC236}">
                    <a16:creationId xmlns:a16="http://schemas.microsoft.com/office/drawing/2014/main" id="{0C25D305-2902-49B9-86A1-2329EF70A5B7}"/>
                  </a:ext>
                </a:extLst>
              </p:cNvPr>
              <p:cNvSpPr/>
              <p:nvPr/>
            </p:nvSpPr>
            <p:spPr>
              <a:xfrm>
                <a:off x="7089609" y="1386959"/>
                <a:ext cx="244555" cy="147084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5156" extrusionOk="0">
                    <a:moveTo>
                      <a:pt x="4346" y="0"/>
                    </a:moveTo>
                    <a:lnTo>
                      <a:pt x="1" y="2501"/>
                    </a:lnTo>
                    <a:lnTo>
                      <a:pt x="4227" y="5156"/>
                    </a:lnTo>
                    <a:lnTo>
                      <a:pt x="8573" y="2548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206;p36">
                <a:extLst>
                  <a:ext uri="{FF2B5EF4-FFF2-40B4-BE49-F238E27FC236}">
                    <a16:creationId xmlns:a16="http://schemas.microsoft.com/office/drawing/2014/main" id="{CC2B76C0-A925-4460-B588-2EB70D3D2E87}"/>
                  </a:ext>
                </a:extLst>
              </p:cNvPr>
              <p:cNvSpPr/>
              <p:nvPr/>
            </p:nvSpPr>
            <p:spPr>
              <a:xfrm>
                <a:off x="7081794" y="1379143"/>
                <a:ext cx="261526" cy="162717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5704" extrusionOk="0">
                    <a:moveTo>
                      <a:pt x="4609" y="584"/>
                    </a:moveTo>
                    <a:lnTo>
                      <a:pt x="8323" y="2822"/>
                    </a:lnTo>
                    <a:lnTo>
                      <a:pt x="4501" y="5120"/>
                    </a:lnTo>
                    <a:lnTo>
                      <a:pt x="787" y="2786"/>
                    </a:lnTo>
                    <a:lnTo>
                      <a:pt x="4609" y="584"/>
                    </a:lnTo>
                    <a:close/>
                    <a:moveTo>
                      <a:pt x="4615" y="0"/>
                    </a:moveTo>
                    <a:cubicBezTo>
                      <a:pt x="4567" y="0"/>
                      <a:pt x="4519" y="12"/>
                      <a:pt x="4478" y="36"/>
                    </a:cubicBezTo>
                    <a:lnTo>
                      <a:pt x="144" y="2536"/>
                    </a:lnTo>
                    <a:cubicBezTo>
                      <a:pt x="60" y="2584"/>
                      <a:pt x="13" y="2667"/>
                      <a:pt x="1" y="2763"/>
                    </a:cubicBezTo>
                    <a:cubicBezTo>
                      <a:pt x="1" y="2858"/>
                      <a:pt x="48" y="2941"/>
                      <a:pt x="132" y="3001"/>
                    </a:cubicBezTo>
                    <a:lnTo>
                      <a:pt x="4370" y="5656"/>
                    </a:lnTo>
                    <a:cubicBezTo>
                      <a:pt x="4406" y="5692"/>
                      <a:pt x="4454" y="5703"/>
                      <a:pt x="4501" y="5703"/>
                    </a:cubicBezTo>
                    <a:cubicBezTo>
                      <a:pt x="4561" y="5703"/>
                      <a:pt x="4609" y="5680"/>
                      <a:pt x="4644" y="5656"/>
                    </a:cubicBezTo>
                    <a:lnTo>
                      <a:pt x="8990" y="3048"/>
                    </a:lnTo>
                    <a:cubicBezTo>
                      <a:pt x="9169" y="2941"/>
                      <a:pt x="9169" y="2691"/>
                      <a:pt x="8990" y="2596"/>
                    </a:cubicBezTo>
                    <a:lnTo>
                      <a:pt x="4751" y="36"/>
                    </a:lnTo>
                    <a:cubicBezTo>
                      <a:pt x="4710" y="12"/>
                      <a:pt x="4662" y="0"/>
                      <a:pt x="4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207;p36">
                <a:extLst>
                  <a:ext uri="{FF2B5EF4-FFF2-40B4-BE49-F238E27FC236}">
                    <a16:creationId xmlns:a16="http://schemas.microsoft.com/office/drawing/2014/main" id="{11969C44-42C3-4D9C-BF02-538765DD02A3}"/>
                  </a:ext>
                </a:extLst>
              </p:cNvPr>
              <p:cNvSpPr/>
              <p:nvPr/>
            </p:nvSpPr>
            <p:spPr>
              <a:xfrm>
                <a:off x="5669360" y="2720104"/>
                <a:ext cx="41815" cy="45529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596" extrusionOk="0">
                    <a:moveTo>
                      <a:pt x="1" y="0"/>
                    </a:moveTo>
                    <a:lnTo>
                      <a:pt x="1" y="476"/>
                    </a:lnTo>
                    <a:cubicBezTo>
                      <a:pt x="1" y="643"/>
                      <a:pt x="96" y="798"/>
                      <a:pt x="239" y="893"/>
                    </a:cubicBezTo>
                    <a:lnTo>
                      <a:pt x="1430" y="1596"/>
                    </a:lnTo>
                    <a:lnTo>
                      <a:pt x="1465" y="8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208;p36">
                <a:extLst>
                  <a:ext uri="{FF2B5EF4-FFF2-40B4-BE49-F238E27FC236}">
                    <a16:creationId xmlns:a16="http://schemas.microsoft.com/office/drawing/2014/main" id="{7B9A3233-97EF-4B62-8C37-84FE77816620}"/>
                  </a:ext>
                </a:extLst>
              </p:cNvPr>
              <p:cNvSpPr/>
              <p:nvPr/>
            </p:nvSpPr>
            <p:spPr>
              <a:xfrm>
                <a:off x="5659862" y="2710262"/>
                <a:ext cx="61495" cy="65212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286" extrusionOk="0">
                    <a:moveTo>
                      <a:pt x="344" y="0"/>
                    </a:moveTo>
                    <a:cubicBezTo>
                      <a:pt x="162" y="0"/>
                      <a:pt x="0" y="139"/>
                      <a:pt x="0" y="345"/>
                    </a:cubicBezTo>
                    <a:lnTo>
                      <a:pt x="0" y="821"/>
                    </a:lnTo>
                    <a:cubicBezTo>
                      <a:pt x="0" y="1119"/>
                      <a:pt x="143" y="1381"/>
                      <a:pt x="393" y="1536"/>
                    </a:cubicBezTo>
                    <a:lnTo>
                      <a:pt x="1584" y="2238"/>
                    </a:lnTo>
                    <a:cubicBezTo>
                      <a:pt x="1643" y="2274"/>
                      <a:pt x="1703" y="2286"/>
                      <a:pt x="1763" y="2286"/>
                    </a:cubicBezTo>
                    <a:cubicBezTo>
                      <a:pt x="1822" y="2286"/>
                      <a:pt x="1882" y="2274"/>
                      <a:pt x="1929" y="2250"/>
                    </a:cubicBezTo>
                    <a:cubicBezTo>
                      <a:pt x="2036" y="2191"/>
                      <a:pt x="2108" y="2083"/>
                      <a:pt x="2120" y="1953"/>
                    </a:cubicBezTo>
                    <a:lnTo>
                      <a:pt x="2155" y="1202"/>
                    </a:lnTo>
                    <a:cubicBezTo>
                      <a:pt x="2155" y="1083"/>
                      <a:pt x="2084" y="952"/>
                      <a:pt x="1977" y="893"/>
                    </a:cubicBezTo>
                    <a:lnTo>
                      <a:pt x="524" y="48"/>
                    </a:lnTo>
                    <a:cubicBezTo>
                      <a:pt x="465" y="15"/>
                      <a:pt x="404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209;p36">
                <a:extLst>
                  <a:ext uri="{FF2B5EF4-FFF2-40B4-BE49-F238E27FC236}">
                    <a16:creationId xmlns:a16="http://schemas.microsoft.com/office/drawing/2014/main" id="{DEFAE5FB-C581-4DA6-8C0C-40A154C7611C}"/>
                  </a:ext>
                </a:extLst>
              </p:cNvPr>
              <p:cNvSpPr/>
              <p:nvPr/>
            </p:nvSpPr>
            <p:spPr>
              <a:xfrm>
                <a:off x="5669360" y="2676457"/>
                <a:ext cx="111097" cy="6778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2376" extrusionOk="0">
                    <a:moveTo>
                      <a:pt x="2739" y="0"/>
                    </a:moveTo>
                    <a:cubicBezTo>
                      <a:pt x="2601" y="0"/>
                      <a:pt x="2464" y="39"/>
                      <a:pt x="2346" y="113"/>
                    </a:cubicBezTo>
                    <a:lnTo>
                      <a:pt x="1" y="1530"/>
                    </a:lnTo>
                    <a:lnTo>
                      <a:pt x="1465" y="2376"/>
                    </a:lnTo>
                    <a:lnTo>
                      <a:pt x="3644" y="1054"/>
                    </a:lnTo>
                    <a:cubicBezTo>
                      <a:pt x="3894" y="899"/>
                      <a:pt x="3882" y="542"/>
                      <a:pt x="3632" y="399"/>
                    </a:cubicBezTo>
                    <a:lnTo>
                      <a:pt x="3108" y="101"/>
                    </a:lnTo>
                    <a:cubicBezTo>
                      <a:pt x="2994" y="33"/>
                      <a:pt x="2866" y="0"/>
                      <a:pt x="27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210;p36">
                <a:extLst>
                  <a:ext uri="{FF2B5EF4-FFF2-40B4-BE49-F238E27FC236}">
                    <a16:creationId xmlns:a16="http://schemas.microsoft.com/office/drawing/2014/main" id="{F5FE1871-8B18-47ED-A50A-D53A0D22D4C6}"/>
                  </a:ext>
                </a:extLst>
              </p:cNvPr>
              <p:cNvSpPr/>
              <p:nvPr/>
            </p:nvSpPr>
            <p:spPr>
              <a:xfrm>
                <a:off x="5658151" y="2666643"/>
                <a:ext cx="134172" cy="8743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3065" extrusionOk="0">
                    <a:moveTo>
                      <a:pt x="3124" y="679"/>
                    </a:moveTo>
                    <a:cubicBezTo>
                      <a:pt x="3191" y="679"/>
                      <a:pt x="3260" y="697"/>
                      <a:pt x="3323" y="731"/>
                    </a:cubicBezTo>
                    <a:lnTo>
                      <a:pt x="3847" y="1029"/>
                    </a:lnTo>
                    <a:lnTo>
                      <a:pt x="4013" y="731"/>
                    </a:lnTo>
                    <a:lnTo>
                      <a:pt x="3847" y="1100"/>
                    </a:lnTo>
                    <a:lnTo>
                      <a:pt x="1858" y="2315"/>
                    </a:lnTo>
                    <a:lnTo>
                      <a:pt x="1084" y="1862"/>
                    </a:lnTo>
                    <a:lnTo>
                      <a:pt x="2918" y="743"/>
                    </a:lnTo>
                    <a:cubicBezTo>
                      <a:pt x="2980" y="700"/>
                      <a:pt x="3051" y="679"/>
                      <a:pt x="3124" y="679"/>
                    </a:cubicBezTo>
                    <a:close/>
                    <a:moveTo>
                      <a:pt x="3142" y="0"/>
                    </a:moveTo>
                    <a:cubicBezTo>
                      <a:pt x="2941" y="0"/>
                      <a:pt x="2741" y="54"/>
                      <a:pt x="2561" y="160"/>
                    </a:cubicBezTo>
                    <a:lnTo>
                      <a:pt x="227" y="1577"/>
                    </a:lnTo>
                    <a:cubicBezTo>
                      <a:pt x="1" y="1707"/>
                      <a:pt x="1" y="2041"/>
                      <a:pt x="227" y="2172"/>
                    </a:cubicBezTo>
                    <a:lnTo>
                      <a:pt x="1692" y="3017"/>
                    </a:lnTo>
                    <a:cubicBezTo>
                      <a:pt x="1739" y="3053"/>
                      <a:pt x="1799" y="3065"/>
                      <a:pt x="1858" y="3065"/>
                    </a:cubicBezTo>
                    <a:cubicBezTo>
                      <a:pt x="1930" y="3065"/>
                      <a:pt x="1989" y="3053"/>
                      <a:pt x="2049" y="3029"/>
                    </a:cubicBezTo>
                    <a:lnTo>
                      <a:pt x="4228" y="1696"/>
                    </a:lnTo>
                    <a:cubicBezTo>
                      <a:pt x="4704" y="1410"/>
                      <a:pt x="4692" y="707"/>
                      <a:pt x="4204" y="434"/>
                    </a:cubicBezTo>
                    <a:lnTo>
                      <a:pt x="3680" y="136"/>
                    </a:lnTo>
                    <a:cubicBezTo>
                      <a:pt x="3509" y="45"/>
                      <a:pt x="3325" y="0"/>
                      <a:pt x="31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211;p36">
                <a:extLst>
                  <a:ext uri="{FF2B5EF4-FFF2-40B4-BE49-F238E27FC236}">
                    <a16:creationId xmlns:a16="http://schemas.microsoft.com/office/drawing/2014/main" id="{FF4AE58B-4E99-43DE-90DB-5AC0D39E3436}"/>
                  </a:ext>
                </a:extLst>
              </p:cNvPr>
              <p:cNvSpPr/>
              <p:nvPr/>
            </p:nvSpPr>
            <p:spPr>
              <a:xfrm>
                <a:off x="5710121" y="2697339"/>
                <a:ext cx="71678" cy="68293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394" extrusionOk="0">
                    <a:moveTo>
                      <a:pt x="2465" y="0"/>
                    </a:moveTo>
                    <a:lnTo>
                      <a:pt x="36" y="1644"/>
                    </a:lnTo>
                    <a:lnTo>
                      <a:pt x="1" y="2394"/>
                    </a:lnTo>
                    <a:lnTo>
                      <a:pt x="1" y="2394"/>
                    </a:lnTo>
                    <a:lnTo>
                      <a:pt x="2275" y="870"/>
                    </a:lnTo>
                    <a:cubicBezTo>
                      <a:pt x="2429" y="762"/>
                      <a:pt x="2513" y="584"/>
                      <a:pt x="2513" y="405"/>
                    </a:cubicBez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212;p36">
                <a:extLst>
                  <a:ext uri="{FF2B5EF4-FFF2-40B4-BE49-F238E27FC236}">
                    <a16:creationId xmlns:a16="http://schemas.microsoft.com/office/drawing/2014/main" id="{C492E10A-B24D-473C-9051-07A05D7B11C1}"/>
                  </a:ext>
                </a:extLst>
              </p:cNvPr>
              <p:cNvSpPr/>
              <p:nvPr/>
            </p:nvSpPr>
            <p:spPr>
              <a:xfrm>
                <a:off x="5700280" y="2687411"/>
                <a:ext cx="91701" cy="88062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3087" extrusionOk="0">
                    <a:moveTo>
                      <a:pt x="2796" y="1"/>
                    </a:moveTo>
                    <a:cubicBezTo>
                      <a:pt x="2727" y="1"/>
                      <a:pt x="2662" y="22"/>
                      <a:pt x="2608" y="63"/>
                    </a:cubicBezTo>
                    <a:lnTo>
                      <a:pt x="179" y="1706"/>
                    </a:lnTo>
                    <a:cubicBezTo>
                      <a:pt x="95" y="1777"/>
                      <a:pt x="36" y="1872"/>
                      <a:pt x="36" y="1980"/>
                    </a:cubicBezTo>
                    <a:lnTo>
                      <a:pt x="0" y="2730"/>
                    </a:lnTo>
                    <a:cubicBezTo>
                      <a:pt x="0" y="2861"/>
                      <a:pt x="60" y="2980"/>
                      <a:pt x="179" y="3051"/>
                    </a:cubicBezTo>
                    <a:cubicBezTo>
                      <a:pt x="226" y="3075"/>
                      <a:pt x="286" y="3087"/>
                      <a:pt x="346" y="3087"/>
                    </a:cubicBezTo>
                    <a:cubicBezTo>
                      <a:pt x="417" y="3087"/>
                      <a:pt x="488" y="3075"/>
                      <a:pt x="536" y="3039"/>
                    </a:cubicBezTo>
                    <a:lnTo>
                      <a:pt x="2810" y="1515"/>
                    </a:lnTo>
                    <a:cubicBezTo>
                      <a:pt x="3072" y="1337"/>
                      <a:pt x="3215" y="1027"/>
                      <a:pt x="3203" y="718"/>
                    </a:cubicBezTo>
                    <a:lnTo>
                      <a:pt x="3155" y="313"/>
                    </a:lnTo>
                    <a:cubicBezTo>
                      <a:pt x="3132" y="194"/>
                      <a:pt x="3060" y="87"/>
                      <a:pt x="2953" y="39"/>
                    </a:cubicBezTo>
                    <a:cubicBezTo>
                      <a:pt x="2902" y="13"/>
                      <a:pt x="2848" y="1"/>
                      <a:pt x="2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213;p36">
                <a:extLst>
                  <a:ext uri="{FF2B5EF4-FFF2-40B4-BE49-F238E27FC236}">
                    <a16:creationId xmlns:a16="http://schemas.microsoft.com/office/drawing/2014/main" id="{15EECE5E-A3E4-4B0A-ADFF-4D632B0E0474}"/>
                  </a:ext>
                </a:extLst>
              </p:cNvPr>
              <p:cNvSpPr/>
              <p:nvPr/>
            </p:nvSpPr>
            <p:spPr>
              <a:xfrm>
                <a:off x="5657152" y="2705098"/>
                <a:ext cx="83230" cy="58851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063" extrusionOk="0">
                    <a:moveTo>
                      <a:pt x="1406" y="692"/>
                    </a:moveTo>
                    <a:cubicBezTo>
                      <a:pt x="1421" y="692"/>
                      <a:pt x="1437" y="692"/>
                      <a:pt x="1453" y="693"/>
                    </a:cubicBezTo>
                    <a:lnTo>
                      <a:pt x="1465" y="693"/>
                    </a:lnTo>
                    <a:lnTo>
                      <a:pt x="1465" y="705"/>
                    </a:lnTo>
                    <a:cubicBezTo>
                      <a:pt x="1493" y="702"/>
                      <a:pt x="1521" y="701"/>
                      <a:pt x="1549" y="701"/>
                    </a:cubicBezTo>
                    <a:cubicBezTo>
                      <a:pt x="1770" y="701"/>
                      <a:pt x="1986" y="782"/>
                      <a:pt x="2155" y="919"/>
                    </a:cubicBezTo>
                    <a:cubicBezTo>
                      <a:pt x="2179" y="943"/>
                      <a:pt x="2203" y="991"/>
                      <a:pt x="2203" y="1026"/>
                    </a:cubicBezTo>
                    <a:cubicBezTo>
                      <a:pt x="2203" y="1157"/>
                      <a:pt x="1893" y="1360"/>
                      <a:pt x="1465" y="1360"/>
                    </a:cubicBezTo>
                    <a:lnTo>
                      <a:pt x="1453" y="1360"/>
                    </a:lnTo>
                    <a:cubicBezTo>
                      <a:pt x="1024" y="1360"/>
                      <a:pt x="726" y="1169"/>
                      <a:pt x="715" y="1038"/>
                    </a:cubicBezTo>
                    <a:cubicBezTo>
                      <a:pt x="715" y="991"/>
                      <a:pt x="726" y="955"/>
                      <a:pt x="762" y="931"/>
                    </a:cubicBezTo>
                    <a:cubicBezTo>
                      <a:pt x="941" y="775"/>
                      <a:pt x="1172" y="692"/>
                      <a:pt x="1406" y="692"/>
                    </a:cubicBezTo>
                    <a:close/>
                    <a:moveTo>
                      <a:pt x="1548" y="0"/>
                    </a:moveTo>
                    <a:cubicBezTo>
                      <a:pt x="1520" y="0"/>
                      <a:pt x="1492" y="1"/>
                      <a:pt x="1465" y="2"/>
                    </a:cubicBezTo>
                    <a:lnTo>
                      <a:pt x="1453" y="2"/>
                    </a:lnTo>
                    <a:cubicBezTo>
                      <a:pt x="1424" y="1"/>
                      <a:pt x="1396" y="0"/>
                      <a:pt x="1368" y="0"/>
                    </a:cubicBezTo>
                    <a:cubicBezTo>
                      <a:pt x="947" y="0"/>
                      <a:pt x="551" y="165"/>
                      <a:pt x="238" y="467"/>
                    </a:cubicBezTo>
                    <a:cubicBezTo>
                      <a:pt x="83" y="633"/>
                      <a:pt x="0" y="860"/>
                      <a:pt x="12" y="1098"/>
                    </a:cubicBezTo>
                    <a:cubicBezTo>
                      <a:pt x="60" y="1645"/>
                      <a:pt x="679" y="2062"/>
                      <a:pt x="1453" y="2062"/>
                    </a:cubicBezTo>
                    <a:lnTo>
                      <a:pt x="1465" y="2062"/>
                    </a:lnTo>
                    <a:cubicBezTo>
                      <a:pt x="2239" y="2050"/>
                      <a:pt x="2858" y="1633"/>
                      <a:pt x="2905" y="1086"/>
                    </a:cubicBezTo>
                    <a:cubicBezTo>
                      <a:pt x="2917" y="848"/>
                      <a:pt x="2834" y="610"/>
                      <a:pt x="2667" y="443"/>
                    </a:cubicBezTo>
                    <a:cubicBezTo>
                      <a:pt x="2366" y="164"/>
                      <a:pt x="1960" y="0"/>
                      <a:pt x="15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214;p36">
                <a:extLst>
                  <a:ext uri="{FF2B5EF4-FFF2-40B4-BE49-F238E27FC236}">
                    <a16:creationId xmlns:a16="http://schemas.microsoft.com/office/drawing/2014/main" id="{D06EC29B-6612-422D-88B5-C68988C44638}"/>
                  </a:ext>
                </a:extLst>
              </p:cNvPr>
              <p:cNvSpPr/>
              <p:nvPr/>
            </p:nvSpPr>
            <p:spPr>
              <a:xfrm>
                <a:off x="5639810" y="2345111"/>
                <a:ext cx="115175" cy="406934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14265" extrusionOk="0">
                    <a:moveTo>
                      <a:pt x="4037" y="1"/>
                    </a:moveTo>
                    <a:lnTo>
                      <a:pt x="1" y="13"/>
                    </a:lnTo>
                    <a:lnTo>
                      <a:pt x="191" y="2227"/>
                    </a:lnTo>
                    <a:lnTo>
                      <a:pt x="977" y="13610"/>
                    </a:lnTo>
                    <a:cubicBezTo>
                      <a:pt x="1013" y="13979"/>
                      <a:pt x="1489" y="14264"/>
                      <a:pt x="2073" y="14264"/>
                    </a:cubicBezTo>
                    <a:cubicBezTo>
                      <a:pt x="2656" y="14264"/>
                      <a:pt x="3144" y="13967"/>
                      <a:pt x="3168" y="13598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215;p36">
                <a:extLst>
                  <a:ext uri="{FF2B5EF4-FFF2-40B4-BE49-F238E27FC236}">
                    <a16:creationId xmlns:a16="http://schemas.microsoft.com/office/drawing/2014/main" id="{E72B4D1F-3125-4CED-B925-238DF15C03F8}"/>
                  </a:ext>
                </a:extLst>
              </p:cNvPr>
              <p:cNvSpPr/>
              <p:nvPr/>
            </p:nvSpPr>
            <p:spPr>
              <a:xfrm>
                <a:off x="5629427" y="2335240"/>
                <a:ext cx="135398" cy="426646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14956" extrusionOk="0">
                    <a:moveTo>
                      <a:pt x="4391" y="1"/>
                    </a:moveTo>
                    <a:cubicBezTo>
                      <a:pt x="4210" y="1"/>
                      <a:pt x="4055" y="140"/>
                      <a:pt x="4044" y="323"/>
                    </a:cubicBezTo>
                    <a:lnTo>
                      <a:pt x="3175" y="13920"/>
                    </a:lnTo>
                    <a:cubicBezTo>
                      <a:pt x="3175" y="14051"/>
                      <a:pt x="2865" y="14265"/>
                      <a:pt x="2437" y="14265"/>
                    </a:cubicBezTo>
                    <a:lnTo>
                      <a:pt x="2425" y="14265"/>
                    </a:lnTo>
                    <a:cubicBezTo>
                      <a:pt x="1984" y="14265"/>
                      <a:pt x="1698" y="14063"/>
                      <a:pt x="1687" y="13944"/>
                    </a:cubicBezTo>
                    <a:lnTo>
                      <a:pt x="901" y="2549"/>
                    </a:lnTo>
                    <a:lnTo>
                      <a:pt x="710" y="323"/>
                    </a:lnTo>
                    <a:cubicBezTo>
                      <a:pt x="693" y="106"/>
                      <a:pt x="533" y="3"/>
                      <a:pt x="371" y="3"/>
                    </a:cubicBezTo>
                    <a:cubicBezTo>
                      <a:pt x="187" y="3"/>
                      <a:pt x="1" y="135"/>
                      <a:pt x="20" y="382"/>
                    </a:cubicBezTo>
                    <a:lnTo>
                      <a:pt x="210" y="2597"/>
                    </a:lnTo>
                    <a:lnTo>
                      <a:pt x="996" y="13991"/>
                    </a:lnTo>
                    <a:cubicBezTo>
                      <a:pt x="1044" y="14539"/>
                      <a:pt x="1663" y="14956"/>
                      <a:pt x="2425" y="14956"/>
                    </a:cubicBezTo>
                    <a:cubicBezTo>
                      <a:pt x="3211" y="14956"/>
                      <a:pt x="3830" y="14527"/>
                      <a:pt x="3877" y="13967"/>
                    </a:cubicBezTo>
                    <a:lnTo>
                      <a:pt x="4735" y="371"/>
                    </a:lnTo>
                    <a:cubicBezTo>
                      <a:pt x="4746" y="180"/>
                      <a:pt x="4604" y="13"/>
                      <a:pt x="4413" y="1"/>
                    </a:cubicBezTo>
                    <a:cubicBezTo>
                      <a:pt x="4406" y="1"/>
                      <a:pt x="4398" y="1"/>
                      <a:pt x="43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216;p36">
                <a:extLst>
                  <a:ext uri="{FF2B5EF4-FFF2-40B4-BE49-F238E27FC236}">
                    <a16:creationId xmlns:a16="http://schemas.microsoft.com/office/drawing/2014/main" id="{062245AC-B2E0-4FE6-B0B0-7FC1210FA640}"/>
                  </a:ext>
                </a:extLst>
              </p:cNvPr>
              <p:cNvSpPr/>
              <p:nvPr/>
            </p:nvSpPr>
            <p:spPr>
              <a:xfrm>
                <a:off x="5626917" y="2255791"/>
                <a:ext cx="140618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5454" extrusionOk="0">
                    <a:moveTo>
                      <a:pt x="2465" y="691"/>
                    </a:moveTo>
                    <a:lnTo>
                      <a:pt x="2465" y="703"/>
                    </a:lnTo>
                    <a:cubicBezTo>
                      <a:pt x="2906" y="703"/>
                      <a:pt x="3310" y="893"/>
                      <a:pt x="3608" y="1215"/>
                    </a:cubicBezTo>
                    <a:cubicBezTo>
                      <a:pt x="4013" y="1679"/>
                      <a:pt x="4215" y="2298"/>
                      <a:pt x="4168" y="2917"/>
                    </a:cubicBezTo>
                    <a:cubicBezTo>
                      <a:pt x="4096" y="3941"/>
                      <a:pt x="3346" y="4763"/>
                      <a:pt x="2477" y="4763"/>
                    </a:cubicBezTo>
                    <a:cubicBezTo>
                      <a:pt x="1608" y="4763"/>
                      <a:pt x="858" y="3965"/>
                      <a:pt x="774" y="2929"/>
                    </a:cubicBezTo>
                    <a:cubicBezTo>
                      <a:pt x="715" y="2310"/>
                      <a:pt x="905" y="1691"/>
                      <a:pt x="1322" y="1215"/>
                    </a:cubicBezTo>
                    <a:cubicBezTo>
                      <a:pt x="1608" y="893"/>
                      <a:pt x="2025" y="691"/>
                      <a:pt x="2465" y="691"/>
                    </a:cubicBezTo>
                    <a:close/>
                    <a:moveTo>
                      <a:pt x="2453" y="0"/>
                    </a:moveTo>
                    <a:cubicBezTo>
                      <a:pt x="1822" y="12"/>
                      <a:pt x="1215" y="286"/>
                      <a:pt x="798" y="762"/>
                    </a:cubicBezTo>
                    <a:cubicBezTo>
                      <a:pt x="251" y="1370"/>
                      <a:pt x="0" y="2179"/>
                      <a:pt x="72" y="2989"/>
                    </a:cubicBezTo>
                    <a:cubicBezTo>
                      <a:pt x="191" y="4370"/>
                      <a:pt x="1251" y="5453"/>
                      <a:pt x="2465" y="5453"/>
                    </a:cubicBezTo>
                    <a:lnTo>
                      <a:pt x="2477" y="5453"/>
                    </a:lnTo>
                    <a:cubicBezTo>
                      <a:pt x="3715" y="5441"/>
                      <a:pt x="4751" y="4346"/>
                      <a:pt x="4858" y="2965"/>
                    </a:cubicBezTo>
                    <a:cubicBezTo>
                      <a:pt x="4930" y="2143"/>
                      <a:pt x="4656" y="1346"/>
                      <a:pt x="4108" y="739"/>
                    </a:cubicBezTo>
                    <a:cubicBezTo>
                      <a:pt x="3691" y="274"/>
                      <a:pt x="3096" y="0"/>
                      <a:pt x="2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217;p36">
                <a:extLst>
                  <a:ext uri="{FF2B5EF4-FFF2-40B4-BE49-F238E27FC236}">
                    <a16:creationId xmlns:a16="http://schemas.microsoft.com/office/drawing/2014/main" id="{742BD692-8A49-4E6B-84EE-6F75535CCA48}"/>
                  </a:ext>
                </a:extLst>
              </p:cNvPr>
              <p:cNvSpPr/>
              <p:nvPr/>
            </p:nvSpPr>
            <p:spPr>
              <a:xfrm>
                <a:off x="5635760" y="2265633"/>
                <a:ext cx="122962" cy="135902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4764" extrusionOk="0">
                    <a:moveTo>
                      <a:pt x="2143" y="1"/>
                    </a:moveTo>
                    <a:cubicBezTo>
                      <a:pt x="893" y="13"/>
                      <a:pt x="0" y="1251"/>
                      <a:pt x="119" y="2620"/>
                    </a:cubicBezTo>
                    <a:cubicBezTo>
                      <a:pt x="226" y="3850"/>
                      <a:pt x="1131" y="4763"/>
                      <a:pt x="2147" y="4763"/>
                    </a:cubicBezTo>
                    <a:cubicBezTo>
                      <a:pt x="2154" y="4763"/>
                      <a:pt x="2160" y="4763"/>
                      <a:pt x="2167" y="4763"/>
                    </a:cubicBezTo>
                    <a:cubicBezTo>
                      <a:pt x="3203" y="4763"/>
                      <a:pt x="4108" y="3834"/>
                      <a:pt x="4203" y="2596"/>
                    </a:cubicBezTo>
                    <a:cubicBezTo>
                      <a:pt x="4310" y="1215"/>
                      <a:pt x="3381" y="1"/>
                      <a:pt x="2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218;p36">
                <a:extLst>
                  <a:ext uri="{FF2B5EF4-FFF2-40B4-BE49-F238E27FC236}">
                    <a16:creationId xmlns:a16="http://schemas.microsoft.com/office/drawing/2014/main" id="{0468312B-682C-4CCC-8F48-E3BEF3918D70}"/>
                  </a:ext>
                </a:extLst>
              </p:cNvPr>
              <p:cNvSpPr/>
              <p:nvPr/>
            </p:nvSpPr>
            <p:spPr>
              <a:xfrm>
                <a:off x="5639154" y="1990144"/>
                <a:ext cx="241817" cy="456771"/>
              </a:xfrm>
              <a:custGeom>
                <a:avLst/>
                <a:gdLst/>
                <a:ahLst/>
                <a:cxnLst/>
                <a:rect l="l" t="t" r="r" b="b"/>
                <a:pathLst>
                  <a:path w="8478" h="16012" extrusionOk="0">
                    <a:moveTo>
                      <a:pt x="4171" y="0"/>
                    </a:moveTo>
                    <a:cubicBezTo>
                      <a:pt x="4045" y="0"/>
                      <a:pt x="3918" y="28"/>
                      <a:pt x="3798" y="85"/>
                    </a:cubicBezTo>
                    <a:cubicBezTo>
                      <a:pt x="3751" y="97"/>
                      <a:pt x="3703" y="133"/>
                      <a:pt x="3655" y="156"/>
                    </a:cubicBezTo>
                    <a:lnTo>
                      <a:pt x="464" y="1847"/>
                    </a:lnTo>
                    <a:cubicBezTo>
                      <a:pt x="167" y="2014"/>
                      <a:pt x="0" y="2311"/>
                      <a:pt x="12" y="2645"/>
                    </a:cubicBezTo>
                    <a:lnTo>
                      <a:pt x="83" y="13146"/>
                    </a:lnTo>
                    <a:lnTo>
                      <a:pt x="4513" y="15801"/>
                    </a:lnTo>
                    <a:cubicBezTo>
                      <a:pt x="4752" y="15940"/>
                      <a:pt x="5025" y="16012"/>
                      <a:pt x="5297" y="16012"/>
                    </a:cubicBezTo>
                    <a:cubicBezTo>
                      <a:pt x="5540" y="16012"/>
                      <a:pt x="5782" y="15955"/>
                      <a:pt x="6001" y="15837"/>
                    </a:cubicBezTo>
                    <a:lnTo>
                      <a:pt x="8477" y="14515"/>
                    </a:lnTo>
                    <a:lnTo>
                      <a:pt x="8370" y="4252"/>
                    </a:lnTo>
                    <a:cubicBezTo>
                      <a:pt x="8370" y="4026"/>
                      <a:pt x="8334" y="3800"/>
                      <a:pt x="8287" y="3574"/>
                    </a:cubicBezTo>
                    <a:lnTo>
                      <a:pt x="8287" y="3383"/>
                    </a:lnTo>
                    <a:cubicBezTo>
                      <a:pt x="8192" y="3038"/>
                      <a:pt x="8025" y="2704"/>
                      <a:pt x="7799" y="2419"/>
                    </a:cubicBezTo>
                    <a:cubicBezTo>
                      <a:pt x="7561" y="2085"/>
                      <a:pt x="7263" y="1788"/>
                      <a:pt x="6930" y="1549"/>
                    </a:cubicBezTo>
                    <a:cubicBezTo>
                      <a:pt x="6560" y="1276"/>
                      <a:pt x="6179" y="1026"/>
                      <a:pt x="5763" y="823"/>
                    </a:cubicBezTo>
                    <a:lnTo>
                      <a:pt x="4644" y="133"/>
                    </a:lnTo>
                    <a:cubicBezTo>
                      <a:pt x="4496" y="46"/>
                      <a:pt x="4334" y="0"/>
                      <a:pt x="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219;p36">
                <a:extLst>
                  <a:ext uri="{FF2B5EF4-FFF2-40B4-BE49-F238E27FC236}">
                    <a16:creationId xmlns:a16="http://schemas.microsoft.com/office/drawing/2014/main" id="{5AB4C7C5-05F1-4C2E-A892-E45816C71548}"/>
                  </a:ext>
                </a:extLst>
              </p:cNvPr>
              <p:cNvSpPr/>
              <p:nvPr/>
            </p:nvSpPr>
            <p:spPr>
              <a:xfrm>
                <a:off x="5790614" y="2801265"/>
                <a:ext cx="41444" cy="45557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597" extrusionOk="0">
                    <a:moveTo>
                      <a:pt x="0" y="1"/>
                    </a:moveTo>
                    <a:lnTo>
                      <a:pt x="0" y="477"/>
                    </a:lnTo>
                    <a:cubicBezTo>
                      <a:pt x="0" y="644"/>
                      <a:pt x="84" y="798"/>
                      <a:pt x="227" y="894"/>
                    </a:cubicBezTo>
                    <a:lnTo>
                      <a:pt x="1429" y="1596"/>
                    </a:lnTo>
                    <a:lnTo>
                      <a:pt x="1453" y="8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220;p36">
                <a:extLst>
                  <a:ext uri="{FF2B5EF4-FFF2-40B4-BE49-F238E27FC236}">
                    <a16:creationId xmlns:a16="http://schemas.microsoft.com/office/drawing/2014/main" id="{8302ACCC-BE1D-4355-B3E8-85FE1CC1C157}"/>
                  </a:ext>
                </a:extLst>
              </p:cNvPr>
              <p:cNvSpPr/>
              <p:nvPr/>
            </p:nvSpPr>
            <p:spPr>
              <a:xfrm>
                <a:off x="5780774" y="2791423"/>
                <a:ext cx="61809" cy="65383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2292" extrusionOk="0">
                    <a:moveTo>
                      <a:pt x="344" y="1"/>
                    </a:moveTo>
                    <a:cubicBezTo>
                      <a:pt x="162" y="1"/>
                      <a:pt x="0" y="140"/>
                      <a:pt x="0" y="346"/>
                    </a:cubicBezTo>
                    <a:lnTo>
                      <a:pt x="0" y="822"/>
                    </a:lnTo>
                    <a:cubicBezTo>
                      <a:pt x="0" y="1120"/>
                      <a:pt x="155" y="1382"/>
                      <a:pt x="405" y="1536"/>
                    </a:cubicBezTo>
                    <a:lnTo>
                      <a:pt x="1595" y="2239"/>
                    </a:lnTo>
                    <a:cubicBezTo>
                      <a:pt x="1643" y="2275"/>
                      <a:pt x="1703" y="2286"/>
                      <a:pt x="1774" y="2286"/>
                    </a:cubicBezTo>
                    <a:cubicBezTo>
                      <a:pt x="1787" y="2290"/>
                      <a:pt x="1800" y="2291"/>
                      <a:pt x="1815" y="2291"/>
                    </a:cubicBezTo>
                    <a:cubicBezTo>
                      <a:pt x="1854" y="2291"/>
                      <a:pt x="1897" y="2280"/>
                      <a:pt x="1941" y="2263"/>
                    </a:cubicBezTo>
                    <a:cubicBezTo>
                      <a:pt x="2048" y="2203"/>
                      <a:pt x="2119" y="2084"/>
                      <a:pt x="2119" y="1965"/>
                    </a:cubicBezTo>
                    <a:lnTo>
                      <a:pt x="2155" y="1215"/>
                    </a:lnTo>
                    <a:cubicBezTo>
                      <a:pt x="2167" y="1084"/>
                      <a:pt x="2096" y="953"/>
                      <a:pt x="1988" y="893"/>
                    </a:cubicBezTo>
                    <a:lnTo>
                      <a:pt x="524" y="48"/>
                    </a:lnTo>
                    <a:cubicBezTo>
                      <a:pt x="465" y="16"/>
                      <a:pt x="403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221;p36">
                <a:extLst>
                  <a:ext uri="{FF2B5EF4-FFF2-40B4-BE49-F238E27FC236}">
                    <a16:creationId xmlns:a16="http://schemas.microsoft.com/office/drawing/2014/main" id="{1D443107-E7A5-41F3-8417-7146F3BA411D}"/>
                  </a:ext>
                </a:extLst>
              </p:cNvPr>
              <p:cNvSpPr/>
              <p:nvPr/>
            </p:nvSpPr>
            <p:spPr>
              <a:xfrm>
                <a:off x="5790614" y="2757618"/>
                <a:ext cx="110726" cy="67808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377" extrusionOk="0">
                    <a:moveTo>
                      <a:pt x="2727" y="1"/>
                    </a:moveTo>
                    <a:cubicBezTo>
                      <a:pt x="2589" y="1"/>
                      <a:pt x="2452" y="40"/>
                      <a:pt x="2334" y="114"/>
                    </a:cubicBezTo>
                    <a:lnTo>
                      <a:pt x="0" y="1531"/>
                    </a:lnTo>
                    <a:lnTo>
                      <a:pt x="1453" y="2376"/>
                    </a:lnTo>
                    <a:lnTo>
                      <a:pt x="3632" y="1055"/>
                    </a:lnTo>
                    <a:cubicBezTo>
                      <a:pt x="3882" y="900"/>
                      <a:pt x="3870" y="543"/>
                      <a:pt x="3620" y="400"/>
                    </a:cubicBezTo>
                    <a:lnTo>
                      <a:pt x="3096" y="102"/>
                    </a:lnTo>
                    <a:cubicBezTo>
                      <a:pt x="2982" y="34"/>
                      <a:pt x="2854" y="1"/>
                      <a:pt x="27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222;p36">
                <a:extLst>
                  <a:ext uri="{FF2B5EF4-FFF2-40B4-BE49-F238E27FC236}">
                    <a16:creationId xmlns:a16="http://schemas.microsoft.com/office/drawing/2014/main" id="{726CD7FA-D763-4702-AFA4-A0DE11E167FC}"/>
                  </a:ext>
                </a:extLst>
              </p:cNvPr>
              <p:cNvSpPr/>
              <p:nvPr/>
            </p:nvSpPr>
            <p:spPr>
              <a:xfrm>
                <a:off x="5780431" y="2747804"/>
                <a:ext cx="132460" cy="87463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3066" extrusionOk="0">
                    <a:moveTo>
                      <a:pt x="3078" y="678"/>
                    </a:moveTo>
                    <a:cubicBezTo>
                      <a:pt x="3149" y="678"/>
                      <a:pt x="3221" y="696"/>
                      <a:pt x="3286" y="732"/>
                    </a:cubicBezTo>
                    <a:lnTo>
                      <a:pt x="3810" y="1029"/>
                    </a:lnTo>
                    <a:lnTo>
                      <a:pt x="3977" y="732"/>
                    </a:lnTo>
                    <a:lnTo>
                      <a:pt x="3810" y="1101"/>
                    </a:lnTo>
                    <a:lnTo>
                      <a:pt x="1810" y="2315"/>
                    </a:lnTo>
                    <a:lnTo>
                      <a:pt x="1036" y="1863"/>
                    </a:lnTo>
                    <a:lnTo>
                      <a:pt x="2870" y="732"/>
                    </a:lnTo>
                    <a:cubicBezTo>
                      <a:pt x="2935" y="696"/>
                      <a:pt x="3006" y="678"/>
                      <a:pt x="3078" y="678"/>
                    </a:cubicBezTo>
                    <a:close/>
                    <a:moveTo>
                      <a:pt x="3088" y="1"/>
                    </a:moveTo>
                    <a:cubicBezTo>
                      <a:pt x="2887" y="1"/>
                      <a:pt x="2687" y="54"/>
                      <a:pt x="2512" y="160"/>
                    </a:cubicBezTo>
                    <a:lnTo>
                      <a:pt x="167" y="1577"/>
                    </a:lnTo>
                    <a:cubicBezTo>
                      <a:pt x="72" y="1637"/>
                      <a:pt x="0" y="1756"/>
                      <a:pt x="0" y="1875"/>
                    </a:cubicBezTo>
                    <a:cubicBezTo>
                      <a:pt x="0" y="1994"/>
                      <a:pt x="72" y="2113"/>
                      <a:pt x="179" y="2172"/>
                    </a:cubicBezTo>
                    <a:lnTo>
                      <a:pt x="1643" y="3018"/>
                    </a:lnTo>
                    <a:cubicBezTo>
                      <a:pt x="1691" y="3053"/>
                      <a:pt x="1750" y="3065"/>
                      <a:pt x="1810" y="3065"/>
                    </a:cubicBezTo>
                    <a:cubicBezTo>
                      <a:pt x="1881" y="3065"/>
                      <a:pt x="1941" y="3053"/>
                      <a:pt x="2000" y="3030"/>
                    </a:cubicBezTo>
                    <a:lnTo>
                      <a:pt x="4167" y="1708"/>
                    </a:lnTo>
                    <a:cubicBezTo>
                      <a:pt x="4644" y="1410"/>
                      <a:pt x="4632" y="708"/>
                      <a:pt x="4143" y="434"/>
                    </a:cubicBezTo>
                    <a:lnTo>
                      <a:pt x="3620" y="136"/>
                    </a:lnTo>
                    <a:cubicBezTo>
                      <a:pt x="3455" y="46"/>
                      <a:pt x="3271" y="1"/>
                      <a:pt x="3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223;p36">
                <a:extLst>
                  <a:ext uri="{FF2B5EF4-FFF2-40B4-BE49-F238E27FC236}">
                    <a16:creationId xmlns:a16="http://schemas.microsoft.com/office/drawing/2014/main" id="{2874143A-F72C-459F-92A6-0D56A4A21B37}"/>
                  </a:ext>
                </a:extLst>
              </p:cNvPr>
              <p:cNvSpPr/>
              <p:nvPr/>
            </p:nvSpPr>
            <p:spPr>
              <a:xfrm>
                <a:off x="5831375" y="2778528"/>
                <a:ext cx="71336" cy="68293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394" extrusionOk="0">
                    <a:moveTo>
                      <a:pt x="2453" y="0"/>
                    </a:moveTo>
                    <a:lnTo>
                      <a:pt x="24" y="1643"/>
                    </a:lnTo>
                    <a:lnTo>
                      <a:pt x="0" y="2393"/>
                    </a:lnTo>
                    <a:lnTo>
                      <a:pt x="2262" y="869"/>
                    </a:lnTo>
                    <a:cubicBezTo>
                      <a:pt x="2417" y="762"/>
                      <a:pt x="2500" y="595"/>
                      <a:pt x="2500" y="405"/>
                    </a:cubicBez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224;p36">
                <a:extLst>
                  <a:ext uri="{FF2B5EF4-FFF2-40B4-BE49-F238E27FC236}">
                    <a16:creationId xmlns:a16="http://schemas.microsoft.com/office/drawing/2014/main" id="{7E4A4DF4-6309-4DA9-8685-4FECF4EFA1CD}"/>
                  </a:ext>
                </a:extLst>
              </p:cNvPr>
              <p:cNvSpPr/>
              <p:nvPr/>
            </p:nvSpPr>
            <p:spPr>
              <a:xfrm>
                <a:off x="5821163" y="2768458"/>
                <a:ext cx="91730" cy="8820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3092" extrusionOk="0">
                    <a:moveTo>
                      <a:pt x="2810" y="1"/>
                    </a:moveTo>
                    <a:cubicBezTo>
                      <a:pt x="2742" y="1"/>
                      <a:pt x="2671" y="22"/>
                      <a:pt x="2608" y="67"/>
                    </a:cubicBezTo>
                    <a:lnTo>
                      <a:pt x="179" y="1710"/>
                    </a:lnTo>
                    <a:cubicBezTo>
                      <a:pt x="96" y="1770"/>
                      <a:pt x="37" y="1877"/>
                      <a:pt x="37" y="1984"/>
                    </a:cubicBezTo>
                    <a:lnTo>
                      <a:pt x="1" y="2734"/>
                    </a:lnTo>
                    <a:cubicBezTo>
                      <a:pt x="1" y="2937"/>
                      <a:pt x="156" y="3091"/>
                      <a:pt x="358" y="3091"/>
                    </a:cubicBezTo>
                    <a:cubicBezTo>
                      <a:pt x="418" y="3091"/>
                      <a:pt x="489" y="3080"/>
                      <a:pt x="549" y="3032"/>
                    </a:cubicBezTo>
                    <a:lnTo>
                      <a:pt x="2811" y="1520"/>
                    </a:lnTo>
                    <a:cubicBezTo>
                      <a:pt x="3073" y="1329"/>
                      <a:pt x="3216" y="1032"/>
                      <a:pt x="3204" y="710"/>
                    </a:cubicBezTo>
                    <a:lnTo>
                      <a:pt x="3156" y="305"/>
                    </a:lnTo>
                    <a:cubicBezTo>
                      <a:pt x="3131" y="121"/>
                      <a:pt x="2975" y="1"/>
                      <a:pt x="28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225;p36">
                <a:extLst>
                  <a:ext uri="{FF2B5EF4-FFF2-40B4-BE49-F238E27FC236}">
                    <a16:creationId xmlns:a16="http://schemas.microsoft.com/office/drawing/2014/main" id="{073E3E05-1148-490E-8DD7-BF8622BB2F50}"/>
                  </a:ext>
                </a:extLst>
              </p:cNvPr>
              <p:cNvSpPr/>
              <p:nvPr/>
            </p:nvSpPr>
            <p:spPr>
              <a:xfrm>
                <a:off x="5756643" y="2340347"/>
                <a:ext cx="122962" cy="486410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17051" extrusionOk="0">
                    <a:moveTo>
                      <a:pt x="2162" y="1"/>
                    </a:moveTo>
                    <a:cubicBezTo>
                      <a:pt x="2156" y="1"/>
                      <a:pt x="2150" y="1"/>
                      <a:pt x="2144" y="1"/>
                    </a:cubicBezTo>
                    <a:cubicBezTo>
                      <a:pt x="906" y="13"/>
                      <a:pt x="1" y="1239"/>
                      <a:pt x="120" y="2608"/>
                    </a:cubicBezTo>
                    <a:cubicBezTo>
                      <a:pt x="120" y="2680"/>
                      <a:pt x="144" y="2751"/>
                      <a:pt x="144" y="2823"/>
                    </a:cubicBezTo>
                    <a:lnTo>
                      <a:pt x="334" y="5014"/>
                    </a:lnTo>
                    <a:lnTo>
                      <a:pt x="1120" y="16396"/>
                    </a:lnTo>
                    <a:cubicBezTo>
                      <a:pt x="1156" y="16765"/>
                      <a:pt x="1632" y="17051"/>
                      <a:pt x="2215" y="17051"/>
                    </a:cubicBezTo>
                    <a:cubicBezTo>
                      <a:pt x="2799" y="17039"/>
                      <a:pt x="3287" y="16753"/>
                      <a:pt x="3311" y="16384"/>
                    </a:cubicBezTo>
                    <a:lnTo>
                      <a:pt x="4180" y="2787"/>
                    </a:lnTo>
                    <a:cubicBezTo>
                      <a:pt x="4180" y="2716"/>
                      <a:pt x="4204" y="2656"/>
                      <a:pt x="4204" y="2585"/>
                    </a:cubicBezTo>
                    <a:cubicBezTo>
                      <a:pt x="4310" y="1222"/>
                      <a:pt x="3403" y="1"/>
                      <a:pt x="21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226;p36">
                <a:extLst>
                  <a:ext uri="{FF2B5EF4-FFF2-40B4-BE49-F238E27FC236}">
                    <a16:creationId xmlns:a16="http://schemas.microsoft.com/office/drawing/2014/main" id="{23594F26-A308-4274-ABF6-CB68D1C9E80E}"/>
                  </a:ext>
                </a:extLst>
              </p:cNvPr>
              <p:cNvSpPr/>
              <p:nvPr/>
            </p:nvSpPr>
            <p:spPr>
              <a:xfrm>
                <a:off x="5747829" y="2330505"/>
                <a:ext cx="140618" cy="506093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17741" extrusionOk="0">
                    <a:moveTo>
                      <a:pt x="2465" y="691"/>
                    </a:moveTo>
                    <a:cubicBezTo>
                      <a:pt x="2905" y="703"/>
                      <a:pt x="3310" y="882"/>
                      <a:pt x="3596" y="1215"/>
                    </a:cubicBezTo>
                    <a:cubicBezTo>
                      <a:pt x="4013" y="1680"/>
                      <a:pt x="4215" y="2287"/>
                      <a:pt x="4155" y="2906"/>
                    </a:cubicBezTo>
                    <a:cubicBezTo>
                      <a:pt x="4155" y="2942"/>
                      <a:pt x="4155" y="2965"/>
                      <a:pt x="4143" y="2989"/>
                    </a:cubicBezTo>
                    <a:lnTo>
                      <a:pt x="4132" y="3073"/>
                    </a:lnTo>
                    <a:cubicBezTo>
                      <a:pt x="4132" y="3108"/>
                      <a:pt x="4132" y="3132"/>
                      <a:pt x="4132" y="3156"/>
                    </a:cubicBezTo>
                    <a:lnTo>
                      <a:pt x="3274" y="16705"/>
                    </a:lnTo>
                    <a:cubicBezTo>
                      <a:pt x="3262" y="16836"/>
                      <a:pt x="2953" y="17039"/>
                      <a:pt x="2524" y="17039"/>
                    </a:cubicBezTo>
                    <a:cubicBezTo>
                      <a:pt x="2084" y="17039"/>
                      <a:pt x="1798" y="16848"/>
                      <a:pt x="1786" y="16717"/>
                    </a:cubicBezTo>
                    <a:lnTo>
                      <a:pt x="1000" y="5323"/>
                    </a:lnTo>
                    <a:lnTo>
                      <a:pt x="810" y="3108"/>
                    </a:lnTo>
                    <a:lnTo>
                      <a:pt x="786" y="3025"/>
                    </a:lnTo>
                    <a:cubicBezTo>
                      <a:pt x="786" y="2989"/>
                      <a:pt x="774" y="2965"/>
                      <a:pt x="774" y="2930"/>
                    </a:cubicBezTo>
                    <a:cubicBezTo>
                      <a:pt x="714" y="2311"/>
                      <a:pt x="905" y="1691"/>
                      <a:pt x="1310" y="1227"/>
                    </a:cubicBezTo>
                    <a:cubicBezTo>
                      <a:pt x="1596" y="894"/>
                      <a:pt x="2012" y="703"/>
                      <a:pt x="2453" y="691"/>
                    </a:cubicBezTo>
                    <a:close/>
                    <a:moveTo>
                      <a:pt x="2453" y="1"/>
                    </a:moveTo>
                    <a:cubicBezTo>
                      <a:pt x="1822" y="1"/>
                      <a:pt x="1215" y="286"/>
                      <a:pt x="798" y="751"/>
                    </a:cubicBezTo>
                    <a:cubicBezTo>
                      <a:pt x="262" y="1370"/>
                      <a:pt x="0" y="2180"/>
                      <a:pt x="83" y="2989"/>
                    </a:cubicBezTo>
                    <a:cubicBezTo>
                      <a:pt x="83" y="3049"/>
                      <a:pt x="95" y="3108"/>
                      <a:pt x="107" y="3168"/>
                    </a:cubicBezTo>
                    <a:lnTo>
                      <a:pt x="298" y="5382"/>
                    </a:lnTo>
                    <a:lnTo>
                      <a:pt x="1084" y="16777"/>
                    </a:lnTo>
                    <a:cubicBezTo>
                      <a:pt x="1131" y="17324"/>
                      <a:pt x="1750" y="17741"/>
                      <a:pt x="2512" y="17741"/>
                    </a:cubicBezTo>
                    <a:lnTo>
                      <a:pt x="2536" y="17741"/>
                    </a:lnTo>
                    <a:cubicBezTo>
                      <a:pt x="3310" y="17741"/>
                      <a:pt x="3929" y="17312"/>
                      <a:pt x="3977" y="16753"/>
                    </a:cubicBezTo>
                    <a:lnTo>
                      <a:pt x="4834" y="3156"/>
                    </a:lnTo>
                    <a:lnTo>
                      <a:pt x="4834" y="3144"/>
                    </a:lnTo>
                    <a:lnTo>
                      <a:pt x="4834" y="3132"/>
                    </a:lnTo>
                    <a:cubicBezTo>
                      <a:pt x="4846" y="3073"/>
                      <a:pt x="4858" y="3025"/>
                      <a:pt x="4858" y="2965"/>
                    </a:cubicBezTo>
                    <a:cubicBezTo>
                      <a:pt x="4929" y="2156"/>
                      <a:pt x="4667" y="1346"/>
                      <a:pt x="4120" y="739"/>
                    </a:cubicBezTo>
                    <a:cubicBezTo>
                      <a:pt x="3691" y="275"/>
                      <a:pt x="3096" y="1"/>
                      <a:pt x="2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227;p36">
                <a:extLst>
                  <a:ext uri="{FF2B5EF4-FFF2-40B4-BE49-F238E27FC236}">
                    <a16:creationId xmlns:a16="http://schemas.microsoft.com/office/drawing/2014/main" id="{34AF3E67-52A6-4721-B82E-C9088FF9D186}"/>
                  </a:ext>
                </a:extLst>
              </p:cNvPr>
              <p:cNvSpPr/>
              <p:nvPr/>
            </p:nvSpPr>
            <p:spPr>
              <a:xfrm>
                <a:off x="5697884" y="1990058"/>
                <a:ext cx="188166" cy="456656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16008" extrusionOk="0">
                    <a:moveTo>
                      <a:pt x="2107" y="1"/>
                    </a:moveTo>
                    <a:cubicBezTo>
                      <a:pt x="1984" y="1"/>
                      <a:pt x="1862" y="26"/>
                      <a:pt x="1751" y="76"/>
                    </a:cubicBezTo>
                    <a:cubicBezTo>
                      <a:pt x="1692" y="100"/>
                      <a:pt x="1644" y="124"/>
                      <a:pt x="1596" y="159"/>
                    </a:cubicBezTo>
                    <a:lnTo>
                      <a:pt x="620" y="671"/>
                    </a:lnTo>
                    <a:cubicBezTo>
                      <a:pt x="346" y="3267"/>
                      <a:pt x="1" y="11411"/>
                      <a:pt x="25" y="12185"/>
                    </a:cubicBezTo>
                    <a:cubicBezTo>
                      <a:pt x="37" y="13078"/>
                      <a:pt x="322" y="13947"/>
                      <a:pt x="846" y="14673"/>
                    </a:cubicBezTo>
                    <a:cubicBezTo>
                      <a:pt x="941" y="14792"/>
                      <a:pt x="1037" y="14899"/>
                      <a:pt x="1144" y="15007"/>
                    </a:cubicBezTo>
                    <a:lnTo>
                      <a:pt x="2454" y="15792"/>
                    </a:lnTo>
                    <a:cubicBezTo>
                      <a:pt x="2696" y="15935"/>
                      <a:pt x="2965" y="16007"/>
                      <a:pt x="3233" y="16007"/>
                    </a:cubicBezTo>
                    <a:cubicBezTo>
                      <a:pt x="3477" y="16007"/>
                      <a:pt x="3720" y="15947"/>
                      <a:pt x="3942" y="15828"/>
                    </a:cubicBezTo>
                    <a:lnTo>
                      <a:pt x="6597" y="14614"/>
                    </a:lnTo>
                    <a:lnTo>
                      <a:pt x="6311" y="4243"/>
                    </a:lnTo>
                    <a:cubicBezTo>
                      <a:pt x="6311" y="4017"/>
                      <a:pt x="6287" y="3791"/>
                      <a:pt x="6228" y="3577"/>
                    </a:cubicBezTo>
                    <a:lnTo>
                      <a:pt x="6228" y="3386"/>
                    </a:lnTo>
                    <a:cubicBezTo>
                      <a:pt x="6133" y="3029"/>
                      <a:pt x="5966" y="2707"/>
                      <a:pt x="5740" y="2422"/>
                    </a:cubicBezTo>
                    <a:cubicBezTo>
                      <a:pt x="5502" y="2076"/>
                      <a:pt x="5216" y="1779"/>
                      <a:pt x="4871" y="1552"/>
                    </a:cubicBezTo>
                    <a:cubicBezTo>
                      <a:pt x="4513" y="1267"/>
                      <a:pt x="4120" y="1029"/>
                      <a:pt x="3716" y="826"/>
                    </a:cubicBezTo>
                    <a:lnTo>
                      <a:pt x="2585" y="136"/>
                    </a:lnTo>
                    <a:cubicBezTo>
                      <a:pt x="2441" y="47"/>
                      <a:pt x="2273" y="1"/>
                      <a:pt x="2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228;p36">
                <a:extLst>
                  <a:ext uri="{FF2B5EF4-FFF2-40B4-BE49-F238E27FC236}">
                    <a16:creationId xmlns:a16="http://schemas.microsoft.com/office/drawing/2014/main" id="{A542D18B-5C92-4F7C-AD37-BFB4AFC8D2DC}"/>
                  </a:ext>
                </a:extLst>
              </p:cNvPr>
              <p:cNvSpPr/>
              <p:nvPr/>
            </p:nvSpPr>
            <p:spPr>
              <a:xfrm>
                <a:off x="5680228" y="2033648"/>
                <a:ext cx="282576" cy="175012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6135" extrusionOk="0">
                    <a:moveTo>
                      <a:pt x="8585" y="1"/>
                    </a:moveTo>
                    <a:lnTo>
                      <a:pt x="7252" y="191"/>
                    </a:lnTo>
                    <a:lnTo>
                      <a:pt x="6347" y="1084"/>
                    </a:lnTo>
                    <a:cubicBezTo>
                      <a:pt x="6347" y="1084"/>
                      <a:pt x="6346" y="1084"/>
                      <a:pt x="6346" y="1084"/>
                    </a:cubicBezTo>
                    <a:cubicBezTo>
                      <a:pt x="6279" y="1084"/>
                      <a:pt x="2588" y="3422"/>
                      <a:pt x="1549" y="3930"/>
                    </a:cubicBezTo>
                    <a:cubicBezTo>
                      <a:pt x="1616" y="3913"/>
                      <a:pt x="1695" y="3896"/>
                      <a:pt x="1702" y="3896"/>
                    </a:cubicBezTo>
                    <a:cubicBezTo>
                      <a:pt x="1705" y="3896"/>
                      <a:pt x="1696" y="3899"/>
                      <a:pt x="1668" y="3906"/>
                    </a:cubicBezTo>
                    <a:cubicBezTo>
                      <a:pt x="1620" y="3918"/>
                      <a:pt x="1572" y="3930"/>
                      <a:pt x="1525" y="3954"/>
                    </a:cubicBezTo>
                    <a:lnTo>
                      <a:pt x="1501" y="3965"/>
                    </a:lnTo>
                    <a:lnTo>
                      <a:pt x="1489" y="3965"/>
                    </a:lnTo>
                    <a:cubicBezTo>
                      <a:pt x="596" y="4239"/>
                      <a:pt x="1" y="4858"/>
                      <a:pt x="132" y="5418"/>
                    </a:cubicBezTo>
                    <a:cubicBezTo>
                      <a:pt x="240" y="5868"/>
                      <a:pt x="797" y="6135"/>
                      <a:pt x="1490" y="6135"/>
                    </a:cubicBezTo>
                    <a:cubicBezTo>
                      <a:pt x="1714" y="6135"/>
                      <a:pt x="1951" y="6107"/>
                      <a:pt x="2192" y="6049"/>
                    </a:cubicBezTo>
                    <a:cubicBezTo>
                      <a:pt x="2453" y="5990"/>
                      <a:pt x="2703" y="5894"/>
                      <a:pt x="2942" y="5763"/>
                    </a:cubicBezTo>
                    <a:lnTo>
                      <a:pt x="2954" y="5763"/>
                    </a:lnTo>
                    <a:lnTo>
                      <a:pt x="7025" y="2465"/>
                    </a:lnTo>
                    <a:lnTo>
                      <a:pt x="7025" y="2477"/>
                    </a:lnTo>
                    <a:lnTo>
                      <a:pt x="7299" y="2251"/>
                    </a:lnTo>
                    <a:lnTo>
                      <a:pt x="8728" y="1084"/>
                    </a:lnTo>
                    <a:lnTo>
                      <a:pt x="8883" y="1715"/>
                    </a:lnTo>
                    <a:lnTo>
                      <a:pt x="9907" y="1084"/>
                    </a:lnTo>
                    <a:lnTo>
                      <a:pt x="9704" y="429"/>
                    </a:lnTo>
                    <a:lnTo>
                      <a:pt x="85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229;p36">
                <a:extLst>
                  <a:ext uri="{FF2B5EF4-FFF2-40B4-BE49-F238E27FC236}">
                    <a16:creationId xmlns:a16="http://schemas.microsoft.com/office/drawing/2014/main" id="{ED378334-3EAB-4D83-ACCB-8DB3119F7F18}"/>
                  </a:ext>
                </a:extLst>
              </p:cNvPr>
              <p:cNvSpPr/>
              <p:nvPr/>
            </p:nvSpPr>
            <p:spPr>
              <a:xfrm>
                <a:off x="5722015" y="2145732"/>
                <a:ext cx="2738" cy="1055"/>
              </a:xfrm>
              <a:custGeom>
                <a:avLst/>
                <a:gdLst/>
                <a:ahLst/>
                <a:cxnLst/>
                <a:rect l="l" t="t" r="r" b="b"/>
                <a:pathLst>
                  <a:path w="96" h="37" extrusionOk="0">
                    <a:moveTo>
                      <a:pt x="95" y="1"/>
                    </a:moveTo>
                    <a:lnTo>
                      <a:pt x="95" y="1"/>
                    </a:lnTo>
                    <a:cubicBezTo>
                      <a:pt x="36" y="13"/>
                      <a:pt x="0" y="36"/>
                      <a:pt x="24" y="36"/>
                    </a:cubicBezTo>
                    <a:lnTo>
                      <a:pt x="60" y="25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E27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230;p36">
                <a:extLst>
                  <a:ext uri="{FF2B5EF4-FFF2-40B4-BE49-F238E27FC236}">
                    <a16:creationId xmlns:a16="http://schemas.microsoft.com/office/drawing/2014/main" id="{0C17DFCA-491F-49E8-A8B6-6113DA2A4D41}"/>
                  </a:ext>
                </a:extLst>
              </p:cNvPr>
              <p:cNvSpPr/>
              <p:nvPr/>
            </p:nvSpPr>
            <p:spPr>
              <a:xfrm>
                <a:off x="5669360" y="2023663"/>
                <a:ext cx="303968" cy="194838"/>
              </a:xfrm>
              <a:custGeom>
                <a:avLst/>
                <a:gdLst/>
                <a:ahLst/>
                <a:cxnLst/>
                <a:rect l="l" t="t" r="r" b="b"/>
                <a:pathLst>
                  <a:path w="10657" h="6830" extrusionOk="0">
                    <a:moveTo>
                      <a:pt x="8907" y="708"/>
                    </a:moveTo>
                    <a:lnTo>
                      <a:pt x="9800" y="1053"/>
                    </a:lnTo>
                    <a:lnTo>
                      <a:pt x="9871" y="1279"/>
                    </a:lnTo>
                    <a:lnTo>
                      <a:pt x="9490" y="1517"/>
                    </a:lnTo>
                    <a:lnTo>
                      <a:pt x="9442" y="1351"/>
                    </a:lnTo>
                    <a:cubicBezTo>
                      <a:pt x="9419" y="1244"/>
                      <a:pt x="9335" y="1148"/>
                      <a:pt x="9216" y="1113"/>
                    </a:cubicBezTo>
                    <a:cubicBezTo>
                      <a:pt x="9179" y="1096"/>
                      <a:pt x="9140" y="1088"/>
                      <a:pt x="9100" y="1088"/>
                    </a:cubicBezTo>
                    <a:cubicBezTo>
                      <a:pt x="9023" y="1088"/>
                      <a:pt x="8945" y="1117"/>
                      <a:pt x="8883" y="1172"/>
                    </a:cubicBezTo>
                    <a:lnTo>
                      <a:pt x="7252" y="2506"/>
                    </a:lnTo>
                    <a:cubicBezTo>
                      <a:pt x="7228" y="2518"/>
                      <a:pt x="7204" y="2541"/>
                      <a:pt x="7180" y="2553"/>
                    </a:cubicBezTo>
                    <a:lnTo>
                      <a:pt x="3156" y="5804"/>
                    </a:lnTo>
                    <a:lnTo>
                      <a:pt x="3144" y="5804"/>
                    </a:lnTo>
                    <a:cubicBezTo>
                      <a:pt x="2942" y="5923"/>
                      <a:pt x="2727" y="6006"/>
                      <a:pt x="2489" y="6066"/>
                    </a:cubicBezTo>
                    <a:cubicBezTo>
                      <a:pt x="2299" y="6113"/>
                      <a:pt x="2105" y="6137"/>
                      <a:pt x="1910" y="6137"/>
                    </a:cubicBezTo>
                    <a:cubicBezTo>
                      <a:pt x="1715" y="6137"/>
                      <a:pt x="1519" y="6113"/>
                      <a:pt x="1322" y="6066"/>
                    </a:cubicBezTo>
                    <a:cubicBezTo>
                      <a:pt x="1060" y="5982"/>
                      <a:pt x="894" y="5839"/>
                      <a:pt x="858" y="5685"/>
                    </a:cubicBezTo>
                    <a:cubicBezTo>
                      <a:pt x="775" y="5375"/>
                      <a:pt x="1191" y="4899"/>
                      <a:pt x="1930" y="4661"/>
                    </a:cubicBezTo>
                    <a:cubicBezTo>
                      <a:pt x="1965" y="4649"/>
                      <a:pt x="2001" y="4637"/>
                      <a:pt x="2037" y="4625"/>
                    </a:cubicBezTo>
                    <a:lnTo>
                      <a:pt x="2072" y="4613"/>
                    </a:lnTo>
                    <a:lnTo>
                      <a:pt x="2144" y="4589"/>
                    </a:lnTo>
                    <a:lnTo>
                      <a:pt x="2156" y="4589"/>
                    </a:lnTo>
                    <a:cubicBezTo>
                      <a:pt x="2239" y="4565"/>
                      <a:pt x="2311" y="4518"/>
                      <a:pt x="2358" y="4458"/>
                    </a:cubicBezTo>
                    <a:cubicBezTo>
                      <a:pt x="3144" y="4030"/>
                      <a:pt x="4585" y="3149"/>
                      <a:pt x="5668" y="2482"/>
                    </a:cubicBezTo>
                    <a:cubicBezTo>
                      <a:pt x="6204" y="2149"/>
                      <a:pt x="6704" y="1851"/>
                      <a:pt x="6835" y="1768"/>
                    </a:cubicBezTo>
                    <a:cubicBezTo>
                      <a:pt x="6883" y="1756"/>
                      <a:pt x="6930" y="1720"/>
                      <a:pt x="6966" y="1684"/>
                    </a:cubicBezTo>
                    <a:lnTo>
                      <a:pt x="7799" y="875"/>
                    </a:lnTo>
                    <a:lnTo>
                      <a:pt x="8907" y="708"/>
                    </a:lnTo>
                    <a:close/>
                    <a:moveTo>
                      <a:pt x="8943" y="1"/>
                    </a:moveTo>
                    <a:cubicBezTo>
                      <a:pt x="8927" y="1"/>
                      <a:pt x="8911" y="2"/>
                      <a:pt x="8895" y="5"/>
                    </a:cubicBezTo>
                    <a:lnTo>
                      <a:pt x="7585" y="196"/>
                    </a:lnTo>
                    <a:cubicBezTo>
                      <a:pt x="7514" y="208"/>
                      <a:pt x="7442" y="244"/>
                      <a:pt x="7395" y="291"/>
                    </a:cubicBezTo>
                    <a:lnTo>
                      <a:pt x="6502" y="1172"/>
                    </a:lnTo>
                    <a:cubicBezTo>
                      <a:pt x="6311" y="1267"/>
                      <a:pt x="5966" y="1482"/>
                      <a:pt x="5311" y="1887"/>
                    </a:cubicBezTo>
                    <a:cubicBezTo>
                      <a:pt x="4156" y="2589"/>
                      <a:pt x="2418" y="3661"/>
                      <a:pt x="1775" y="3982"/>
                    </a:cubicBezTo>
                    <a:lnTo>
                      <a:pt x="1763" y="3982"/>
                    </a:lnTo>
                    <a:cubicBezTo>
                      <a:pt x="668" y="4315"/>
                      <a:pt x="1" y="5101"/>
                      <a:pt x="179" y="5839"/>
                    </a:cubicBezTo>
                    <a:cubicBezTo>
                      <a:pt x="275" y="6256"/>
                      <a:pt x="608" y="6566"/>
                      <a:pt x="1120" y="6721"/>
                    </a:cubicBezTo>
                    <a:cubicBezTo>
                      <a:pt x="1339" y="6793"/>
                      <a:pt x="1557" y="6830"/>
                      <a:pt x="1784" y="6830"/>
                    </a:cubicBezTo>
                    <a:cubicBezTo>
                      <a:pt x="1817" y="6830"/>
                      <a:pt x="1849" y="6829"/>
                      <a:pt x="1882" y="6828"/>
                    </a:cubicBezTo>
                    <a:cubicBezTo>
                      <a:pt x="1916" y="6829"/>
                      <a:pt x="1949" y="6830"/>
                      <a:pt x="1983" y="6830"/>
                    </a:cubicBezTo>
                    <a:cubicBezTo>
                      <a:pt x="2209" y="6830"/>
                      <a:pt x="2428" y="6796"/>
                      <a:pt x="2656" y="6744"/>
                    </a:cubicBezTo>
                    <a:cubicBezTo>
                      <a:pt x="2918" y="6685"/>
                      <a:pt x="3180" y="6578"/>
                      <a:pt x="3418" y="6447"/>
                    </a:cubicBezTo>
                    <a:cubicBezTo>
                      <a:pt x="3465" y="6435"/>
                      <a:pt x="3501" y="6423"/>
                      <a:pt x="3537" y="6387"/>
                    </a:cubicBezTo>
                    <a:lnTo>
                      <a:pt x="7537" y="3149"/>
                    </a:lnTo>
                    <a:cubicBezTo>
                      <a:pt x="7573" y="3137"/>
                      <a:pt x="7597" y="3125"/>
                      <a:pt x="7621" y="3101"/>
                    </a:cubicBezTo>
                    <a:lnTo>
                      <a:pt x="8895" y="2065"/>
                    </a:lnTo>
                    <a:lnTo>
                      <a:pt x="8919" y="2149"/>
                    </a:lnTo>
                    <a:cubicBezTo>
                      <a:pt x="8942" y="2256"/>
                      <a:pt x="9014" y="2351"/>
                      <a:pt x="9121" y="2387"/>
                    </a:cubicBezTo>
                    <a:cubicBezTo>
                      <a:pt x="9166" y="2407"/>
                      <a:pt x="9212" y="2416"/>
                      <a:pt x="9259" y="2416"/>
                    </a:cubicBezTo>
                    <a:cubicBezTo>
                      <a:pt x="9323" y="2416"/>
                      <a:pt x="9387" y="2398"/>
                      <a:pt x="9442" y="2363"/>
                    </a:cubicBezTo>
                    <a:lnTo>
                      <a:pt x="10454" y="1732"/>
                    </a:lnTo>
                    <a:cubicBezTo>
                      <a:pt x="10597" y="1648"/>
                      <a:pt x="10657" y="1482"/>
                      <a:pt x="10609" y="1327"/>
                    </a:cubicBezTo>
                    <a:lnTo>
                      <a:pt x="10407" y="684"/>
                    </a:lnTo>
                    <a:cubicBezTo>
                      <a:pt x="10371" y="589"/>
                      <a:pt x="10300" y="505"/>
                      <a:pt x="10193" y="470"/>
                    </a:cubicBezTo>
                    <a:lnTo>
                      <a:pt x="9073" y="29"/>
                    </a:lnTo>
                    <a:cubicBezTo>
                      <a:pt x="9030" y="12"/>
                      <a:pt x="8986" y="1"/>
                      <a:pt x="89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231;p36">
                <a:extLst>
                  <a:ext uri="{FF2B5EF4-FFF2-40B4-BE49-F238E27FC236}">
                    <a16:creationId xmlns:a16="http://schemas.microsoft.com/office/drawing/2014/main" id="{AD80F64B-5315-4805-A318-04DECB83C1F1}"/>
                  </a:ext>
                </a:extLst>
              </p:cNvPr>
              <p:cNvSpPr/>
              <p:nvPr/>
            </p:nvSpPr>
            <p:spPr>
              <a:xfrm>
                <a:off x="5712146" y="2135862"/>
                <a:ext cx="26983" cy="2076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728" extrusionOk="0">
                    <a:moveTo>
                      <a:pt x="445" y="0"/>
                    </a:moveTo>
                    <a:cubicBezTo>
                      <a:pt x="413" y="0"/>
                      <a:pt x="380" y="4"/>
                      <a:pt x="346" y="13"/>
                    </a:cubicBezTo>
                    <a:cubicBezTo>
                      <a:pt x="49" y="97"/>
                      <a:pt x="1" y="275"/>
                      <a:pt x="25" y="418"/>
                    </a:cubicBezTo>
                    <a:cubicBezTo>
                      <a:pt x="37" y="585"/>
                      <a:pt x="180" y="716"/>
                      <a:pt x="358" y="728"/>
                    </a:cubicBezTo>
                    <a:cubicBezTo>
                      <a:pt x="406" y="728"/>
                      <a:pt x="453" y="716"/>
                      <a:pt x="501" y="704"/>
                    </a:cubicBezTo>
                    <a:cubicBezTo>
                      <a:pt x="537" y="692"/>
                      <a:pt x="572" y="680"/>
                      <a:pt x="596" y="668"/>
                    </a:cubicBezTo>
                    <a:cubicBezTo>
                      <a:pt x="945" y="494"/>
                      <a:pt x="785" y="0"/>
                      <a:pt x="445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232;p36">
                <a:extLst>
                  <a:ext uri="{FF2B5EF4-FFF2-40B4-BE49-F238E27FC236}">
                    <a16:creationId xmlns:a16="http://schemas.microsoft.com/office/drawing/2014/main" id="{716062B3-AE21-4756-808E-BE8505BAA8BE}"/>
                  </a:ext>
                </a:extLst>
              </p:cNvPr>
              <p:cNvSpPr/>
              <p:nvPr/>
            </p:nvSpPr>
            <p:spPr>
              <a:xfrm>
                <a:off x="5645600" y="1936854"/>
                <a:ext cx="115147" cy="272773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9562" extrusionOk="0">
                    <a:moveTo>
                      <a:pt x="1727" y="0"/>
                    </a:moveTo>
                    <a:cubicBezTo>
                      <a:pt x="774" y="0"/>
                      <a:pt x="0" y="1298"/>
                      <a:pt x="0" y="2906"/>
                    </a:cubicBezTo>
                    <a:cubicBezTo>
                      <a:pt x="0" y="3322"/>
                      <a:pt x="60" y="3727"/>
                      <a:pt x="167" y="4132"/>
                    </a:cubicBezTo>
                    <a:cubicBezTo>
                      <a:pt x="203" y="4310"/>
                      <a:pt x="238" y="4465"/>
                      <a:pt x="274" y="4632"/>
                    </a:cubicBezTo>
                    <a:cubicBezTo>
                      <a:pt x="488" y="5525"/>
                      <a:pt x="691" y="6418"/>
                      <a:pt x="893" y="7311"/>
                    </a:cubicBezTo>
                    <a:cubicBezTo>
                      <a:pt x="1036" y="7894"/>
                      <a:pt x="1167" y="8478"/>
                      <a:pt x="1441" y="9002"/>
                    </a:cubicBezTo>
                    <a:cubicBezTo>
                      <a:pt x="1512" y="9132"/>
                      <a:pt x="1596" y="9240"/>
                      <a:pt x="1703" y="9347"/>
                    </a:cubicBezTo>
                    <a:cubicBezTo>
                      <a:pt x="1941" y="9537"/>
                      <a:pt x="2274" y="9561"/>
                      <a:pt x="2572" y="9561"/>
                    </a:cubicBezTo>
                    <a:cubicBezTo>
                      <a:pt x="2977" y="9549"/>
                      <a:pt x="3370" y="9502"/>
                      <a:pt x="3656" y="9192"/>
                    </a:cubicBezTo>
                    <a:cubicBezTo>
                      <a:pt x="3906" y="8894"/>
                      <a:pt x="4037" y="8513"/>
                      <a:pt x="4037" y="8132"/>
                    </a:cubicBezTo>
                    <a:cubicBezTo>
                      <a:pt x="4037" y="7954"/>
                      <a:pt x="4025" y="7787"/>
                      <a:pt x="4001" y="7620"/>
                    </a:cubicBezTo>
                    <a:cubicBezTo>
                      <a:pt x="3977" y="7394"/>
                      <a:pt x="3953" y="7180"/>
                      <a:pt x="3929" y="6954"/>
                    </a:cubicBezTo>
                    <a:cubicBezTo>
                      <a:pt x="3906" y="6787"/>
                      <a:pt x="3894" y="6608"/>
                      <a:pt x="3870" y="6442"/>
                    </a:cubicBezTo>
                    <a:cubicBezTo>
                      <a:pt x="3751" y="5489"/>
                      <a:pt x="3608" y="4525"/>
                      <a:pt x="3406" y="3584"/>
                    </a:cubicBezTo>
                    <a:cubicBezTo>
                      <a:pt x="3441" y="3358"/>
                      <a:pt x="3453" y="3132"/>
                      <a:pt x="3453" y="2906"/>
                    </a:cubicBezTo>
                    <a:cubicBezTo>
                      <a:pt x="3453" y="1298"/>
                      <a:pt x="2691" y="0"/>
                      <a:pt x="1727" y="0"/>
                    </a:cubicBezTo>
                    <a:close/>
                  </a:path>
                </a:pathLst>
              </a:custGeom>
              <a:solidFill>
                <a:srgbClr val="DD4E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233;p36">
                <a:extLst>
                  <a:ext uri="{FF2B5EF4-FFF2-40B4-BE49-F238E27FC236}">
                    <a16:creationId xmlns:a16="http://schemas.microsoft.com/office/drawing/2014/main" id="{EF326C2F-AF4A-41FF-8BB5-56ADE9D3ADAF}"/>
                  </a:ext>
                </a:extLst>
              </p:cNvPr>
              <p:cNvSpPr/>
              <p:nvPr/>
            </p:nvSpPr>
            <p:spPr>
              <a:xfrm>
                <a:off x="5635760" y="1926670"/>
                <a:ext cx="135512" cy="292799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10264" extrusionOk="0">
                    <a:moveTo>
                      <a:pt x="2072" y="703"/>
                    </a:moveTo>
                    <a:cubicBezTo>
                      <a:pt x="2822" y="703"/>
                      <a:pt x="3453" y="1869"/>
                      <a:pt x="3453" y="3263"/>
                    </a:cubicBezTo>
                    <a:cubicBezTo>
                      <a:pt x="3453" y="3477"/>
                      <a:pt x="3429" y="3679"/>
                      <a:pt x="3405" y="3894"/>
                    </a:cubicBezTo>
                    <a:cubicBezTo>
                      <a:pt x="3393" y="3929"/>
                      <a:pt x="3393" y="3977"/>
                      <a:pt x="3405" y="4013"/>
                    </a:cubicBezTo>
                    <a:cubicBezTo>
                      <a:pt x="3584" y="4834"/>
                      <a:pt x="3727" y="5727"/>
                      <a:pt x="3858" y="6846"/>
                    </a:cubicBezTo>
                    <a:cubicBezTo>
                      <a:pt x="3881" y="7013"/>
                      <a:pt x="3905" y="7180"/>
                      <a:pt x="3917" y="7346"/>
                    </a:cubicBezTo>
                    <a:lnTo>
                      <a:pt x="4001" y="8013"/>
                    </a:lnTo>
                    <a:cubicBezTo>
                      <a:pt x="4012" y="8168"/>
                      <a:pt x="4024" y="8323"/>
                      <a:pt x="4024" y="8477"/>
                    </a:cubicBezTo>
                    <a:cubicBezTo>
                      <a:pt x="4024" y="8787"/>
                      <a:pt x="3929" y="9085"/>
                      <a:pt x="3727" y="9311"/>
                    </a:cubicBezTo>
                    <a:cubicBezTo>
                      <a:pt x="3548" y="9513"/>
                      <a:pt x="3274" y="9561"/>
                      <a:pt x="2917" y="9561"/>
                    </a:cubicBezTo>
                    <a:cubicBezTo>
                      <a:pt x="2873" y="9563"/>
                      <a:pt x="2829" y="9564"/>
                      <a:pt x="2785" y="9564"/>
                    </a:cubicBezTo>
                    <a:cubicBezTo>
                      <a:pt x="2587" y="9564"/>
                      <a:pt x="2391" y="9537"/>
                      <a:pt x="2274" y="9430"/>
                    </a:cubicBezTo>
                    <a:cubicBezTo>
                      <a:pt x="2191" y="9359"/>
                      <a:pt x="2131" y="9275"/>
                      <a:pt x="2096" y="9192"/>
                    </a:cubicBezTo>
                    <a:cubicBezTo>
                      <a:pt x="1834" y="8704"/>
                      <a:pt x="1703" y="8132"/>
                      <a:pt x="1584" y="7584"/>
                    </a:cubicBezTo>
                    <a:lnTo>
                      <a:pt x="1500" y="7227"/>
                    </a:lnTo>
                    <a:cubicBezTo>
                      <a:pt x="1322" y="6453"/>
                      <a:pt x="1143" y="5679"/>
                      <a:pt x="953" y="4906"/>
                    </a:cubicBezTo>
                    <a:cubicBezTo>
                      <a:pt x="917" y="4751"/>
                      <a:pt x="881" y="4596"/>
                      <a:pt x="845" y="4394"/>
                    </a:cubicBezTo>
                    <a:cubicBezTo>
                      <a:pt x="738" y="4025"/>
                      <a:pt x="691" y="3644"/>
                      <a:pt x="691" y="3263"/>
                    </a:cubicBezTo>
                    <a:cubicBezTo>
                      <a:pt x="691" y="1869"/>
                      <a:pt x="1334" y="703"/>
                      <a:pt x="2072" y="703"/>
                    </a:cubicBezTo>
                    <a:close/>
                    <a:moveTo>
                      <a:pt x="2084" y="0"/>
                    </a:moveTo>
                    <a:cubicBezTo>
                      <a:pt x="905" y="0"/>
                      <a:pt x="0" y="1429"/>
                      <a:pt x="0" y="3263"/>
                    </a:cubicBezTo>
                    <a:cubicBezTo>
                      <a:pt x="0" y="3691"/>
                      <a:pt x="60" y="4132"/>
                      <a:pt x="167" y="4548"/>
                    </a:cubicBezTo>
                    <a:cubicBezTo>
                      <a:pt x="202" y="4727"/>
                      <a:pt x="250" y="4894"/>
                      <a:pt x="286" y="5072"/>
                    </a:cubicBezTo>
                    <a:cubicBezTo>
                      <a:pt x="476" y="5834"/>
                      <a:pt x="643" y="6608"/>
                      <a:pt x="822" y="7382"/>
                    </a:cubicBezTo>
                    <a:lnTo>
                      <a:pt x="905" y="7739"/>
                    </a:lnTo>
                    <a:cubicBezTo>
                      <a:pt x="1036" y="8311"/>
                      <a:pt x="1179" y="8954"/>
                      <a:pt x="1488" y="9525"/>
                    </a:cubicBezTo>
                    <a:cubicBezTo>
                      <a:pt x="1572" y="9692"/>
                      <a:pt x="1691" y="9835"/>
                      <a:pt x="1834" y="9966"/>
                    </a:cubicBezTo>
                    <a:cubicBezTo>
                      <a:pt x="2131" y="10228"/>
                      <a:pt x="2524" y="10263"/>
                      <a:pt x="2869" y="10263"/>
                    </a:cubicBezTo>
                    <a:lnTo>
                      <a:pt x="2941" y="10263"/>
                    </a:lnTo>
                    <a:cubicBezTo>
                      <a:pt x="3393" y="10251"/>
                      <a:pt x="3905" y="10192"/>
                      <a:pt x="4274" y="9775"/>
                    </a:cubicBezTo>
                    <a:cubicBezTo>
                      <a:pt x="4584" y="9418"/>
                      <a:pt x="4751" y="8954"/>
                      <a:pt x="4739" y="8489"/>
                    </a:cubicBezTo>
                    <a:cubicBezTo>
                      <a:pt x="4739" y="8299"/>
                      <a:pt x="4727" y="8120"/>
                      <a:pt x="4703" y="7942"/>
                    </a:cubicBezTo>
                    <a:lnTo>
                      <a:pt x="4632" y="7275"/>
                    </a:lnTo>
                    <a:cubicBezTo>
                      <a:pt x="4620" y="7096"/>
                      <a:pt x="4596" y="6930"/>
                      <a:pt x="4572" y="6751"/>
                    </a:cubicBezTo>
                    <a:cubicBezTo>
                      <a:pt x="4441" y="5656"/>
                      <a:pt x="4286" y="4751"/>
                      <a:pt x="4120" y="3929"/>
                    </a:cubicBezTo>
                    <a:cubicBezTo>
                      <a:pt x="4143" y="3703"/>
                      <a:pt x="4167" y="3477"/>
                      <a:pt x="4167" y="3263"/>
                    </a:cubicBezTo>
                    <a:cubicBezTo>
                      <a:pt x="4167" y="1429"/>
                      <a:pt x="3250" y="0"/>
                      <a:pt x="20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234;p36">
                <a:extLst>
                  <a:ext uri="{FF2B5EF4-FFF2-40B4-BE49-F238E27FC236}">
                    <a16:creationId xmlns:a16="http://schemas.microsoft.com/office/drawing/2014/main" id="{301CE184-BE1D-4A2F-A825-94AAEB720AA7}"/>
                  </a:ext>
                </a:extLst>
              </p:cNvPr>
              <p:cNvSpPr/>
              <p:nvPr/>
            </p:nvSpPr>
            <p:spPr>
              <a:xfrm>
                <a:off x="5637100" y="1925272"/>
                <a:ext cx="244213" cy="428358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15016" extrusionOk="0">
                    <a:moveTo>
                      <a:pt x="3828" y="1"/>
                    </a:moveTo>
                    <a:cubicBezTo>
                      <a:pt x="3411" y="1"/>
                      <a:pt x="2994" y="59"/>
                      <a:pt x="2596" y="180"/>
                    </a:cubicBezTo>
                    <a:cubicBezTo>
                      <a:pt x="2072" y="347"/>
                      <a:pt x="1620" y="668"/>
                      <a:pt x="1287" y="1085"/>
                    </a:cubicBezTo>
                    <a:cubicBezTo>
                      <a:pt x="1084" y="1347"/>
                      <a:pt x="917" y="1633"/>
                      <a:pt x="798" y="1942"/>
                    </a:cubicBezTo>
                    <a:cubicBezTo>
                      <a:pt x="429" y="2859"/>
                      <a:pt x="191" y="3823"/>
                      <a:pt x="96" y="4824"/>
                    </a:cubicBezTo>
                    <a:cubicBezTo>
                      <a:pt x="1" y="5824"/>
                      <a:pt x="132" y="6824"/>
                      <a:pt x="132" y="7824"/>
                    </a:cubicBezTo>
                    <a:cubicBezTo>
                      <a:pt x="144" y="9193"/>
                      <a:pt x="155" y="10562"/>
                      <a:pt x="155" y="11920"/>
                    </a:cubicBezTo>
                    <a:lnTo>
                      <a:pt x="5335" y="15015"/>
                    </a:lnTo>
                    <a:lnTo>
                      <a:pt x="8561" y="13289"/>
                    </a:lnTo>
                    <a:lnTo>
                      <a:pt x="8454" y="3026"/>
                    </a:lnTo>
                    <a:cubicBezTo>
                      <a:pt x="8442" y="2002"/>
                      <a:pt x="7502" y="1157"/>
                      <a:pt x="6656" y="692"/>
                    </a:cubicBezTo>
                    <a:cubicBezTo>
                      <a:pt x="5918" y="299"/>
                      <a:pt x="5120" y="73"/>
                      <a:pt x="4299" y="25"/>
                    </a:cubicBezTo>
                    <a:cubicBezTo>
                      <a:pt x="4142" y="9"/>
                      <a:pt x="3985" y="1"/>
                      <a:pt x="3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235;p36">
                <a:extLst>
                  <a:ext uri="{FF2B5EF4-FFF2-40B4-BE49-F238E27FC236}">
                    <a16:creationId xmlns:a16="http://schemas.microsoft.com/office/drawing/2014/main" id="{3F6A874B-85E4-4205-8B1E-6DEDAE14BCFF}"/>
                  </a:ext>
                </a:extLst>
              </p:cNvPr>
              <p:cNvSpPr/>
              <p:nvPr/>
            </p:nvSpPr>
            <p:spPr>
              <a:xfrm>
                <a:off x="5628286" y="1915487"/>
                <a:ext cx="263209" cy="447984"/>
              </a:xfrm>
              <a:custGeom>
                <a:avLst/>
                <a:gdLst/>
                <a:ahLst/>
                <a:cxnLst/>
                <a:rect l="l" t="t" r="r" b="b"/>
                <a:pathLst>
                  <a:path w="9228" h="15704" extrusionOk="0">
                    <a:moveTo>
                      <a:pt x="4138" y="689"/>
                    </a:moveTo>
                    <a:cubicBezTo>
                      <a:pt x="4286" y="689"/>
                      <a:pt x="4435" y="697"/>
                      <a:pt x="4584" y="714"/>
                    </a:cubicBezTo>
                    <a:cubicBezTo>
                      <a:pt x="5358" y="761"/>
                      <a:pt x="6108" y="976"/>
                      <a:pt x="6787" y="1333"/>
                    </a:cubicBezTo>
                    <a:cubicBezTo>
                      <a:pt x="7561" y="1761"/>
                      <a:pt x="8394" y="2523"/>
                      <a:pt x="8406" y="3369"/>
                    </a:cubicBezTo>
                    <a:lnTo>
                      <a:pt x="8513" y="13430"/>
                    </a:lnTo>
                    <a:lnTo>
                      <a:pt x="5644" y="14954"/>
                    </a:lnTo>
                    <a:lnTo>
                      <a:pt x="810" y="12072"/>
                    </a:lnTo>
                    <a:lnTo>
                      <a:pt x="786" y="8167"/>
                    </a:lnTo>
                    <a:cubicBezTo>
                      <a:pt x="774" y="7810"/>
                      <a:pt x="762" y="7465"/>
                      <a:pt x="750" y="7107"/>
                    </a:cubicBezTo>
                    <a:cubicBezTo>
                      <a:pt x="703" y="6476"/>
                      <a:pt x="703" y="5833"/>
                      <a:pt x="750" y="5190"/>
                    </a:cubicBezTo>
                    <a:cubicBezTo>
                      <a:pt x="834" y="4238"/>
                      <a:pt x="1060" y="3297"/>
                      <a:pt x="1429" y="2416"/>
                    </a:cubicBezTo>
                    <a:cubicBezTo>
                      <a:pt x="1536" y="2142"/>
                      <a:pt x="1679" y="1881"/>
                      <a:pt x="1869" y="1654"/>
                    </a:cubicBezTo>
                    <a:cubicBezTo>
                      <a:pt x="2155" y="1273"/>
                      <a:pt x="2560" y="999"/>
                      <a:pt x="3012" y="857"/>
                    </a:cubicBezTo>
                    <a:cubicBezTo>
                      <a:pt x="3374" y="745"/>
                      <a:pt x="3753" y="689"/>
                      <a:pt x="4138" y="689"/>
                    </a:cubicBezTo>
                    <a:close/>
                    <a:moveTo>
                      <a:pt x="4166" y="1"/>
                    </a:moveTo>
                    <a:cubicBezTo>
                      <a:pt x="3699" y="1"/>
                      <a:pt x="3233" y="68"/>
                      <a:pt x="2786" y="202"/>
                    </a:cubicBezTo>
                    <a:cubicBezTo>
                      <a:pt x="2203" y="380"/>
                      <a:pt x="1691" y="738"/>
                      <a:pt x="1322" y="1214"/>
                    </a:cubicBezTo>
                    <a:cubicBezTo>
                      <a:pt x="1095" y="1500"/>
                      <a:pt x="905" y="1821"/>
                      <a:pt x="774" y="2154"/>
                    </a:cubicBezTo>
                    <a:cubicBezTo>
                      <a:pt x="393" y="3107"/>
                      <a:pt x="143" y="4107"/>
                      <a:pt x="48" y="5131"/>
                    </a:cubicBezTo>
                    <a:cubicBezTo>
                      <a:pt x="0" y="5798"/>
                      <a:pt x="0" y="6476"/>
                      <a:pt x="48" y="7143"/>
                    </a:cubicBezTo>
                    <a:cubicBezTo>
                      <a:pt x="60" y="7488"/>
                      <a:pt x="83" y="7822"/>
                      <a:pt x="83" y="8167"/>
                    </a:cubicBezTo>
                    <a:lnTo>
                      <a:pt x="107" y="12275"/>
                    </a:lnTo>
                    <a:cubicBezTo>
                      <a:pt x="107" y="12394"/>
                      <a:pt x="179" y="12501"/>
                      <a:pt x="286" y="12572"/>
                    </a:cubicBezTo>
                    <a:lnTo>
                      <a:pt x="5465" y="15656"/>
                    </a:lnTo>
                    <a:cubicBezTo>
                      <a:pt x="5513" y="15692"/>
                      <a:pt x="5572" y="15704"/>
                      <a:pt x="5644" y="15704"/>
                    </a:cubicBezTo>
                    <a:cubicBezTo>
                      <a:pt x="5691" y="15704"/>
                      <a:pt x="5751" y="15692"/>
                      <a:pt x="5798" y="15668"/>
                    </a:cubicBezTo>
                    <a:lnTo>
                      <a:pt x="9037" y="13942"/>
                    </a:lnTo>
                    <a:cubicBezTo>
                      <a:pt x="9156" y="13882"/>
                      <a:pt x="9227" y="13763"/>
                      <a:pt x="9216" y="13632"/>
                    </a:cubicBezTo>
                    <a:lnTo>
                      <a:pt x="9108" y="3369"/>
                    </a:lnTo>
                    <a:cubicBezTo>
                      <a:pt x="9096" y="1916"/>
                      <a:pt x="7584" y="976"/>
                      <a:pt x="7132" y="726"/>
                    </a:cubicBezTo>
                    <a:cubicBezTo>
                      <a:pt x="6358" y="321"/>
                      <a:pt x="5501" y="71"/>
                      <a:pt x="4632" y="23"/>
                    </a:cubicBezTo>
                    <a:cubicBezTo>
                      <a:pt x="4477" y="8"/>
                      <a:pt x="4321" y="1"/>
                      <a:pt x="4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236;p36">
                <a:extLst>
                  <a:ext uri="{FF2B5EF4-FFF2-40B4-BE49-F238E27FC236}">
                    <a16:creationId xmlns:a16="http://schemas.microsoft.com/office/drawing/2014/main" id="{48862147-DE50-4FAE-BC92-3153D5766937}"/>
                  </a:ext>
                </a:extLst>
              </p:cNvPr>
              <p:cNvSpPr/>
              <p:nvPr/>
            </p:nvSpPr>
            <p:spPr>
              <a:xfrm>
                <a:off x="5930523" y="2066597"/>
                <a:ext cx="289707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10157" h="5626" extrusionOk="0">
                    <a:moveTo>
                      <a:pt x="8907" y="1"/>
                    </a:moveTo>
                    <a:lnTo>
                      <a:pt x="7585" y="96"/>
                    </a:lnTo>
                    <a:lnTo>
                      <a:pt x="6609" y="929"/>
                    </a:lnTo>
                    <a:cubicBezTo>
                      <a:pt x="6609" y="929"/>
                      <a:pt x="6608" y="929"/>
                      <a:pt x="6608" y="929"/>
                    </a:cubicBezTo>
                    <a:cubicBezTo>
                      <a:pt x="6543" y="929"/>
                      <a:pt x="2694" y="2981"/>
                      <a:pt x="1620" y="3418"/>
                    </a:cubicBezTo>
                    <a:cubicBezTo>
                      <a:pt x="1690" y="3400"/>
                      <a:pt x="1772" y="3389"/>
                      <a:pt x="1779" y="3389"/>
                    </a:cubicBezTo>
                    <a:cubicBezTo>
                      <a:pt x="1781" y="3389"/>
                      <a:pt x="1773" y="3391"/>
                      <a:pt x="1751" y="3394"/>
                    </a:cubicBezTo>
                    <a:cubicBezTo>
                      <a:pt x="1691" y="3406"/>
                      <a:pt x="1644" y="3418"/>
                      <a:pt x="1596" y="3430"/>
                    </a:cubicBezTo>
                    <a:lnTo>
                      <a:pt x="1572" y="3441"/>
                    </a:lnTo>
                    <a:lnTo>
                      <a:pt x="1548" y="3441"/>
                    </a:lnTo>
                    <a:cubicBezTo>
                      <a:pt x="644" y="3656"/>
                      <a:pt x="1" y="4227"/>
                      <a:pt x="108" y="4799"/>
                    </a:cubicBezTo>
                    <a:cubicBezTo>
                      <a:pt x="187" y="5295"/>
                      <a:pt x="829" y="5626"/>
                      <a:pt x="1626" y="5626"/>
                    </a:cubicBezTo>
                    <a:cubicBezTo>
                      <a:pt x="1786" y="5626"/>
                      <a:pt x="1951" y="5612"/>
                      <a:pt x="2120" y="5585"/>
                    </a:cubicBezTo>
                    <a:cubicBezTo>
                      <a:pt x="2382" y="5537"/>
                      <a:pt x="2632" y="5454"/>
                      <a:pt x="2870" y="5346"/>
                    </a:cubicBezTo>
                    <a:lnTo>
                      <a:pt x="2882" y="5346"/>
                    </a:lnTo>
                    <a:lnTo>
                      <a:pt x="7192" y="2358"/>
                    </a:lnTo>
                    <a:lnTo>
                      <a:pt x="7192" y="2370"/>
                    </a:lnTo>
                    <a:lnTo>
                      <a:pt x="7478" y="2168"/>
                    </a:lnTo>
                    <a:lnTo>
                      <a:pt x="8990" y="1096"/>
                    </a:lnTo>
                    <a:lnTo>
                      <a:pt x="9097" y="1739"/>
                    </a:lnTo>
                    <a:lnTo>
                      <a:pt x="10157" y="1179"/>
                    </a:lnTo>
                    <a:lnTo>
                      <a:pt x="10002" y="52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237;p36">
                <a:extLst>
                  <a:ext uri="{FF2B5EF4-FFF2-40B4-BE49-F238E27FC236}">
                    <a16:creationId xmlns:a16="http://schemas.microsoft.com/office/drawing/2014/main" id="{DA3DF39A-6B1F-49F5-A60A-49DBC563EF0B}"/>
                  </a:ext>
                </a:extLst>
              </p:cNvPr>
              <p:cNvSpPr/>
              <p:nvPr/>
            </p:nvSpPr>
            <p:spPr>
              <a:xfrm>
                <a:off x="5973993" y="2164075"/>
                <a:ext cx="2738" cy="7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25" extrusionOk="0">
                    <a:moveTo>
                      <a:pt x="96" y="1"/>
                    </a:moveTo>
                    <a:cubicBezTo>
                      <a:pt x="48" y="13"/>
                      <a:pt x="1" y="24"/>
                      <a:pt x="24" y="24"/>
                    </a:cubicBezTo>
                    <a:cubicBezTo>
                      <a:pt x="36" y="24"/>
                      <a:pt x="48" y="13"/>
                      <a:pt x="72" y="13"/>
                    </a:cubicBez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E27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238;p36">
                <a:extLst>
                  <a:ext uri="{FF2B5EF4-FFF2-40B4-BE49-F238E27FC236}">
                    <a16:creationId xmlns:a16="http://schemas.microsoft.com/office/drawing/2014/main" id="{95E0EEA7-9317-403F-BDE0-AE87A90A4335}"/>
                  </a:ext>
                </a:extLst>
              </p:cNvPr>
              <p:cNvSpPr/>
              <p:nvPr/>
            </p:nvSpPr>
            <p:spPr>
              <a:xfrm>
                <a:off x="5919998" y="2056755"/>
                <a:ext cx="310757" cy="180032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6311" extrusionOk="0">
                    <a:moveTo>
                      <a:pt x="9204" y="703"/>
                    </a:moveTo>
                    <a:lnTo>
                      <a:pt x="10061" y="1108"/>
                    </a:lnTo>
                    <a:lnTo>
                      <a:pt x="10121" y="1346"/>
                    </a:lnTo>
                    <a:lnTo>
                      <a:pt x="9728" y="1548"/>
                    </a:lnTo>
                    <a:lnTo>
                      <a:pt x="9692" y="1393"/>
                    </a:lnTo>
                    <a:cubicBezTo>
                      <a:pt x="9667" y="1208"/>
                      <a:pt x="9510" y="1094"/>
                      <a:pt x="9349" y="1094"/>
                    </a:cubicBezTo>
                    <a:cubicBezTo>
                      <a:pt x="9283" y="1094"/>
                      <a:pt x="9216" y="1113"/>
                      <a:pt x="9156" y="1155"/>
                    </a:cubicBezTo>
                    <a:lnTo>
                      <a:pt x="7430" y="2370"/>
                    </a:lnTo>
                    <a:cubicBezTo>
                      <a:pt x="7394" y="2382"/>
                      <a:pt x="7371" y="2393"/>
                      <a:pt x="7347" y="2417"/>
                    </a:cubicBezTo>
                    <a:lnTo>
                      <a:pt x="3096" y="5358"/>
                    </a:lnTo>
                    <a:lnTo>
                      <a:pt x="3084" y="5370"/>
                    </a:lnTo>
                    <a:cubicBezTo>
                      <a:pt x="2870" y="5465"/>
                      <a:pt x="2644" y="5537"/>
                      <a:pt x="2418" y="5572"/>
                    </a:cubicBezTo>
                    <a:cubicBezTo>
                      <a:pt x="2273" y="5599"/>
                      <a:pt x="2129" y="5612"/>
                      <a:pt x="1986" y="5612"/>
                    </a:cubicBezTo>
                    <a:cubicBezTo>
                      <a:pt x="1738" y="5612"/>
                      <a:pt x="1492" y="5572"/>
                      <a:pt x="1251" y="5489"/>
                    </a:cubicBezTo>
                    <a:cubicBezTo>
                      <a:pt x="1001" y="5394"/>
                      <a:pt x="834" y="5239"/>
                      <a:pt x="810" y="5072"/>
                    </a:cubicBezTo>
                    <a:cubicBezTo>
                      <a:pt x="763" y="4775"/>
                      <a:pt x="1203" y="4322"/>
                      <a:pt x="1965" y="4132"/>
                    </a:cubicBezTo>
                    <a:cubicBezTo>
                      <a:pt x="1989" y="4132"/>
                      <a:pt x="2025" y="4120"/>
                      <a:pt x="2060" y="4108"/>
                    </a:cubicBezTo>
                    <a:lnTo>
                      <a:pt x="2108" y="4096"/>
                    </a:lnTo>
                    <a:cubicBezTo>
                      <a:pt x="2132" y="4084"/>
                      <a:pt x="2156" y="4084"/>
                      <a:pt x="2179" y="4084"/>
                    </a:cubicBezTo>
                    <a:lnTo>
                      <a:pt x="2191" y="4084"/>
                    </a:lnTo>
                    <a:cubicBezTo>
                      <a:pt x="2275" y="4060"/>
                      <a:pt x="2346" y="4025"/>
                      <a:pt x="2394" y="3965"/>
                    </a:cubicBezTo>
                    <a:cubicBezTo>
                      <a:pt x="3203" y="3596"/>
                      <a:pt x="4715" y="2822"/>
                      <a:pt x="5847" y="2227"/>
                    </a:cubicBezTo>
                    <a:cubicBezTo>
                      <a:pt x="6394" y="1953"/>
                      <a:pt x="6906" y="1679"/>
                      <a:pt x="7061" y="1608"/>
                    </a:cubicBezTo>
                    <a:cubicBezTo>
                      <a:pt x="7109" y="1596"/>
                      <a:pt x="7156" y="1572"/>
                      <a:pt x="7204" y="1536"/>
                    </a:cubicBezTo>
                    <a:lnTo>
                      <a:pt x="8097" y="786"/>
                    </a:lnTo>
                    <a:lnTo>
                      <a:pt x="9204" y="703"/>
                    </a:lnTo>
                    <a:close/>
                    <a:moveTo>
                      <a:pt x="9252" y="0"/>
                    </a:moveTo>
                    <a:lnTo>
                      <a:pt x="7930" y="107"/>
                    </a:lnTo>
                    <a:cubicBezTo>
                      <a:pt x="7859" y="107"/>
                      <a:pt x="7787" y="143"/>
                      <a:pt x="7728" y="191"/>
                    </a:cubicBezTo>
                    <a:lnTo>
                      <a:pt x="6775" y="989"/>
                    </a:lnTo>
                    <a:cubicBezTo>
                      <a:pt x="6573" y="1084"/>
                      <a:pt x="6216" y="1262"/>
                      <a:pt x="5537" y="1620"/>
                    </a:cubicBezTo>
                    <a:cubicBezTo>
                      <a:pt x="4334" y="2239"/>
                      <a:pt x="2525" y="3179"/>
                      <a:pt x="1858" y="3453"/>
                    </a:cubicBezTo>
                    <a:lnTo>
                      <a:pt x="1846" y="3453"/>
                    </a:lnTo>
                    <a:cubicBezTo>
                      <a:pt x="715" y="3703"/>
                      <a:pt x="1" y="4453"/>
                      <a:pt x="120" y="5191"/>
                    </a:cubicBezTo>
                    <a:cubicBezTo>
                      <a:pt x="191" y="5608"/>
                      <a:pt x="501" y="5942"/>
                      <a:pt x="1001" y="6144"/>
                    </a:cubicBezTo>
                    <a:cubicBezTo>
                      <a:pt x="1310" y="6251"/>
                      <a:pt x="1644" y="6311"/>
                      <a:pt x="1977" y="6311"/>
                    </a:cubicBezTo>
                    <a:cubicBezTo>
                      <a:pt x="2168" y="6311"/>
                      <a:pt x="2358" y="6299"/>
                      <a:pt x="2537" y="6263"/>
                    </a:cubicBezTo>
                    <a:cubicBezTo>
                      <a:pt x="2810" y="6215"/>
                      <a:pt x="3072" y="6144"/>
                      <a:pt x="3322" y="6025"/>
                    </a:cubicBezTo>
                    <a:cubicBezTo>
                      <a:pt x="3370" y="6025"/>
                      <a:pt x="3406" y="6001"/>
                      <a:pt x="3453" y="5977"/>
                    </a:cubicBezTo>
                    <a:lnTo>
                      <a:pt x="7680" y="3036"/>
                    </a:lnTo>
                    <a:cubicBezTo>
                      <a:pt x="7716" y="3024"/>
                      <a:pt x="7740" y="3013"/>
                      <a:pt x="7763" y="3001"/>
                    </a:cubicBezTo>
                    <a:lnTo>
                      <a:pt x="9097" y="2060"/>
                    </a:lnTo>
                    <a:lnTo>
                      <a:pt x="9109" y="2143"/>
                    </a:lnTo>
                    <a:cubicBezTo>
                      <a:pt x="9133" y="2251"/>
                      <a:pt x="9204" y="2346"/>
                      <a:pt x="9299" y="2393"/>
                    </a:cubicBezTo>
                    <a:cubicBezTo>
                      <a:pt x="9347" y="2423"/>
                      <a:pt x="9401" y="2438"/>
                      <a:pt x="9456" y="2438"/>
                    </a:cubicBezTo>
                    <a:cubicBezTo>
                      <a:pt x="9511" y="2438"/>
                      <a:pt x="9567" y="2423"/>
                      <a:pt x="9621" y="2393"/>
                    </a:cubicBezTo>
                    <a:lnTo>
                      <a:pt x="10680" y="1846"/>
                    </a:lnTo>
                    <a:cubicBezTo>
                      <a:pt x="10823" y="1762"/>
                      <a:pt x="10895" y="1608"/>
                      <a:pt x="10859" y="1453"/>
                    </a:cubicBezTo>
                    <a:lnTo>
                      <a:pt x="10704" y="798"/>
                    </a:lnTo>
                    <a:cubicBezTo>
                      <a:pt x="10680" y="691"/>
                      <a:pt x="10621" y="608"/>
                      <a:pt x="10514" y="560"/>
                    </a:cubicBezTo>
                    <a:lnTo>
                      <a:pt x="9430" y="36"/>
                    </a:lnTo>
                    <a:cubicBezTo>
                      <a:pt x="9371" y="12"/>
                      <a:pt x="9311" y="0"/>
                      <a:pt x="92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239;p36">
                <a:extLst>
                  <a:ext uri="{FF2B5EF4-FFF2-40B4-BE49-F238E27FC236}">
                    <a16:creationId xmlns:a16="http://schemas.microsoft.com/office/drawing/2014/main" id="{A55B0419-C705-46C8-9E6C-B15DB1FB95DE}"/>
                  </a:ext>
                </a:extLst>
              </p:cNvPr>
              <p:cNvSpPr/>
              <p:nvPr/>
            </p:nvSpPr>
            <p:spPr>
              <a:xfrm>
                <a:off x="5964837" y="2154005"/>
                <a:ext cx="26441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723" extrusionOk="0">
                    <a:moveTo>
                      <a:pt x="434" y="1"/>
                    </a:moveTo>
                    <a:cubicBezTo>
                      <a:pt x="410" y="1"/>
                      <a:pt x="384" y="3"/>
                      <a:pt x="357" y="8"/>
                    </a:cubicBezTo>
                    <a:cubicBezTo>
                      <a:pt x="36" y="80"/>
                      <a:pt x="0" y="270"/>
                      <a:pt x="0" y="389"/>
                    </a:cubicBezTo>
                    <a:cubicBezTo>
                      <a:pt x="0" y="556"/>
                      <a:pt x="131" y="699"/>
                      <a:pt x="310" y="723"/>
                    </a:cubicBezTo>
                    <a:lnTo>
                      <a:pt x="334" y="723"/>
                    </a:lnTo>
                    <a:cubicBezTo>
                      <a:pt x="369" y="723"/>
                      <a:pt x="417" y="723"/>
                      <a:pt x="465" y="711"/>
                    </a:cubicBezTo>
                    <a:cubicBezTo>
                      <a:pt x="500" y="699"/>
                      <a:pt x="524" y="687"/>
                      <a:pt x="548" y="675"/>
                    </a:cubicBezTo>
                    <a:cubicBezTo>
                      <a:pt x="927" y="541"/>
                      <a:pt x="794" y="1"/>
                      <a:pt x="434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240;p36">
                <a:extLst>
                  <a:ext uri="{FF2B5EF4-FFF2-40B4-BE49-F238E27FC236}">
                    <a16:creationId xmlns:a16="http://schemas.microsoft.com/office/drawing/2014/main" id="{5239C0D0-41BA-490D-A63D-EDE0D8B2FEDC}"/>
                  </a:ext>
                </a:extLst>
              </p:cNvPr>
              <p:cNvSpPr/>
              <p:nvPr/>
            </p:nvSpPr>
            <p:spPr>
              <a:xfrm>
                <a:off x="5788561" y="2009942"/>
                <a:ext cx="225188" cy="218715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7667" extrusionOk="0">
                    <a:moveTo>
                      <a:pt x="1498" y="0"/>
                    </a:moveTo>
                    <a:cubicBezTo>
                      <a:pt x="1220" y="0"/>
                      <a:pt x="968" y="76"/>
                      <a:pt x="763" y="236"/>
                    </a:cubicBezTo>
                    <a:cubicBezTo>
                      <a:pt x="1" y="820"/>
                      <a:pt x="179" y="2320"/>
                      <a:pt x="1156" y="3594"/>
                    </a:cubicBezTo>
                    <a:cubicBezTo>
                      <a:pt x="1406" y="3927"/>
                      <a:pt x="1703" y="4213"/>
                      <a:pt x="2037" y="4463"/>
                    </a:cubicBezTo>
                    <a:cubicBezTo>
                      <a:pt x="2168" y="4582"/>
                      <a:pt x="2299" y="4689"/>
                      <a:pt x="2430" y="4796"/>
                    </a:cubicBezTo>
                    <a:cubicBezTo>
                      <a:pt x="3144" y="5368"/>
                      <a:pt x="3847" y="5951"/>
                      <a:pt x="4549" y="6547"/>
                    </a:cubicBezTo>
                    <a:cubicBezTo>
                      <a:pt x="5013" y="6916"/>
                      <a:pt x="5478" y="7309"/>
                      <a:pt x="6014" y="7547"/>
                    </a:cubicBezTo>
                    <a:cubicBezTo>
                      <a:pt x="6144" y="7618"/>
                      <a:pt x="6287" y="7654"/>
                      <a:pt x="6430" y="7666"/>
                    </a:cubicBezTo>
                    <a:cubicBezTo>
                      <a:pt x="6440" y="7666"/>
                      <a:pt x="6450" y="7666"/>
                      <a:pt x="6460" y="7666"/>
                    </a:cubicBezTo>
                    <a:cubicBezTo>
                      <a:pt x="6757" y="7666"/>
                      <a:pt x="7021" y="7493"/>
                      <a:pt x="7252" y="7309"/>
                    </a:cubicBezTo>
                    <a:cubicBezTo>
                      <a:pt x="7561" y="7059"/>
                      <a:pt x="7847" y="6785"/>
                      <a:pt x="7883" y="6368"/>
                    </a:cubicBezTo>
                    <a:cubicBezTo>
                      <a:pt x="7895" y="5975"/>
                      <a:pt x="7776" y="5594"/>
                      <a:pt x="7538" y="5285"/>
                    </a:cubicBezTo>
                    <a:cubicBezTo>
                      <a:pt x="7430" y="5154"/>
                      <a:pt x="7323" y="5023"/>
                      <a:pt x="7204" y="4904"/>
                    </a:cubicBezTo>
                    <a:cubicBezTo>
                      <a:pt x="7049" y="4737"/>
                      <a:pt x="6895" y="4582"/>
                      <a:pt x="6740" y="4415"/>
                    </a:cubicBezTo>
                    <a:cubicBezTo>
                      <a:pt x="6621" y="4296"/>
                      <a:pt x="6502" y="4165"/>
                      <a:pt x="6383" y="4046"/>
                    </a:cubicBezTo>
                    <a:cubicBezTo>
                      <a:pt x="5704" y="3368"/>
                      <a:pt x="5013" y="2689"/>
                      <a:pt x="4275" y="2058"/>
                    </a:cubicBezTo>
                    <a:cubicBezTo>
                      <a:pt x="4168" y="1856"/>
                      <a:pt x="4037" y="1665"/>
                      <a:pt x="3906" y="1487"/>
                    </a:cubicBezTo>
                    <a:cubicBezTo>
                      <a:pt x="3193" y="556"/>
                      <a:pt x="2251" y="0"/>
                      <a:pt x="14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241;p36">
                <a:extLst>
                  <a:ext uri="{FF2B5EF4-FFF2-40B4-BE49-F238E27FC236}">
                    <a16:creationId xmlns:a16="http://schemas.microsoft.com/office/drawing/2014/main" id="{0A5BB736-6036-448D-837F-3BD7609049CD}"/>
                  </a:ext>
                </a:extLst>
              </p:cNvPr>
              <p:cNvSpPr/>
              <p:nvPr/>
            </p:nvSpPr>
            <p:spPr>
              <a:xfrm>
                <a:off x="5785166" y="2000157"/>
                <a:ext cx="239107" cy="238683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8367" extrusionOk="0">
                    <a:moveTo>
                      <a:pt x="1615" y="696"/>
                    </a:moveTo>
                    <a:cubicBezTo>
                      <a:pt x="1856" y="696"/>
                      <a:pt x="2093" y="773"/>
                      <a:pt x="2251" y="841"/>
                    </a:cubicBezTo>
                    <a:cubicBezTo>
                      <a:pt x="2858" y="1103"/>
                      <a:pt x="3370" y="1520"/>
                      <a:pt x="3763" y="2044"/>
                    </a:cubicBezTo>
                    <a:cubicBezTo>
                      <a:pt x="3882" y="2222"/>
                      <a:pt x="4001" y="2401"/>
                      <a:pt x="4108" y="2580"/>
                    </a:cubicBezTo>
                    <a:cubicBezTo>
                      <a:pt x="4120" y="2615"/>
                      <a:pt x="4144" y="2651"/>
                      <a:pt x="4180" y="2675"/>
                    </a:cubicBezTo>
                    <a:cubicBezTo>
                      <a:pt x="4811" y="3211"/>
                      <a:pt x="5478" y="3842"/>
                      <a:pt x="6263" y="4639"/>
                    </a:cubicBezTo>
                    <a:cubicBezTo>
                      <a:pt x="6383" y="4758"/>
                      <a:pt x="6502" y="4889"/>
                      <a:pt x="6621" y="5008"/>
                    </a:cubicBezTo>
                    <a:lnTo>
                      <a:pt x="7085" y="5497"/>
                    </a:lnTo>
                    <a:cubicBezTo>
                      <a:pt x="7192" y="5604"/>
                      <a:pt x="7299" y="5723"/>
                      <a:pt x="7395" y="5842"/>
                    </a:cubicBezTo>
                    <a:cubicBezTo>
                      <a:pt x="7573" y="6080"/>
                      <a:pt x="7680" y="6378"/>
                      <a:pt x="7668" y="6687"/>
                    </a:cubicBezTo>
                    <a:cubicBezTo>
                      <a:pt x="7645" y="6949"/>
                      <a:pt x="7454" y="7152"/>
                      <a:pt x="7168" y="7378"/>
                    </a:cubicBezTo>
                    <a:cubicBezTo>
                      <a:pt x="6980" y="7522"/>
                      <a:pt x="6781" y="7666"/>
                      <a:pt x="6611" y="7666"/>
                    </a:cubicBezTo>
                    <a:cubicBezTo>
                      <a:pt x="6598" y="7666"/>
                      <a:pt x="6585" y="7665"/>
                      <a:pt x="6573" y="7664"/>
                    </a:cubicBezTo>
                    <a:cubicBezTo>
                      <a:pt x="6466" y="7652"/>
                      <a:pt x="6371" y="7628"/>
                      <a:pt x="6287" y="7580"/>
                    </a:cubicBezTo>
                    <a:cubicBezTo>
                      <a:pt x="5775" y="7354"/>
                      <a:pt x="5335" y="6985"/>
                      <a:pt x="4906" y="6628"/>
                    </a:cubicBezTo>
                    <a:lnTo>
                      <a:pt x="4704" y="6461"/>
                    </a:lnTo>
                    <a:cubicBezTo>
                      <a:pt x="4061" y="5925"/>
                      <a:pt x="3418" y="5401"/>
                      <a:pt x="2775" y="4866"/>
                    </a:cubicBezTo>
                    <a:cubicBezTo>
                      <a:pt x="2644" y="4770"/>
                      <a:pt x="2525" y="4675"/>
                      <a:pt x="2370" y="4532"/>
                    </a:cubicBezTo>
                    <a:cubicBezTo>
                      <a:pt x="2061" y="4306"/>
                      <a:pt x="1787" y="4032"/>
                      <a:pt x="1549" y="3723"/>
                    </a:cubicBezTo>
                    <a:lnTo>
                      <a:pt x="1572" y="3723"/>
                    </a:lnTo>
                    <a:cubicBezTo>
                      <a:pt x="1156" y="3211"/>
                      <a:pt x="894" y="2603"/>
                      <a:pt x="787" y="1960"/>
                    </a:cubicBezTo>
                    <a:cubicBezTo>
                      <a:pt x="751" y="1663"/>
                      <a:pt x="751" y="1127"/>
                      <a:pt x="1108" y="853"/>
                    </a:cubicBezTo>
                    <a:cubicBezTo>
                      <a:pt x="1259" y="737"/>
                      <a:pt x="1438" y="696"/>
                      <a:pt x="1615" y="696"/>
                    </a:cubicBezTo>
                    <a:close/>
                    <a:moveTo>
                      <a:pt x="1623" y="1"/>
                    </a:moveTo>
                    <a:cubicBezTo>
                      <a:pt x="1265" y="1"/>
                      <a:pt x="942" y="104"/>
                      <a:pt x="679" y="306"/>
                    </a:cubicBezTo>
                    <a:cubicBezTo>
                      <a:pt x="203" y="663"/>
                      <a:pt x="1" y="1282"/>
                      <a:pt x="84" y="2044"/>
                    </a:cubicBezTo>
                    <a:cubicBezTo>
                      <a:pt x="203" y="2806"/>
                      <a:pt x="513" y="3544"/>
                      <a:pt x="1001" y="4151"/>
                    </a:cubicBezTo>
                    <a:cubicBezTo>
                      <a:pt x="1263" y="4497"/>
                      <a:pt x="1584" y="4806"/>
                      <a:pt x="1930" y="5068"/>
                    </a:cubicBezTo>
                    <a:cubicBezTo>
                      <a:pt x="2061" y="5199"/>
                      <a:pt x="2203" y="5306"/>
                      <a:pt x="2334" y="5413"/>
                    </a:cubicBezTo>
                    <a:cubicBezTo>
                      <a:pt x="2977" y="5937"/>
                      <a:pt x="3620" y="6461"/>
                      <a:pt x="4251" y="6997"/>
                    </a:cubicBezTo>
                    <a:lnTo>
                      <a:pt x="4454" y="7164"/>
                    </a:lnTo>
                    <a:cubicBezTo>
                      <a:pt x="4894" y="7533"/>
                      <a:pt x="5394" y="7949"/>
                      <a:pt x="5990" y="8211"/>
                    </a:cubicBezTo>
                    <a:cubicBezTo>
                      <a:pt x="6168" y="8295"/>
                      <a:pt x="6347" y="8342"/>
                      <a:pt x="6537" y="8366"/>
                    </a:cubicBezTo>
                    <a:lnTo>
                      <a:pt x="6573" y="8366"/>
                    </a:lnTo>
                    <a:cubicBezTo>
                      <a:pt x="6978" y="8366"/>
                      <a:pt x="7311" y="8140"/>
                      <a:pt x="7597" y="7926"/>
                    </a:cubicBezTo>
                    <a:cubicBezTo>
                      <a:pt x="7942" y="7652"/>
                      <a:pt x="8311" y="7294"/>
                      <a:pt x="8359" y="6735"/>
                    </a:cubicBezTo>
                    <a:cubicBezTo>
                      <a:pt x="8383" y="6259"/>
                      <a:pt x="8228" y="5794"/>
                      <a:pt x="7942" y="5425"/>
                    </a:cubicBezTo>
                    <a:cubicBezTo>
                      <a:pt x="7835" y="5282"/>
                      <a:pt x="7704" y="5139"/>
                      <a:pt x="7585" y="5008"/>
                    </a:cubicBezTo>
                    <a:lnTo>
                      <a:pt x="7121" y="4520"/>
                    </a:lnTo>
                    <a:cubicBezTo>
                      <a:pt x="7002" y="4401"/>
                      <a:pt x="6883" y="4270"/>
                      <a:pt x="6752" y="4151"/>
                    </a:cubicBezTo>
                    <a:cubicBezTo>
                      <a:pt x="5966" y="3354"/>
                      <a:pt x="5311" y="2722"/>
                      <a:pt x="4668" y="2187"/>
                    </a:cubicBezTo>
                    <a:cubicBezTo>
                      <a:pt x="4561" y="1984"/>
                      <a:pt x="4442" y="1806"/>
                      <a:pt x="4299" y="1627"/>
                    </a:cubicBezTo>
                    <a:cubicBezTo>
                      <a:pt x="3835" y="996"/>
                      <a:pt x="3215" y="496"/>
                      <a:pt x="2501" y="186"/>
                    </a:cubicBezTo>
                    <a:cubicBezTo>
                      <a:pt x="2195" y="62"/>
                      <a:pt x="1898" y="1"/>
                      <a:pt x="1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242;p36">
                <a:extLst>
                  <a:ext uri="{FF2B5EF4-FFF2-40B4-BE49-F238E27FC236}">
                    <a16:creationId xmlns:a16="http://schemas.microsoft.com/office/drawing/2014/main" id="{EBCF0840-018B-4FA8-AC22-F74DCD7F88AB}"/>
                  </a:ext>
                </a:extLst>
              </p:cNvPr>
              <p:cNvSpPr/>
              <p:nvPr/>
            </p:nvSpPr>
            <p:spPr>
              <a:xfrm>
                <a:off x="5734223" y="1847421"/>
                <a:ext cx="96835" cy="127771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4479" extrusionOk="0">
                    <a:moveTo>
                      <a:pt x="1441" y="0"/>
                    </a:moveTo>
                    <a:cubicBezTo>
                      <a:pt x="1369" y="0"/>
                      <a:pt x="1298" y="9"/>
                      <a:pt x="1227" y="28"/>
                    </a:cubicBezTo>
                    <a:cubicBezTo>
                      <a:pt x="251" y="290"/>
                      <a:pt x="96" y="980"/>
                      <a:pt x="96" y="1611"/>
                    </a:cubicBezTo>
                    <a:cubicBezTo>
                      <a:pt x="96" y="2040"/>
                      <a:pt x="1" y="2481"/>
                      <a:pt x="48" y="2909"/>
                    </a:cubicBezTo>
                    <a:cubicBezTo>
                      <a:pt x="120" y="3397"/>
                      <a:pt x="406" y="3838"/>
                      <a:pt x="822" y="4100"/>
                    </a:cubicBezTo>
                    <a:cubicBezTo>
                      <a:pt x="1187" y="4349"/>
                      <a:pt x="1611" y="4478"/>
                      <a:pt x="2041" y="4478"/>
                    </a:cubicBezTo>
                    <a:cubicBezTo>
                      <a:pt x="2186" y="4478"/>
                      <a:pt x="2333" y="4463"/>
                      <a:pt x="2477" y="4433"/>
                    </a:cubicBezTo>
                    <a:cubicBezTo>
                      <a:pt x="2715" y="4386"/>
                      <a:pt x="3132" y="4267"/>
                      <a:pt x="3275" y="4064"/>
                    </a:cubicBezTo>
                    <a:cubicBezTo>
                      <a:pt x="3394" y="3909"/>
                      <a:pt x="3382" y="3505"/>
                      <a:pt x="3382" y="3290"/>
                    </a:cubicBezTo>
                    <a:lnTo>
                      <a:pt x="3382" y="1469"/>
                    </a:lnTo>
                    <a:cubicBezTo>
                      <a:pt x="3382" y="1469"/>
                      <a:pt x="2376" y="0"/>
                      <a:pt x="14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243;p36">
                <a:extLst>
                  <a:ext uri="{FF2B5EF4-FFF2-40B4-BE49-F238E27FC236}">
                    <a16:creationId xmlns:a16="http://schemas.microsoft.com/office/drawing/2014/main" id="{B148B376-450D-47A7-8628-BA96163E25D8}"/>
                  </a:ext>
                </a:extLst>
              </p:cNvPr>
              <p:cNvSpPr/>
              <p:nvPr/>
            </p:nvSpPr>
            <p:spPr>
              <a:xfrm>
                <a:off x="5725067" y="1837265"/>
                <a:ext cx="115489" cy="147854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5183" extrusionOk="0">
                    <a:moveTo>
                      <a:pt x="1763" y="705"/>
                    </a:moveTo>
                    <a:cubicBezTo>
                      <a:pt x="2286" y="705"/>
                      <a:pt x="3013" y="1467"/>
                      <a:pt x="3358" y="1932"/>
                    </a:cubicBezTo>
                    <a:lnTo>
                      <a:pt x="3358" y="3682"/>
                    </a:lnTo>
                    <a:cubicBezTo>
                      <a:pt x="3370" y="3861"/>
                      <a:pt x="3358" y="4039"/>
                      <a:pt x="3310" y="4218"/>
                    </a:cubicBezTo>
                    <a:cubicBezTo>
                      <a:pt x="3287" y="4242"/>
                      <a:pt x="3132" y="4361"/>
                      <a:pt x="2727" y="4444"/>
                    </a:cubicBezTo>
                    <a:cubicBezTo>
                      <a:pt x="2607" y="4468"/>
                      <a:pt x="2485" y="4480"/>
                      <a:pt x="2364" y="4480"/>
                    </a:cubicBezTo>
                    <a:cubicBezTo>
                      <a:pt x="2005" y="4480"/>
                      <a:pt x="1649" y="4375"/>
                      <a:pt x="1346" y="4170"/>
                    </a:cubicBezTo>
                    <a:cubicBezTo>
                      <a:pt x="1012" y="3956"/>
                      <a:pt x="786" y="3610"/>
                      <a:pt x="715" y="3218"/>
                    </a:cubicBezTo>
                    <a:cubicBezTo>
                      <a:pt x="691" y="2979"/>
                      <a:pt x="703" y="2753"/>
                      <a:pt x="727" y="2515"/>
                    </a:cubicBezTo>
                    <a:cubicBezTo>
                      <a:pt x="750" y="2337"/>
                      <a:pt x="762" y="2146"/>
                      <a:pt x="762" y="1967"/>
                    </a:cubicBezTo>
                    <a:cubicBezTo>
                      <a:pt x="762" y="1360"/>
                      <a:pt x="917" y="908"/>
                      <a:pt x="1643" y="717"/>
                    </a:cubicBezTo>
                    <a:cubicBezTo>
                      <a:pt x="1679" y="705"/>
                      <a:pt x="1727" y="705"/>
                      <a:pt x="1763" y="705"/>
                    </a:cubicBezTo>
                    <a:close/>
                    <a:moveTo>
                      <a:pt x="1760" y="1"/>
                    </a:moveTo>
                    <a:cubicBezTo>
                      <a:pt x="1662" y="1"/>
                      <a:pt x="1563" y="13"/>
                      <a:pt x="1465" y="39"/>
                    </a:cubicBezTo>
                    <a:cubicBezTo>
                      <a:pt x="72" y="420"/>
                      <a:pt x="72" y="1586"/>
                      <a:pt x="72" y="1967"/>
                    </a:cubicBezTo>
                    <a:cubicBezTo>
                      <a:pt x="72" y="2134"/>
                      <a:pt x="60" y="2289"/>
                      <a:pt x="36" y="2456"/>
                    </a:cubicBezTo>
                    <a:cubicBezTo>
                      <a:pt x="0" y="2729"/>
                      <a:pt x="0" y="3015"/>
                      <a:pt x="24" y="3301"/>
                    </a:cubicBezTo>
                    <a:cubicBezTo>
                      <a:pt x="108" y="3896"/>
                      <a:pt x="441" y="4420"/>
                      <a:pt x="953" y="4742"/>
                    </a:cubicBezTo>
                    <a:cubicBezTo>
                      <a:pt x="1370" y="5027"/>
                      <a:pt x="1858" y="5182"/>
                      <a:pt x="2370" y="5182"/>
                    </a:cubicBezTo>
                    <a:cubicBezTo>
                      <a:pt x="2536" y="5170"/>
                      <a:pt x="2703" y="5158"/>
                      <a:pt x="2870" y="5123"/>
                    </a:cubicBezTo>
                    <a:cubicBezTo>
                      <a:pt x="3370" y="5015"/>
                      <a:pt x="3715" y="4849"/>
                      <a:pt x="3870" y="4623"/>
                    </a:cubicBezTo>
                    <a:cubicBezTo>
                      <a:pt x="4037" y="4396"/>
                      <a:pt x="4049" y="4051"/>
                      <a:pt x="4049" y="3682"/>
                    </a:cubicBezTo>
                    <a:lnTo>
                      <a:pt x="3703" y="3646"/>
                    </a:lnTo>
                    <a:lnTo>
                      <a:pt x="4049" y="3646"/>
                    </a:lnTo>
                    <a:lnTo>
                      <a:pt x="4049" y="1813"/>
                    </a:lnTo>
                    <a:cubicBezTo>
                      <a:pt x="4049" y="1741"/>
                      <a:pt x="4037" y="1682"/>
                      <a:pt x="3989" y="1622"/>
                    </a:cubicBezTo>
                    <a:cubicBezTo>
                      <a:pt x="3869" y="1437"/>
                      <a:pt x="2839" y="1"/>
                      <a:pt x="17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244;p36">
                <a:extLst>
                  <a:ext uri="{FF2B5EF4-FFF2-40B4-BE49-F238E27FC236}">
                    <a16:creationId xmlns:a16="http://schemas.microsoft.com/office/drawing/2014/main" id="{5EB09838-CC15-4BAA-B7C0-EC8810A7E94E}"/>
                  </a:ext>
                </a:extLst>
              </p:cNvPr>
              <p:cNvSpPr/>
              <p:nvPr/>
            </p:nvSpPr>
            <p:spPr>
              <a:xfrm>
                <a:off x="5712830" y="1728632"/>
                <a:ext cx="180036" cy="204195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7158" extrusionOk="0">
                    <a:moveTo>
                      <a:pt x="3156" y="1"/>
                    </a:moveTo>
                    <a:cubicBezTo>
                      <a:pt x="1406" y="1"/>
                      <a:pt x="1" y="1608"/>
                      <a:pt x="1" y="3573"/>
                    </a:cubicBezTo>
                    <a:cubicBezTo>
                      <a:pt x="1" y="5549"/>
                      <a:pt x="1418" y="7037"/>
                      <a:pt x="3156" y="7145"/>
                    </a:cubicBezTo>
                    <a:cubicBezTo>
                      <a:pt x="3276" y="7153"/>
                      <a:pt x="3392" y="7157"/>
                      <a:pt x="3503" y="7157"/>
                    </a:cubicBezTo>
                    <a:cubicBezTo>
                      <a:pt x="5781" y="7157"/>
                      <a:pt x="6311" y="5457"/>
                      <a:pt x="6311" y="3573"/>
                    </a:cubicBezTo>
                    <a:cubicBezTo>
                      <a:pt x="6311" y="1608"/>
                      <a:pt x="4894" y="1"/>
                      <a:pt x="31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245;p36">
                <a:extLst>
                  <a:ext uri="{FF2B5EF4-FFF2-40B4-BE49-F238E27FC236}">
                    <a16:creationId xmlns:a16="http://schemas.microsoft.com/office/drawing/2014/main" id="{47DC76A6-B309-4D5A-81F7-2540D8F839CF}"/>
                  </a:ext>
                </a:extLst>
              </p:cNvPr>
              <p:cNvSpPr/>
              <p:nvPr/>
            </p:nvSpPr>
            <p:spPr>
              <a:xfrm>
                <a:off x="5669360" y="1718191"/>
                <a:ext cx="252028" cy="222423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7797" extrusionOk="0">
                    <a:moveTo>
                      <a:pt x="4723" y="0"/>
                    </a:moveTo>
                    <a:cubicBezTo>
                      <a:pt x="4157" y="0"/>
                      <a:pt x="3576" y="170"/>
                      <a:pt x="2989" y="498"/>
                    </a:cubicBezTo>
                    <a:cubicBezTo>
                      <a:pt x="2954" y="510"/>
                      <a:pt x="1" y="1843"/>
                      <a:pt x="1751" y="6130"/>
                    </a:cubicBezTo>
                    <a:lnTo>
                      <a:pt x="2168" y="7011"/>
                    </a:lnTo>
                    <a:cubicBezTo>
                      <a:pt x="2232" y="7152"/>
                      <a:pt x="2348" y="7211"/>
                      <a:pt x="2465" y="7211"/>
                    </a:cubicBezTo>
                    <a:cubicBezTo>
                      <a:pt x="2692" y="7211"/>
                      <a:pt x="2924" y="6988"/>
                      <a:pt x="2799" y="6713"/>
                    </a:cubicBezTo>
                    <a:lnTo>
                      <a:pt x="2382" y="5844"/>
                    </a:lnTo>
                    <a:cubicBezTo>
                      <a:pt x="918" y="2236"/>
                      <a:pt x="3168" y="1188"/>
                      <a:pt x="3299" y="1129"/>
                    </a:cubicBezTo>
                    <a:cubicBezTo>
                      <a:pt x="3797" y="840"/>
                      <a:pt x="4279" y="697"/>
                      <a:pt x="4734" y="697"/>
                    </a:cubicBezTo>
                    <a:cubicBezTo>
                      <a:pt x="4953" y="697"/>
                      <a:pt x="5165" y="730"/>
                      <a:pt x="5370" y="796"/>
                    </a:cubicBezTo>
                    <a:cubicBezTo>
                      <a:pt x="6537" y="1177"/>
                      <a:pt x="7156" y="2486"/>
                      <a:pt x="7180" y="2534"/>
                    </a:cubicBezTo>
                    <a:cubicBezTo>
                      <a:pt x="7942" y="3855"/>
                      <a:pt x="7097" y="6308"/>
                      <a:pt x="6847" y="6784"/>
                    </a:cubicBezTo>
                    <a:cubicBezTo>
                      <a:pt x="6335" y="6951"/>
                      <a:pt x="5799" y="7058"/>
                      <a:pt x="5263" y="7094"/>
                    </a:cubicBezTo>
                    <a:cubicBezTo>
                      <a:pt x="5061" y="7094"/>
                      <a:pt x="4489" y="6439"/>
                      <a:pt x="4073" y="5749"/>
                    </a:cubicBezTo>
                    <a:cubicBezTo>
                      <a:pt x="3999" y="5654"/>
                      <a:pt x="3903" y="5614"/>
                      <a:pt x="3808" y="5614"/>
                    </a:cubicBezTo>
                    <a:cubicBezTo>
                      <a:pt x="3580" y="5614"/>
                      <a:pt x="3360" y="5845"/>
                      <a:pt x="3477" y="6106"/>
                    </a:cubicBezTo>
                    <a:cubicBezTo>
                      <a:pt x="3787" y="6618"/>
                      <a:pt x="4561" y="7796"/>
                      <a:pt x="5263" y="7796"/>
                    </a:cubicBezTo>
                    <a:lnTo>
                      <a:pt x="5287" y="7796"/>
                    </a:lnTo>
                    <a:cubicBezTo>
                      <a:pt x="5573" y="7784"/>
                      <a:pt x="7073" y="7594"/>
                      <a:pt x="7359" y="7273"/>
                    </a:cubicBezTo>
                    <a:cubicBezTo>
                      <a:pt x="7561" y="7058"/>
                      <a:pt x="8835" y="3998"/>
                      <a:pt x="7799" y="2224"/>
                    </a:cubicBezTo>
                    <a:cubicBezTo>
                      <a:pt x="7764" y="2153"/>
                      <a:pt x="7049" y="617"/>
                      <a:pt x="5597" y="141"/>
                    </a:cubicBezTo>
                    <a:cubicBezTo>
                      <a:pt x="5310" y="47"/>
                      <a:pt x="5019" y="0"/>
                      <a:pt x="47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246;p36">
                <a:extLst>
                  <a:ext uri="{FF2B5EF4-FFF2-40B4-BE49-F238E27FC236}">
                    <a16:creationId xmlns:a16="http://schemas.microsoft.com/office/drawing/2014/main" id="{F11A9A8B-95D0-454B-A3CA-020FB93F8977}"/>
                  </a:ext>
                </a:extLst>
              </p:cNvPr>
              <p:cNvSpPr/>
              <p:nvPr/>
            </p:nvSpPr>
            <p:spPr>
              <a:xfrm>
                <a:off x="5673782" y="2033306"/>
                <a:ext cx="77810" cy="238141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8348" extrusionOk="0">
                    <a:moveTo>
                      <a:pt x="167" y="1"/>
                    </a:moveTo>
                    <a:lnTo>
                      <a:pt x="1" y="6990"/>
                    </a:lnTo>
                    <a:lnTo>
                      <a:pt x="2477" y="8347"/>
                    </a:lnTo>
                    <a:lnTo>
                      <a:pt x="2727" y="882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42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45"/>
          <p:cNvSpPr txBox="1">
            <a:spLocks noGrp="1"/>
          </p:cNvSpPr>
          <p:nvPr>
            <p:ph type="title"/>
          </p:nvPr>
        </p:nvSpPr>
        <p:spPr>
          <a:xfrm>
            <a:off x="758850" y="292838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Ключевые атрибуты журнала</a:t>
            </a:r>
            <a:endParaRPr dirty="0"/>
          </a:p>
        </p:txBody>
      </p:sp>
      <p:sp>
        <p:nvSpPr>
          <p:cNvPr id="1437" name="Google Shape;1437;p45"/>
          <p:cNvSpPr txBox="1">
            <a:spLocks noGrp="1"/>
          </p:cNvSpPr>
          <p:nvPr>
            <p:ph type="title" idx="2"/>
          </p:nvPr>
        </p:nvSpPr>
        <p:spPr>
          <a:xfrm>
            <a:off x="4256806" y="1987155"/>
            <a:ext cx="3522388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Изменение статуса заказа</a:t>
            </a:r>
            <a:endParaRPr dirty="0"/>
          </a:p>
        </p:txBody>
      </p:sp>
      <p:sp>
        <p:nvSpPr>
          <p:cNvPr id="1438" name="Google Shape;1438;p45"/>
          <p:cNvSpPr txBox="1">
            <a:spLocks noGrp="1"/>
          </p:cNvSpPr>
          <p:nvPr>
            <p:ph type="title" idx="3"/>
          </p:nvPr>
        </p:nvSpPr>
        <p:spPr>
          <a:xfrm>
            <a:off x="4502485" y="2141477"/>
            <a:ext cx="289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Деятельность (</a:t>
            </a:r>
            <a:r>
              <a:rPr lang="en-US" dirty="0"/>
              <a:t>activity name)</a:t>
            </a:r>
          </a:p>
        </p:txBody>
      </p:sp>
      <p:sp>
        <p:nvSpPr>
          <p:cNvPr id="1439" name="Google Shape;1439;p45"/>
          <p:cNvSpPr txBox="1">
            <a:spLocks noGrp="1"/>
          </p:cNvSpPr>
          <p:nvPr>
            <p:ph type="title" idx="4"/>
          </p:nvPr>
        </p:nvSpPr>
        <p:spPr>
          <a:xfrm>
            <a:off x="1029061" y="1955177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№ Заказа</a:t>
            </a:r>
            <a:endParaRPr dirty="0"/>
          </a:p>
        </p:txBody>
      </p:sp>
      <p:sp>
        <p:nvSpPr>
          <p:cNvPr id="1440" name="Google Shape;1440;p45"/>
          <p:cNvSpPr txBox="1">
            <a:spLocks noGrp="1"/>
          </p:cNvSpPr>
          <p:nvPr>
            <p:ph type="title" idx="5"/>
          </p:nvPr>
        </p:nvSpPr>
        <p:spPr>
          <a:xfrm>
            <a:off x="1054671" y="2152737"/>
            <a:ext cx="289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Идентификатор случая (</a:t>
            </a:r>
            <a:r>
              <a:rPr lang="en-US" dirty="0"/>
              <a:t>case id)</a:t>
            </a:r>
          </a:p>
        </p:txBody>
      </p:sp>
      <p:sp>
        <p:nvSpPr>
          <p:cNvPr id="1441" name="Google Shape;1441;p45"/>
          <p:cNvSpPr txBox="1">
            <a:spLocks noGrp="1"/>
          </p:cNvSpPr>
          <p:nvPr>
            <p:ph type="title" idx="6"/>
          </p:nvPr>
        </p:nvSpPr>
        <p:spPr>
          <a:xfrm>
            <a:off x="1054671" y="3531502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Исполнитель</a:t>
            </a:r>
            <a:endParaRPr dirty="0"/>
          </a:p>
        </p:txBody>
      </p:sp>
      <p:sp>
        <p:nvSpPr>
          <p:cNvPr id="1442" name="Google Shape;1442;p45"/>
          <p:cNvSpPr txBox="1">
            <a:spLocks noGrp="1"/>
          </p:cNvSpPr>
          <p:nvPr>
            <p:ph type="title" idx="7"/>
          </p:nvPr>
        </p:nvSpPr>
        <p:spPr>
          <a:xfrm>
            <a:off x="1054671" y="3675455"/>
            <a:ext cx="289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Ресурс (</a:t>
            </a:r>
            <a:r>
              <a:rPr lang="en-GB" dirty="0"/>
              <a:t>resource)</a:t>
            </a:r>
            <a:endParaRPr dirty="0"/>
          </a:p>
        </p:txBody>
      </p:sp>
      <p:sp>
        <p:nvSpPr>
          <p:cNvPr id="1443" name="Google Shape;1443;p45"/>
          <p:cNvSpPr txBox="1">
            <a:spLocks noGrp="1"/>
          </p:cNvSpPr>
          <p:nvPr>
            <p:ph type="title" idx="8"/>
          </p:nvPr>
        </p:nvSpPr>
        <p:spPr>
          <a:xfrm>
            <a:off x="4596989" y="3536357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Дата и время</a:t>
            </a:r>
            <a:endParaRPr dirty="0"/>
          </a:p>
        </p:txBody>
      </p:sp>
      <p:sp>
        <p:nvSpPr>
          <p:cNvPr id="1444" name="Google Shape;1444;p45"/>
          <p:cNvSpPr txBox="1">
            <a:spLocks noGrp="1"/>
          </p:cNvSpPr>
          <p:nvPr>
            <p:ph type="title" idx="9"/>
          </p:nvPr>
        </p:nvSpPr>
        <p:spPr>
          <a:xfrm>
            <a:off x="4572000" y="3680861"/>
            <a:ext cx="289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Отметка времени (</a:t>
            </a:r>
            <a:r>
              <a:rPr lang="en-US" dirty="0"/>
              <a:t>timestamp)</a:t>
            </a:r>
          </a:p>
        </p:txBody>
      </p:sp>
      <p:grpSp>
        <p:nvGrpSpPr>
          <p:cNvPr id="29" name="Google Shape;11787;p107">
            <a:extLst>
              <a:ext uri="{FF2B5EF4-FFF2-40B4-BE49-F238E27FC236}">
                <a16:creationId xmlns:a16="http://schemas.microsoft.com/office/drawing/2014/main" id="{C04EEDA2-C173-4557-AFC5-B6966BF8BCE6}"/>
              </a:ext>
            </a:extLst>
          </p:cNvPr>
          <p:cNvGrpSpPr/>
          <p:nvPr/>
        </p:nvGrpSpPr>
        <p:grpSpPr>
          <a:xfrm>
            <a:off x="2281475" y="1290010"/>
            <a:ext cx="501038" cy="657281"/>
            <a:chOff x="-3365275" y="3253275"/>
            <a:chExt cx="222150" cy="291425"/>
          </a:xfrm>
          <a:solidFill>
            <a:schemeClr val="accent3"/>
          </a:solidFill>
        </p:grpSpPr>
        <p:sp>
          <p:nvSpPr>
            <p:cNvPr id="30" name="Google Shape;11788;p107">
              <a:extLst>
                <a:ext uri="{FF2B5EF4-FFF2-40B4-BE49-F238E27FC236}">
                  <a16:creationId xmlns:a16="http://schemas.microsoft.com/office/drawing/2014/main" id="{1395156C-19CD-4B23-9F87-1174196DA7C4}"/>
                </a:ext>
              </a:extLst>
            </p:cNvPr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789;p107">
              <a:extLst>
                <a:ext uri="{FF2B5EF4-FFF2-40B4-BE49-F238E27FC236}">
                  <a16:creationId xmlns:a16="http://schemas.microsoft.com/office/drawing/2014/main" id="{1F1CB17A-8746-49BD-BBA4-E72803043F53}"/>
                </a:ext>
              </a:extLst>
            </p:cNvPr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096;p104">
            <a:extLst>
              <a:ext uri="{FF2B5EF4-FFF2-40B4-BE49-F238E27FC236}">
                <a16:creationId xmlns:a16="http://schemas.microsoft.com/office/drawing/2014/main" id="{D63D8F5A-B225-4189-987F-1790291939EC}"/>
              </a:ext>
            </a:extLst>
          </p:cNvPr>
          <p:cNvGrpSpPr/>
          <p:nvPr/>
        </p:nvGrpSpPr>
        <p:grpSpPr>
          <a:xfrm>
            <a:off x="5684518" y="1330790"/>
            <a:ext cx="638460" cy="638406"/>
            <a:chOff x="-35481425" y="3919600"/>
            <a:chExt cx="291450" cy="291425"/>
          </a:xfrm>
          <a:solidFill>
            <a:schemeClr val="accent3"/>
          </a:solidFill>
        </p:grpSpPr>
        <p:sp>
          <p:nvSpPr>
            <p:cNvPr id="33" name="Google Shape;10097;p104">
              <a:extLst>
                <a:ext uri="{FF2B5EF4-FFF2-40B4-BE49-F238E27FC236}">
                  <a16:creationId xmlns:a16="http://schemas.microsoft.com/office/drawing/2014/main" id="{D8A63BA1-7BBD-4FC5-B25E-D3F83A9A595D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98;p104">
              <a:extLst>
                <a:ext uri="{FF2B5EF4-FFF2-40B4-BE49-F238E27FC236}">
                  <a16:creationId xmlns:a16="http://schemas.microsoft.com/office/drawing/2014/main" id="{1063B5CF-EDB6-4625-8ED2-612AD417D635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99;p104">
              <a:extLst>
                <a:ext uri="{FF2B5EF4-FFF2-40B4-BE49-F238E27FC236}">
                  <a16:creationId xmlns:a16="http://schemas.microsoft.com/office/drawing/2014/main" id="{ECF7706B-EFD8-496F-B8B0-E60DA8BDB1D3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100;p104">
              <a:extLst>
                <a:ext uri="{FF2B5EF4-FFF2-40B4-BE49-F238E27FC236}">
                  <a16:creationId xmlns:a16="http://schemas.microsoft.com/office/drawing/2014/main" id="{E0B02E96-FC96-4A33-9EE5-B9C98B98FF4C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01;p104">
              <a:extLst>
                <a:ext uri="{FF2B5EF4-FFF2-40B4-BE49-F238E27FC236}">
                  <a16:creationId xmlns:a16="http://schemas.microsoft.com/office/drawing/2014/main" id="{18841079-D8B2-46D3-BF66-B3789CDF2B46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02;p104">
              <a:extLst>
                <a:ext uri="{FF2B5EF4-FFF2-40B4-BE49-F238E27FC236}">
                  <a16:creationId xmlns:a16="http://schemas.microsoft.com/office/drawing/2014/main" id="{215E0C2C-CD3D-4B21-BCB1-65133DF8CE30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103;p104">
              <a:extLst>
                <a:ext uri="{FF2B5EF4-FFF2-40B4-BE49-F238E27FC236}">
                  <a16:creationId xmlns:a16="http://schemas.microsoft.com/office/drawing/2014/main" id="{E9C8D88D-852A-4421-B9A0-E960E03F8196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104;p104">
              <a:extLst>
                <a:ext uri="{FF2B5EF4-FFF2-40B4-BE49-F238E27FC236}">
                  <a16:creationId xmlns:a16="http://schemas.microsoft.com/office/drawing/2014/main" id="{9FCF4B58-6892-4071-A4C0-F970477B6168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9906;p103">
            <a:extLst>
              <a:ext uri="{FF2B5EF4-FFF2-40B4-BE49-F238E27FC236}">
                <a16:creationId xmlns:a16="http://schemas.microsoft.com/office/drawing/2014/main" id="{6688EADA-1CB9-4B03-9F23-5125538BFED7}"/>
              </a:ext>
            </a:extLst>
          </p:cNvPr>
          <p:cNvGrpSpPr/>
          <p:nvPr/>
        </p:nvGrpSpPr>
        <p:grpSpPr>
          <a:xfrm>
            <a:off x="5775882" y="2926586"/>
            <a:ext cx="552194" cy="553693"/>
            <a:chOff x="1674750" y="3254050"/>
            <a:chExt cx="294575" cy="295375"/>
          </a:xfrm>
          <a:solidFill>
            <a:schemeClr val="accent3"/>
          </a:solidFill>
        </p:grpSpPr>
        <p:sp>
          <p:nvSpPr>
            <p:cNvPr id="42" name="Google Shape;9907;p103">
              <a:extLst>
                <a:ext uri="{FF2B5EF4-FFF2-40B4-BE49-F238E27FC236}">
                  <a16:creationId xmlns:a16="http://schemas.microsoft.com/office/drawing/2014/main" id="{CB85717C-A31A-49AB-A92A-CDD2991FF169}"/>
                </a:ext>
              </a:extLst>
            </p:cNvPr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908;p103">
              <a:extLst>
                <a:ext uri="{FF2B5EF4-FFF2-40B4-BE49-F238E27FC236}">
                  <a16:creationId xmlns:a16="http://schemas.microsoft.com/office/drawing/2014/main" id="{F7A5AABC-1E90-43E2-A492-B01FC6F4FBAD}"/>
                </a:ext>
              </a:extLst>
            </p:cNvPr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909;p103">
              <a:extLst>
                <a:ext uri="{FF2B5EF4-FFF2-40B4-BE49-F238E27FC236}">
                  <a16:creationId xmlns:a16="http://schemas.microsoft.com/office/drawing/2014/main" id="{9DB18E67-ECCD-49EF-9483-A5AF4447F9ED}"/>
                </a:ext>
              </a:extLst>
            </p:cNvPr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971;p103">
            <a:extLst>
              <a:ext uri="{FF2B5EF4-FFF2-40B4-BE49-F238E27FC236}">
                <a16:creationId xmlns:a16="http://schemas.microsoft.com/office/drawing/2014/main" id="{09C302AB-0DD5-417A-A445-80A6C841D9A3}"/>
              </a:ext>
            </a:extLst>
          </p:cNvPr>
          <p:cNvGrpSpPr/>
          <p:nvPr/>
        </p:nvGrpSpPr>
        <p:grpSpPr>
          <a:xfrm>
            <a:off x="2207416" y="2833912"/>
            <a:ext cx="674403" cy="674403"/>
            <a:chOff x="2037825" y="3254050"/>
            <a:chExt cx="296175" cy="296175"/>
          </a:xfrm>
          <a:solidFill>
            <a:schemeClr val="accent3"/>
          </a:solidFill>
        </p:grpSpPr>
        <p:sp>
          <p:nvSpPr>
            <p:cNvPr id="46" name="Google Shape;9972;p103">
              <a:extLst>
                <a:ext uri="{FF2B5EF4-FFF2-40B4-BE49-F238E27FC236}">
                  <a16:creationId xmlns:a16="http://schemas.microsoft.com/office/drawing/2014/main" id="{9FF4F604-3000-4F7F-89F1-43EED3D8EC1D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973;p103">
              <a:extLst>
                <a:ext uri="{FF2B5EF4-FFF2-40B4-BE49-F238E27FC236}">
                  <a16:creationId xmlns:a16="http://schemas.microsoft.com/office/drawing/2014/main" id="{7ABD5561-72E8-40DB-AEA2-9A5B9593E460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974;p103">
              <a:extLst>
                <a:ext uri="{FF2B5EF4-FFF2-40B4-BE49-F238E27FC236}">
                  <a16:creationId xmlns:a16="http://schemas.microsoft.com/office/drawing/2014/main" id="{5022BD0B-A131-44F1-9D0D-2B8AFAB2312F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75;p103">
              <a:extLst>
                <a:ext uri="{FF2B5EF4-FFF2-40B4-BE49-F238E27FC236}">
                  <a16:creationId xmlns:a16="http://schemas.microsoft.com/office/drawing/2014/main" id="{D68FF95E-D67D-4940-9393-DDB003E59EB7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976;p103">
              <a:extLst>
                <a:ext uri="{FF2B5EF4-FFF2-40B4-BE49-F238E27FC236}">
                  <a16:creationId xmlns:a16="http://schemas.microsoft.com/office/drawing/2014/main" id="{87722AA8-4FC7-4A78-AF9B-89321C88532D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77;p103">
              <a:extLst>
                <a:ext uri="{FF2B5EF4-FFF2-40B4-BE49-F238E27FC236}">
                  <a16:creationId xmlns:a16="http://schemas.microsoft.com/office/drawing/2014/main" id="{ADCCB597-6D4B-44C4-ABCB-39138541756A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54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4"/>
          <p:cNvSpPr/>
          <p:nvPr/>
        </p:nvSpPr>
        <p:spPr>
          <a:xfrm>
            <a:off x="654008" y="1411134"/>
            <a:ext cx="2736950" cy="1440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54"/>
          <p:cNvSpPr/>
          <p:nvPr/>
        </p:nvSpPr>
        <p:spPr>
          <a:xfrm>
            <a:off x="653958" y="812921"/>
            <a:ext cx="2490300" cy="481800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251 734</a:t>
            </a: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заказов</a:t>
            </a: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0" name="Google Shape;1610;p54"/>
          <p:cNvSpPr/>
          <p:nvPr/>
        </p:nvSpPr>
        <p:spPr>
          <a:xfrm>
            <a:off x="3267583" y="812921"/>
            <a:ext cx="2490300" cy="481800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42 </a:t>
            </a: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статуса заказа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1" name="Google Shape;1611;p54"/>
          <p:cNvSpPr/>
          <p:nvPr/>
        </p:nvSpPr>
        <p:spPr>
          <a:xfrm>
            <a:off x="5881233" y="812921"/>
            <a:ext cx="2490300" cy="481800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628 </a:t>
            </a: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исполнителей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54"/>
          <p:cNvSpPr txBox="1">
            <a:spLocks noGrp="1"/>
          </p:cNvSpPr>
          <p:nvPr>
            <p:ph type="title"/>
          </p:nvPr>
        </p:nvSpPr>
        <p:spPr>
          <a:xfrm>
            <a:off x="738758" y="141100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Статистики</a:t>
            </a:r>
            <a:endParaRPr dirty="0"/>
          </a:p>
        </p:txBody>
      </p:sp>
      <p:sp>
        <p:nvSpPr>
          <p:cNvPr id="1618" name="Google Shape;1618;p54"/>
          <p:cNvSpPr txBox="1"/>
          <p:nvPr/>
        </p:nvSpPr>
        <p:spPr>
          <a:xfrm>
            <a:off x="53669" y="1473205"/>
            <a:ext cx="39411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Загруженность исполнителей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0" name="Google Shape;1620;p54"/>
          <p:cNvSpPr/>
          <p:nvPr/>
        </p:nvSpPr>
        <p:spPr>
          <a:xfrm>
            <a:off x="5572792" y="1407081"/>
            <a:ext cx="2792266" cy="1440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54"/>
          <p:cNvSpPr/>
          <p:nvPr/>
        </p:nvSpPr>
        <p:spPr>
          <a:xfrm>
            <a:off x="3267596" y="2967871"/>
            <a:ext cx="2490300" cy="72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2" name="Google Shape;1622;p54"/>
          <p:cNvSpPr/>
          <p:nvPr/>
        </p:nvSpPr>
        <p:spPr>
          <a:xfrm>
            <a:off x="653996" y="2967871"/>
            <a:ext cx="2490300" cy="72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3" name="Google Shape;1623;p54"/>
          <p:cNvSpPr/>
          <p:nvPr/>
        </p:nvSpPr>
        <p:spPr>
          <a:xfrm>
            <a:off x="5881208" y="2967887"/>
            <a:ext cx="2490300" cy="72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4" name="Google Shape;1624;p54"/>
          <p:cNvSpPr txBox="1"/>
          <p:nvPr/>
        </p:nvSpPr>
        <p:spPr>
          <a:xfrm>
            <a:off x="5366541" y="1427208"/>
            <a:ext cx="31530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Виды исполнителей 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5" name="Google Shape;1625;p54"/>
          <p:cNvSpPr txBox="1"/>
          <p:nvPr/>
        </p:nvSpPr>
        <p:spPr>
          <a:xfrm>
            <a:off x="5642601" y="2482911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Люди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6" name="Google Shape;1626;p54"/>
          <p:cNvSpPr txBox="1"/>
          <p:nvPr/>
        </p:nvSpPr>
        <p:spPr>
          <a:xfrm>
            <a:off x="6615291" y="2482911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Система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7" name="Google Shape;1627;p54"/>
          <p:cNvSpPr txBox="1"/>
          <p:nvPr/>
        </p:nvSpPr>
        <p:spPr>
          <a:xfrm>
            <a:off x="7588006" y="2482911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8" name="Google Shape;1628;p54"/>
          <p:cNvSpPr txBox="1"/>
          <p:nvPr/>
        </p:nvSpPr>
        <p:spPr>
          <a:xfrm>
            <a:off x="3267608" y="3080263"/>
            <a:ext cx="24903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дня 3 часа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9" name="Google Shape;1629;p54"/>
          <p:cNvSpPr txBox="1"/>
          <p:nvPr/>
        </p:nvSpPr>
        <p:spPr>
          <a:xfrm>
            <a:off x="3267617" y="3347847"/>
            <a:ext cx="24903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Самое быстрое выполнение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0" name="Google Shape;1630;p54"/>
          <p:cNvSpPr txBox="1"/>
          <p:nvPr/>
        </p:nvSpPr>
        <p:spPr>
          <a:xfrm>
            <a:off x="654008" y="3080263"/>
            <a:ext cx="24903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70,5 лет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1" name="Google Shape;1631;p54"/>
          <p:cNvSpPr txBox="1"/>
          <p:nvPr/>
        </p:nvSpPr>
        <p:spPr>
          <a:xfrm>
            <a:off x="654008" y="3347847"/>
            <a:ext cx="24903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Самое длительное выполнение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2" name="Google Shape;1632;p54"/>
          <p:cNvSpPr txBox="1"/>
          <p:nvPr/>
        </p:nvSpPr>
        <p:spPr>
          <a:xfrm>
            <a:off x="5881233" y="3080263"/>
            <a:ext cx="24903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990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3" name="Google Shape;1633;p54"/>
          <p:cNvSpPr txBox="1"/>
          <p:nvPr/>
        </p:nvSpPr>
        <p:spPr>
          <a:xfrm>
            <a:off x="5881238" y="3347847"/>
            <a:ext cx="24903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 </a:t>
            </a: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число статусов у заказа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4" name="Google Shape;1634;p54"/>
          <p:cNvSpPr/>
          <p:nvPr/>
        </p:nvSpPr>
        <p:spPr>
          <a:xfrm>
            <a:off x="653957" y="3792848"/>
            <a:ext cx="2404400" cy="1004037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103.5 дня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среднем на самый длительный статус – «Ошибка передачи»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9" name="Google Shape;1639;p54"/>
          <p:cNvSpPr/>
          <p:nvPr/>
        </p:nvSpPr>
        <p:spPr>
          <a:xfrm>
            <a:off x="5711485" y="1811084"/>
            <a:ext cx="574200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607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54"/>
          <p:cNvSpPr/>
          <p:nvPr/>
        </p:nvSpPr>
        <p:spPr>
          <a:xfrm>
            <a:off x="6684185" y="1811084"/>
            <a:ext cx="574200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54"/>
          <p:cNvSpPr/>
          <p:nvPr/>
        </p:nvSpPr>
        <p:spPr>
          <a:xfrm>
            <a:off x="7656885" y="1811084"/>
            <a:ext cx="574200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610;p54">
            <a:extLst>
              <a:ext uri="{FF2B5EF4-FFF2-40B4-BE49-F238E27FC236}">
                <a16:creationId xmlns:a16="http://schemas.microsoft.com/office/drawing/2014/main" id="{3E4A0CBA-B338-4562-9B49-1D479613E3D9}"/>
              </a:ext>
            </a:extLst>
          </p:cNvPr>
          <p:cNvSpPr/>
          <p:nvPr/>
        </p:nvSpPr>
        <p:spPr>
          <a:xfrm>
            <a:off x="3144258" y="3801747"/>
            <a:ext cx="2736950" cy="995138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13.6 дней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Среднее время изменения </a:t>
            </a:r>
            <a:b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1го на 2й статус заказа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634;p54">
            <a:extLst>
              <a:ext uri="{FF2B5EF4-FFF2-40B4-BE49-F238E27FC236}">
                <a16:creationId xmlns:a16="http://schemas.microsoft.com/office/drawing/2014/main" id="{537945D6-DB38-47B1-9609-550CF11F4A8F}"/>
              </a:ext>
            </a:extLst>
          </p:cNvPr>
          <p:cNvSpPr/>
          <p:nvPr/>
        </p:nvSpPr>
        <p:spPr>
          <a:xfrm>
            <a:off x="5967109" y="3801747"/>
            <a:ext cx="2404400" cy="995138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19 000 лет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сумме отведено на статус «Запись квитанции об оплате»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639;p54">
            <a:extLst>
              <a:ext uri="{FF2B5EF4-FFF2-40B4-BE49-F238E27FC236}">
                <a16:creationId xmlns:a16="http://schemas.microsoft.com/office/drawing/2014/main" id="{1B2F90F2-5E50-46DA-85C3-45A456D6DBF2}"/>
              </a:ext>
            </a:extLst>
          </p:cNvPr>
          <p:cNvSpPr/>
          <p:nvPr/>
        </p:nvSpPr>
        <p:spPr>
          <a:xfrm>
            <a:off x="888432" y="1955375"/>
            <a:ext cx="574200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1639;p54">
            <a:extLst>
              <a:ext uri="{FF2B5EF4-FFF2-40B4-BE49-F238E27FC236}">
                <a16:creationId xmlns:a16="http://schemas.microsoft.com/office/drawing/2014/main" id="{CE1C42C5-0416-4C0E-A251-3129396F62B8}"/>
              </a:ext>
            </a:extLst>
          </p:cNvPr>
          <p:cNvSpPr/>
          <p:nvPr/>
        </p:nvSpPr>
        <p:spPr>
          <a:xfrm>
            <a:off x="1873209" y="1934990"/>
            <a:ext cx="1271049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166 353</a:t>
            </a:r>
          </a:p>
        </p:txBody>
      </p:sp>
      <p:sp>
        <p:nvSpPr>
          <p:cNvPr id="37" name="Google Shape;1625;p54">
            <a:extLst>
              <a:ext uri="{FF2B5EF4-FFF2-40B4-BE49-F238E27FC236}">
                <a16:creationId xmlns:a16="http://schemas.microsoft.com/office/drawing/2014/main" id="{78078607-B366-4A25-9A7C-CDB8267886AA}"/>
              </a:ext>
            </a:extLst>
          </p:cNvPr>
          <p:cNvSpPr txBox="1"/>
          <p:nvPr/>
        </p:nvSpPr>
        <p:spPr>
          <a:xfrm>
            <a:off x="807132" y="2536309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Google Shape;1625;p54">
            <a:extLst>
              <a:ext uri="{FF2B5EF4-FFF2-40B4-BE49-F238E27FC236}">
                <a16:creationId xmlns:a16="http://schemas.microsoft.com/office/drawing/2014/main" id="{F3A82A34-5B0D-4CD4-B831-168425700C3E}"/>
              </a:ext>
            </a:extLst>
          </p:cNvPr>
          <p:cNvSpPr txBox="1"/>
          <p:nvPr/>
        </p:nvSpPr>
        <p:spPr>
          <a:xfrm>
            <a:off x="2141026" y="2533805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" name="Google Shape;1621;p54">
            <a:extLst>
              <a:ext uri="{FF2B5EF4-FFF2-40B4-BE49-F238E27FC236}">
                <a16:creationId xmlns:a16="http://schemas.microsoft.com/office/drawing/2014/main" id="{D55C6A07-B556-495A-952A-B4AE601FC08C}"/>
              </a:ext>
            </a:extLst>
          </p:cNvPr>
          <p:cNvSpPr/>
          <p:nvPr/>
        </p:nvSpPr>
        <p:spPr>
          <a:xfrm>
            <a:off x="3542757" y="1411133"/>
            <a:ext cx="1875551" cy="14362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" name="Google Shape;1628;p54">
            <a:extLst>
              <a:ext uri="{FF2B5EF4-FFF2-40B4-BE49-F238E27FC236}">
                <a16:creationId xmlns:a16="http://schemas.microsoft.com/office/drawing/2014/main" id="{CD62D71B-0CC5-44BB-BAE1-588CA90F72AC}"/>
              </a:ext>
            </a:extLst>
          </p:cNvPr>
          <p:cNvSpPr txBox="1"/>
          <p:nvPr/>
        </p:nvSpPr>
        <p:spPr>
          <a:xfrm>
            <a:off x="3235382" y="1572551"/>
            <a:ext cx="24903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314 097 раз</a:t>
            </a:r>
          </a:p>
        </p:txBody>
      </p:sp>
      <p:sp>
        <p:nvSpPr>
          <p:cNvPr id="45" name="Google Shape;1624;p54">
            <a:extLst>
              <a:ext uri="{FF2B5EF4-FFF2-40B4-BE49-F238E27FC236}">
                <a16:creationId xmlns:a16="http://schemas.microsoft.com/office/drawing/2014/main" id="{CF829E1F-3053-4043-8EB0-BF3FA2D547D7}"/>
              </a:ext>
            </a:extLst>
          </p:cNvPr>
          <p:cNvSpPr txBox="1"/>
          <p:nvPr/>
        </p:nvSpPr>
        <p:spPr>
          <a:xfrm>
            <a:off x="3644466" y="1927101"/>
            <a:ext cx="1668519" cy="76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Зафиксирована «Регистрация прихода товара»  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7794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4"/>
          <p:cNvSpPr/>
          <p:nvPr/>
        </p:nvSpPr>
        <p:spPr>
          <a:xfrm>
            <a:off x="654008" y="1411134"/>
            <a:ext cx="2736950" cy="1440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54"/>
          <p:cNvSpPr/>
          <p:nvPr/>
        </p:nvSpPr>
        <p:spPr>
          <a:xfrm>
            <a:off x="653958" y="812921"/>
            <a:ext cx="2490300" cy="481800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251 7</a:t>
            </a:r>
            <a:r>
              <a:rPr lang="ru-RU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29 </a:t>
            </a: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заказов</a:t>
            </a: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0" name="Google Shape;1610;p54"/>
          <p:cNvSpPr/>
          <p:nvPr/>
        </p:nvSpPr>
        <p:spPr>
          <a:xfrm>
            <a:off x="3267583" y="812921"/>
            <a:ext cx="2490300" cy="481800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42 </a:t>
            </a: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статуса заказа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1" name="Google Shape;1611;p54"/>
          <p:cNvSpPr/>
          <p:nvPr/>
        </p:nvSpPr>
        <p:spPr>
          <a:xfrm>
            <a:off x="5881233" y="812921"/>
            <a:ext cx="2490300" cy="481800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628 </a:t>
            </a: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исполнителей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54"/>
          <p:cNvSpPr txBox="1">
            <a:spLocks noGrp="1"/>
          </p:cNvSpPr>
          <p:nvPr>
            <p:ph type="title"/>
          </p:nvPr>
        </p:nvSpPr>
        <p:spPr>
          <a:xfrm>
            <a:off x="738758" y="141100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Статистики после удаления заказов 1948 г.</a:t>
            </a:r>
            <a:endParaRPr sz="2400" dirty="0"/>
          </a:p>
        </p:txBody>
      </p:sp>
      <p:sp>
        <p:nvSpPr>
          <p:cNvPr id="1618" name="Google Shape;1618;p54"/>
          <p:cNvSpPr txBox="1"/>
          <p:nvPr/>
        </p:nvSpPr>
        <p:spPr>
          <a:xfrm>
            <a:off x="53669" y="1473205"/>
            <a:ext cx="39411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Загруженность исполнителей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0" name="Google Shape;1620;p54"/>
          <p:cNvSpPr/>
          <p:nvPr/>
        </p:nvSpPr>
        <p:spPr>
          <a:xfrm>
            <a:off x="5572792" y="1407081"/>
            <a:ext cx="2792266" cy="1440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54"/>
          <p:cNvSpPr/>
          <p:nvPr/>
        </p:nvSpPr>
        <p:spPr>
          <a:xfrm>
            <a:off x="3267596" y="2967871"/>
            <a:ext cx="2490300" cy="72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2" name="Google Shape;1622;p54"/>
          <p:cNvSpPr/>
          <p:nvPr/>
        </p:nvSpPr>
        <p:spPr>
          <a:xfrm>
            <a:off x="653996" y="2967871"/>
            <a:ext cx="2490300" cy="72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3" name="Google Shape;1623;p54"/>
          <p:cNvSpPr/>
          <p:nvPr/>
        </p:nvSpPr>
        <p:spPr>
          <a:xfrm>
            <a:off x="5881208" y="2967887"/>
            <a:ext cx="2490300" cy="72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4" name="Google Shape;1624;p54"/>
          <p:cNvSpPr txBox="1"/>
          <p:nvPr/>
        </p:nvSpPr>
        <p:spPr>
          <a:xfrm>
            <a:off x="5366541" y="1427208"/>
            <a:ext cx="31530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Виды исполнителей 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5" name="Google Shape;1625;p54"/>
          <p:cNvSpPr txBox="1"/>
          <p:nvPr/>
        </p:nvSpPr>
        <p:spPr>
          <a:xfrm>
            <a:off x="5642601" y="2482911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Люди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6" name="Google Shape;1626;p54"/>
          <p:cNvSpPr txBox="1"/>
          <p:nvPr/>
        </p:nvSpPr>
        <p:spPr>
          <a:xfrm>
            <a:off x="6615291" y="2482911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Система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7" name="Google Shape;1627;p54"/>
          <p:cNvSpPr txBox="1"/>
          <p:nvPr/>
        </p:nvSpPr>
        <p:spPr>
          <a:xfrm>
            <a:off x="7588006" y="2482911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8" name="Google Shape;1628;p54"/>
          <p:cNvSpPr txBox="1"/>
          <p:nvPr/>
        </p:nvSpPr>
        <p:spPr>
          <a:xfrm>
            <a:off x="3267608" y="3080263"/>
            <a:ext cx="24903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дня </a:t>
            </a:r>
            <a:r>
              <a:rPr lang="ru-RU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9 часов</a:t>
            </a:r>
            <a:endParaRPr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9" name="Google Shape;1629;p54"/>
          <p:cNvSpPr txBox="1"/>
          <p:nvPr/>
        </p:nvSpPr>
        <p:spPr>
          <a:xfrm>
            <a:off x="3267617" y="3347847"/>
            <a:ext cx="24903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Самое быстрое выполнение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0" name="Google Shape;1630;p54"/>
          <p:cNvSpPr txBox="1"/>
          <p:nvPr/>
        </p:nvSpPr>
        <p:spPr>
          <a:xfrm>
            <a:off x="654008" y="3080263"/>
            <a:ext cx="24903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24 года</a:t>
            </a:r>
            <a:endParaRPr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1" name="Google Shape;1631;p54"/>
          <p:cNvSpPr txBox="1"/>
          <p:nvPr/>
        </p:nvSpPr>
        <p:spPr>
          <a:xfrm>
            <a:off x="654008" y="3347847"/>
            <a:ext cx="24903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Самое длительное выполнение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2" name="Google Shape;1632;p54"/>
          <p:cNvSpPr txBox="1"/>
          <p:nvPr/>
        </p:nvSpPr>
        <p:spPr>
          <a:xfrm>
            <a:off x="5881233" y="3080263"/>
            <a:ext cx="24903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990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3" name="Google Shape;1633;p54"/>
          <p:cNvSpPr txBox="1"/>
          <p:nvPr/>
        </p:nvSpPr>
        <p:spPr>
          <a:xfrm>
            <a:off x="5881238" y="3347847"/>
            <a:ext cx="24903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 </a:t>
            </a: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число статусов у заказа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4" name="Google Shape;1634;p54"/>
          <p:cNvSpPr/>
          <p:nvPr/>
        </p:nvSpPr>
        <p:spPr>
          <a:xfrm>
            <a:off x="653957" y="3792848"/>
            <a:ext cx="2404400" cy="1004037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103.5 дня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среднем на самый длительный статус – «Ошибка передачи»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9" name="Google Shape;1639;p54"/>
          <p:cNvSpPr/>
          <p:nvPr/>
        </p:nvSpPr>
        <p:spPr>
          <a:xfrm>
            <a:off x="5711485" y="1811084"/>
            <a:ext cx="574200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607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54"/>
          <p:cNvSpPr/>
          <p:nvPr/>
        </p:nvSpPr>
        <p:spPr>
          <a:xfrm>
            <a:off x="6684185" y="1811084"/>
            <a:ext cx="574200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54"/>
          <p:cNvSpPr/>
          <p:nvPr/>
        </p:nvSpPr>
        <p:spPr>
          <a:xfrm>
            <a:off x="7656885" y="1811084"/>
            <a:ext cx="574200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610;p54">
            <a:extLst>
              <a:ext uri="{FF2B5EF4-FFF2-40B4-BE49-F238E27FC236}">
                <a16:creationId xmlns:a16="http://schemas.microsoft.com/office/drawing/2014/main" id="{3E4A0CBA-B338-4562-9B49-1D479613E3D9}"/>
              </a:ext>
            </a:extLst>
          </p:cNvPr>
          <p:cNvSpPr/>
          <p:nvPr/>
        </p:nvSpPr>
        <p:spPr>
          <a:xfrm>
            <a:off x="3144258" y="3801747"/>
            <a:ext cx="2736950" cy="995138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13.1 дней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Среднее время изменения </a:t>
            </a:r>
            <a:b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1го на 2й статус заказа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634;p54">
            <a:extLst>
              <a:ext uri="{FF2B5EF4-FFF2-40B4-BE49-F238E27FC236}">
                <a16:creationId xmlns:a16="http://schemas.microsoft.com/office/drawing/2014/main" id="{537945D6-DB38-47B1-9609-550CF11F4A8F}"/>
              </a:ext>
            </a:extLst>
          </p:cNvPr>
          <p:cNvSpPr/>
          <p:nvPr/>
        </p:nvSpPr>
        <p:spPr>
          <a:xfrm>
            <a:off x="5967109" y="3801747"/>
            <a:ext cx="2404400" cy="995138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19 000 лет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сумме отведено на статус «Запись квитанции об оплате»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639;p54">
            <a:extLst>
              <a:ext uri="{FF2B5EF4-FFF2-40B4-BE49-F238E27FC236}">
                <a16:creationId xmlns:a16="http://schemas.microsoft.com/office/drawing/2014/main" id="{1B2F90F2-5E50-46DA-85C3-45A456D6DBF2}"/>
              </a:ext>
            </a:extLst>
          </p:cNvPr>
          <p:cNvSpPr/>
          <p:nvPr/>
        </p:nvSpPr>
        <p:spPr>
          <a:xfrm>
            <a:off x="888432" y="1955375"/>
            <a:ext cx="574200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1639;p54">
            <a:extLst>
              <a:ext uri="{FF2B5EF4-FFF2-40B4-BE49-F238E27FC236}">
                <a16:creationId xmlns:a16="http://schemas.microsoft.com/office/drawing/2014/main" id="{CE1C42C5-0416-4C0E-A251-3129396F62B8}"/>
              </a:ext>
            </a:extLst>
          </p:cNvPr>
          <p:cNvSpPr/>
          <p:nvPr/>
        </p:nvSpPr>
        <p:spPr>
          <a:xfrm>
            <a:off x="1873209" y="1934990"/>
            <a:ext cx="1271049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166 348</a:t>
            </a:r>
          </a:p>
        </p:txBody>
      </p:sp>
      <p:sp>
        <p:nvSpPr>
          <p:cNvPr id="37" name="Google Shape;1625;p54">
            <a:extLst>
              <a:ext uri="{FF2B5EF4-FFF2-40B4-BE49-F238E27FC236}">
                <a16:creationId xmlns:a16="http://schemas.microsoft.com/office/drawing/2014/main" id="{78078607-B366-4A25-9A7C-CDB8267886AA}"/>
              </a:ext>
            </a:extLst>
          </p:cNvPr>
          <p:cNvSpPr txBox="1"/>
          <p:nvPr/>
        </p:nvSpPr>
        <p:spPr>
          <a:xfrm>
            <a:off x="807132" y="2536309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Google Shape;1625;p54">
            <a:extLst>
              <a:ext uri="{FF2B5EF4-FFF2-40B4-BE49-F238E27FC236}">
                <a16:creationId xmlns:a16="http://schemas.microsoft.com/office/drawing/2014/main" id="{F3A82A34-5B0D-4CD4-B831-168425700C3E}"/>
              </a:ext>
            </a:extLst>
          </p:cNvPr>
          <p:cNvSpPr txBox="1"/>
          <p:nvPr/>
        </p:nvSpPr>
        <p:spPr>
          <a:xfrm>
            <a:off x="2141026" y="2533805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" name="Google Shape;1621;p54">
            <a:extLst>
              <a:ext uri="{FF2B5EF4-FFF2-40B4-BE49-F238E27FC236}">
                <a16:creationId xmlns:a16="http://schemas.microsoft.com/office/drawing/2014/main" id="{D55C6A07-B556-495A-952A-B4AE601FC08C}"/>
              </a:ext>
            </a:extLst>
          </p:cNvPr>
          <p:cNvSpPr/>
          <p:nvPr/>
        </p:nvSpPr>
        <p:spPr>
          <a:xfrm>
            <a:off x="3542757" y="1411133"/>
            <a:ext cx="1875551" cy="14362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" name="Google Shape;1628;p54">
            <a:extLst>
              <a:ext uri="{FF2B5EF4-FFF2-40B4-BE49-F238E27FC236}">
                <a16:creationId xmlns:a16="http://schemas.microsoft.com/office/drawing/2014/main" id="{CD62D71B-0CC5-44BB-BAE1-588CA90F72AC}"/>
              </a:ext>
            </a:extLst>
          </p:cNvPr>
          <p:cNvSpPr txBox="1"/>
          <p:nvPr/>
        </p:nvSpPr>
        <p:spPr>
          <a:xfrm>
            <a:off x="3235382" y="1572551"/>
            <a:ext cx="24903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314 092 раз</a:t>
            </a:r>
          </a:p>
        </p:txBody>
      </p:sp>
      <p:sp>
        <p:nvSpPr>
          <p:cNvPr id="45" name="Google Shape;1624;p54">
            <a:extLst>
              <a:ext uri="{FF2B5EF4-FFF2-40B4-BE49-F238E27FC236}">
                <a16:creationId xmlns:a16="http://schemas.microsoft.com/office/drawing/2014/main" id="{CF829E1F-3053-4043-8EB0-BF3FA2D547D7}"/>
              </a:ext>
            </a:extLst>
          </p:cNvPr>
          <p:cNvSpPr txBox="1"/>
          <p:nvPr/>
        </p:nvSpPr>
        <p:spPr>
          <a:xfrm>
            <a:off x="3644466" y="1927101"/>
            <a:ext cx="1668519" cy="76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Зафиксирована «Регистрация прихода товара»  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1823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1998;p62">
            <a:extLst>
              <a:ext uri="{FF2B5EF4-FFF2-40B4-BE49-F238E27FC236}">
                <a16:creationId xmlns:a16="http://schemas.microsoft.com/office/drawing/2014/main" id="{7888628E-C91B-41A7-9FE7-FFC78CC58C64}"/>
              </a:ext>
            </a:extLst>
          </p:cNvPr>
          <p:cNvCxnSpPr>
            <a:cxnSpLocks/>
          </p:cNvCxnSpPr>
          <p:nvPr/>
        </p:nvCxnSpPr>
        <p:spPr>
          <a:xfrm>
            <a:off x="3248615" y="2508255"/>
            <a:ext cx="1" cy="4125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998;p62">
            <a:extLst>
              <a:ext uri="{FF2B5EF4-FFF2-40B4-BE49-F238E27FC236}">
                <a16:creationId xmlns:a16="http://schemas.microsoft.com/office/drawing/2014/main" id="{F211B9B0-5CE6-42B4-A1C0-3EA2DB7F552B}"/>
              </a:ext>
            </a:extLst>
          </p:cNvPr>
          <p:cNvCxnSpPr>
            <a:cxnSpLocks/>
          </p:cNvCxnSpPr>
          <p:nvPr/>
        </p:nvCxnSpPr>
        <p:spPr>
          <a:xfrm>
            <a:off x="3264234" y="1879923"/>
            <a:ext cx="1" cy="4125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5" name="Google Shape;1985;p62"/>
          <p:cNvSpPr txBox="1">
            <a:spLocks noGrp="1"/>
          </p:cNvSpPr>
          <p:nvPr>
            <p:ph type="title"/>
          </p:nvPr>
        </p:nvSpPr>
        <p:spPr>
          <a:xfrm>
            <a:off x="758850" y="31257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Самый часто встречающийся путь</a:t>
            </a:r>
            <a:endParaRPr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11A8EC6-82E2-4703-B420-77D11A58CA64}"/>
              </a:ext>
            </a:extLst>
          </p:cNvPr>
          <p:cNvGrpSpPr/>
          <p:nvPr/>
        </p:nvGrpSpPr>
        <p:grpSpPr>
          <a:xfrm>
            <a:off x="2746295" y="1512182"/>
            <a:ext cx="1067561" cy="363014"/>
            <a:chOff x="2680210" y="1568595"/>
            <a:chExt cx="1152853" cy="392017"/>
          </a:xfrm>
        </p:grpSpPr>
        <p:sp>
          <p:nvSpPr>
            <p:cNvPr id="1984" name="Google Shape;1984;p62"/>
            <p:cNvSpPr/>
            <p:nvPr/>
          </p:nvSpPr>
          <p:spPr>
            <a:xfrm>
              <a:off x="2680210" y="1568595"/>
              <a:ext cx="1152853" cy="392017"/>
            </a:xfrm>
            <a:prstGeom prst="cube">
              <a:avLst>
                <a:gd name="adj" fmla="val 1699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2"/>
            <p:cNvSpPr txBox="1"/>
            <p:nvPr/>
          </p:nvSpPr>
          <p:spPr>
            <a:xfrm>
              <a:off x="2680210" y="1568595"/>
              <a:ext cx="1084913" cy="354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94" name="Google Shape;1994;p62"/>
          <p:cNvSpPr txBox="1">
            <a:spLocks noGrp="1"/>
          </p:cNvSpPr>
          <p:nvPr>
            <p:ph type="body" idx="4294967295"/>
          </p:nvPr>
        </p:nvSpPr>
        <p:spPr>
          <a:xfrm>
            <a:off x="4268881" y="1465944"/>
            <a:ext cx="36774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2"/>
                </a:solidFill>
              </a:rPr>
              <a:t>«Заказ создан» </a:t>
            </a:r>
            <a:endParaRPr lang="en-US" sz="1600" dirty="0">
              <a:solidFill>
                <a:schemeClr val="dk2"/>
              </a:solidFill>
            </a:endParaRPr>
          </a:p>
        </p:txBody>
      </p:sp>
      <p:sp>
        <p:nvSpPr>
          <p:cNvPr id="1995" name="Google Shape;1995;p62"/>
          <p:cNvSpPr txBox="1">
            <a:spLocks noGrp="1"/>
          </p:cNvSpPr>
          <p:nvPr>
            <p:ph type="body" idx="4294967295"/>
          </p:nvPr>
        </p:nvSpPr>
        <p:spPr>
          <a:xfrm>
            <a:off x="4239001" y="2157065"/>
            <a:ext cx="36774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«Создана счёт-фактура»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F15DE0-0E6F-4AA6-A189-02FA4F0FE3B5}"/>
              </a:ext>
            </a:extLst>
          </p:cNvPr>
          <p:cNvSpPr txBox="1"/>
          <p:nvPr/>
        </p:nvSpPr>
        <p:spPr>
          <a:xfrm>
            <a:off x="1969305" y="922990"/>
            <a:ext cx="5956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2D2958"/>
                </a:solidFill>
                <a:latin typeface="Montserrat" panose="00000500000000000000" pitchFamily="2" charset="-52"/>
              </a:rPr>
              <a:t>Всего</a:t>
            </a:r>
            <a:r>
              <a:rPr lang="ru-RU" sz="1600" b="1" dirty="0">
                <a:solidFill>
                  <a:srgbClr val="2D2958"/>
                </a:solidFill>
                <a:latin typeface="Montserrat" panose="00000500000000000000" pitchFamily="2" charset="-52"/>
              </a:rPr>
              <a:t> 11 973 </a:t>
            </a:r>
            <a:r>
              <a:rPr lang="ru-RU" sz="1600" dirty="0">
                <a:solidFill>
                  <a:srgbClr val="2D2958"/>
                </a:solidFill>
                <a:latin typeface="Montserrat" panose="00000500000000000000" pitchFamily="2" charset="-52"/>
              </a:rPr>
              <a:t>различных путей исполнения заказа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CB93BB7B-2420-497C-9756-3BE06974EE2B}"/>
              </a:ext>
            </a:extLst>
          </p:cNvPr>
          <p:cNvGrpSpPr/>
          <p:nvPr/>
        </p:nvGrpSpPr>
        <p:grpSpPr>
          <a:xfrm>
            <a:off x="2746294" y="2192236"/>
            <a:ext cx="1067561" cy="363014"/>
            <a:chOff x="2680210" y="1568595"/>
            <a:chExt cx="1152853" cy="392017"/>
          </a:xfrm>
        </p:grpSpPr>
        <p:sp>
          <p:nvSpPr>
            <p:cNvPr id="28" name="Google Shape;1984;p62">
              <a:extLst>
                <a:ext uri="{FF2B5EF4-FFF2-40B4-BE49-F238E27FC236}">
                  <a16:creationId xmlns:a16="http://schemas.microsoft.com/office/drawing/2014/main" id="{356CCA17-6B91-40C6-9214-7D1B9A6017E5}"/>
                </a:ext>
              </a:extLst>
            </p:cNvPr>
            <p:cNvSpPr/>
            <p:nvPr/>
          </p:nvSpPr>
          <p:spPr>
            <a:xfrm>
              <a:off x="2680210" y="1568595"/>
              <a:ext cx="1152853" cy="392017"/>
            </a:xfrm>
            <a:prstGeom prst="cube">
              <a:avLst>
                <a:gd name="adj" fmla="val 1699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90;p62">
              <a:extLst>
                <a:ext uri="{FF2B5EF4-FFF2-40B4-BE49-F238E27FC236}">
                  <a16:creationId xmlns:a16="http://schemas.microsoft.com/office/drawing/2014/main" id="{A47B6074-DA66-4599-AA4E-C2A7BC1A8013}"/>
                </a:ext>
              </a:extLst>
            </p:cNvPr>
            <p:cNvSpPr txBox="1"/>
            <p:nvPr/>
          </p:nvSpPr>
          <p:spPr>
            <a:xfrm>
              <a:off x="2680210" y="1568595"/>
              <a:ext cx="1084913" cy="354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49" name="Google Shape;1998;p62">
            <a:extLst>
              <a:ext uri="{FF2B5EF4-FFF2-40B4-BE49-F238E27FC236}">
                <a16:creationId xmlns:a16="http://schemas.microsoft.com/office/drawing/2014/main" id="{FDFBE14D-A767-4BD2-A6BE-BF5DA28F0E62}"/>
              </a:ext>
            </a:extLst>
          </p:cNvPr>
          <p:cNvCxnSpPr>
            <a:cxnSpLocks/>
          </p:cNvCxnSpPr>
          <p:nvPr/>
        </p:nvCxnSpPr>
        <p:spPr>
          <a:xfrm>
            <a:off x="3264233" y="3268305"/>
            <a:ext cx="1" cy="4125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485CB99E-B4B5-4B06-B49D-5F4138FCED52}"/>
              </a:ext>
            </a:extLst>
          </p:cNvPr>
          <p:cNvGrpSpPr/>
          <p:nvPr/>
        </p:nvGrpSpPr>
        <p:grpSpPr>
          <a:xfrm>
            <a:off x="2746294" y="2900564"/>
            <a:ext cx="1067561" cy="363014"/>
            <a:chOff x="2680210" y="1568595"/>
            <a:chExt cx="1152853" cy="392017"/>
          </a:xfrm>
        </p:grpSpPr>
        <p:sp>
          <p:nvSpPr>
            <p:cNvPr id="51" name="Google Shape;1984;p62">
              <a:extLst>
                <a:ext uri="{FF2B5EF4-FFF2-40B4-BE49-F238E27FC236}">
                  <a16:creationId xmlns:a16="http://schemas.microsoft.com/office/drawing/2014/main" id="{4C68C06C-1EF8-41B4-BA48-1AFC5810592A}"/>
                </a:ext>
              </a:extLst>
            </p:cNvPr>
            <p:cNvSpPr/>
            <p:nvPr/>
          </p:nvSpPr>
          <p:spPr>
            <a:xfrm>
              <a:off x="2680210" y="1568595"/>
              <a:ext cx="1152853" cy="392017"/>
            </a:xfrm>
            <a:prstGeom prst="cube">
              <a:avLst>
                <a:gd name="adj" fmla="val 1699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90;p62">
              <a:extLst>
                <a:ext uri="{FF2B5EF4-FFF2-40B4-BE49-F238E27FC236}">
                  <a16:creationId xmlns:a16="http://schemas.microsoft.com/office/drawing/2014/main" id="{17006192-6071-4D91-B860-0481805E50D7}"/>
                </a:ext>
              </a:extLst>
            </p:cNvPr>
            <p:cNvSpPr txBox="1"/>
            <p:nvPr/>
          </p:nvSpPr>
          <p:spPr>
            <a:xfrm>
              <a:off x="2680210" y="1568595"/>
              <a:ext cx="1084913" cy="354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0C1D6A7A-E930-4EB6-B88E-C8D0F271B4D1}"/>
              </a:ext>
            </a:extLst>
          </p:cNvPr>
          <p:cNvGrpSpPr/>
          <p:nvPr/>
        </p:nvGrpSpPr>
        <p:grpSpPr>
          <a:xfrm>
            <a:off x="2746294" y="3594755"/>
            <a:ext cx="1067561" cy="363014"/>
            <a:chOff x="2680210" y="1568595"/>
            <a:chExt cx="1152853" cy="392017"/>
          </a:xfrm>
        </p:grpSpPr>
        <p:sp>
          <p:nvSpPr>
            <p:cNvPr id="54" name="Google Shape;1984;p62">
              <a:extLst>
                <a:ext uri="{FF2B5EF4-FFF2-40B4-BE49-F238E27FC236}">
                  <a16:creationId xmlns:a16="http://schemas.microsoft.com/office/drawing/2014/main" id="{37D9CD54-9446-45FB-B07F-2AD2B23E6BB3}"/>
                </a:ext>
              </a:extLst>
            </p:cNvPr>
            <p:cNvSpPr/>
            <p:nvPr/>
          </p:nvSpPr>
          <p:spPr>
            <a:xfrm>
              <a:off x="2680210" y="1568595"/>
              <a:ext cx="1152853" cy="392017"/>
            </a:xfrm>
            <a:prstGeom prst="cube">
              <a:avLst>
                <a:gd name="adj" fmla="val 1699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0;p62">
              <a:extLst>
                <a:ext uri="{FF2B5EF4-FFF2-40B4-BE49-F238E27FC236}">
                  <a16:creationId xmlns:a16="http://schemas.microsoft.com/office/drawing/2014/main" id="{A498BD9E-8428-4104-86EC-8164B9259E67}"/>
                </a:ext>
              </a:extLst>
            </p:cNvPr>
            <p:cNvSpPr txBox="1"/>
            <p:nvPr/>
          </p:nvSpPr>
          <p:spPr>
            <a:xfrm>
              <a:off x="2680210" y="1568595"/>
              <a:ext cx="1084913" cy="354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57" name="Google Shape;1998;p62">
            <a:extLst>
              <a:ext uri="{FF2B5EF4-FFF2-40B4-BE49-F238E27FC236}">
                <a16:creationId xmlns:a16="http://schemas.microsoft.com/office/drawing/2014/main" id="{2F4BB6B2-F491-48EB-A677-982F92192355}"/>
              </a:ext>
            </a:extLst>
          </p:cNvPr>
          <p:cNvCxnSpPr>
            <a:cxnSpLocks/>
          </p:cNvCxnSpPr>
          <p:nvPr/>
        </p:nvCxnSpPr>
        <p:spPr>
          <a:xfrm>
            <a:off x="3248615" y="3943632"/>
            <a:ext cx="1" cy="4125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02B40C23-FC75-4BBA-B7BE-EB5F36D586A5}"/>
              </a:ext>
            </a:extLst>
          </p:cNvPr>
          <p:cNvGrpSpPr/>
          <p:nvPr/>
        </p:nvGrpSpPr>
        <p:grpSpPr>
          <a:xfrm>
            <a:off x="2714834" y="4288946"/>
            <a:ext cx="1067561" cy="363014"/>
            <a:chOff x="2680210" y="1568595"/>
            <a:chExt cx="1152853" cy="392017"/>
          </a:xfrm>
        </p:grpSpPr>
        <p:sp>
          <p:nvSpPr>
            <p:cNvPr id="59" name="Google Shape;1984;p62">
              <a:extLst>
                <a:ext uri="{FF2B5EF4-FFF2-40B4-BE49-F238E27FC236}">
                  <a16:creationId xmlns:a16="http://schemas.microsoft.com/office/drawing/2014/main" id="{D58481E5-D3E3-4023-A3AB-B8DF4A6F7BB1}"/>
                </a:ext>
              </a:extLst>
            </p:cNvPr>
            <p:cNvSpPr/>
            <p:nvPr/>
          </p:nvSpPr>
          <p:spPr>
            <a:xfrm>
              <a:off x="2680210" y="1568595"/>
              <a:ext cx="1152853" cy="392017"/>
            </a:xfrm>
            <a:prstGeom prst="cube">
              <a:avLst>
                <a:gd name="adj" fmla="val 1699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0;p62">
              <a:extLst>
                <a:ext uri="{FF2B5EF4-FFF2-40B4-BE49-F238E27FC236}">
                  <a16:creationId xmlns:a16="http://schemas.microsoft.com/office/drawing/2014/main" id="{F77F3EDA-B086-43DB-B388-14605103CA1D}"/>
                </a:ext>
              </a:extLst>
            </p:cNvPr>
            <p:cNvSpPr txBox="1"/>
            <p:nvPr/>
          </p:nvSpPr>
          <p:spPr>
            <a:xfrm>
              <a:off x="2680210" y="1568595"/>
              <a:ext cx="1084913" cy="354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052C654-8E0B-4712-8B34-145A05CAE54F}"/>
              </a:ext>
            </a:extLst>
          </p:cNvPr>
          <p:cNvSpPr txBox="1"/>
          <p:nvPr/>
        </p:nvSpPr>
        <p:spPr>
          <a:xfrm>
            <a:off x="914659" y="2699828"/>
            <a:ext cx="15726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D2958"/>
                </a:solidFill>
                <a:latin typeface="Montserrat" panose="00000500000000000000" pitchFamily="2" charset="-52"/>
              </a:rPr>
              <a:t>Встречается</a:t>
            </a:r>
          </a:p>
          <a:p>
            <a:r>
              <a:rPr lang="ru-RU" sz="2000" b="1" dirty="0">
                <a:solidFill>
                  <a:srgbClr val="2D2958"/>
                </a:solidFill>
                <a:latin typeface="Montserrat" panose="00000500000000000000" pitchFamily="2" charset="-52"/>
              </a:rPr>
              <a:t>50 286 </a:t>
            </a:r>
            <a:r>
              <a:rPr lang="ru-RU" dirty="0">
                <a:solidFill>
                  <a:srgbClr val="2D2958"/>
                </a:solidFill>
                <a:latin typeface="Montserrat" panose="00000500000000000000" pitchFamily="2" charset="-52"/>
              </a:rPr>
              <a:t>раз</a:t>
            </a:r>
            <a:endParaRPr lang="ru-RU" sz="20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65" name="Google Shape;1994;p62">
            <a:extLst>
              <a:ext uri="{FF2B5EF4-FFF2-40B4-BE49-F238E27FC236}">
                <a16:creationId xmlns:a16="http://schemas.microsoft.com/office/drawing/2014/main" id="{87EF05EB-F901-4E1E-9381-E8C8F3FD3B96}"/>
              </a:ext>
            </a:extLst>
          </p:cNvPr>
          <p:cNvSpPr txBox="1">
            <a:spLocks/>
          </p:cNvSpPr>
          <p:nvPr/>
        </p:nvSpPr>
        <p:spPr>
          <a:xfrm>
            <a:off x="4239001" y="2848186"/>
            <a:ext cx="36774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ru-RU" sz="1600" dirty="0"/>
              <a:t>«Зафиксирован приход товара» </a:t>
            </a:r>
            <a:endParaRPr lang="en-US" sz="1600" dirty="0"/>
          </a:p>
        </p:txBody>
      </p:sp>
      <p:sp>
        <p:nvSpPr>
          <p:cNvPr id="66" name="Google Shape;1994;p62">
            <a:extLst>
              <a:ext uri="{FF2B5EF4-FFF2-40B4-BE49-F238E27FC236}">
                <a16:creationId xmlns:a16="http://schemas.microsoft.com/office/drawing/2014/main" id="{7492689C-4C29-4944-BF5C-AB8C9F56831A}"/>
              </a:ext>
            </a:extLst>
          </p:cNvPr>
          <p:cNvSpPr txBox="1">
            <a:spLocks/>
          </p:cNvSpPr>
          <p:nvPr/>
        </p:nvSpPr>
        <p:spPr>
          <a:xfrm>
            <a:off x="4223383" y="3433211"/>
            <a:ext cx="36774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ru-RU" sz="1600" dirty="0"/>
              <a:t>«Зафиксировано получение счет-фактуры» </a:t>
            </a:r>
            <a:endParaRPr lang="en-US" sz="1600" dirty="0"/>
          </a:p>
        </p:txBody>
      </p:sp>
      <p:sp>
        <p:nvSpPr>
          <p:cNvPr id="67" name="Google Shape;1994;p62">
            <a:extLst>
              <a:ext uri="{FF2B5EF4-FFF2-40B4-BE49-F238E27FC236}">
                <a16:creationId xmlns:a16="http://schemas.microsoft.com/office/drawing/2014/main" id="{97E0277C-70D6-408D-9352-A430DE9FF4DC}"/>
              </a:ext>
            </a:extLst>
          </p:cNvPr>
          <p:cNvSpPr txBox="1">
            <a:spLocks/>
          </p:cNvSpPr>
          <p:nvPr/>
        </p:nvSpPr>
        <p:spPr>
          <a:xfrm>
            <a:off x="4221803" y="4247492"/>
            <a:ext cx="36774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ru-RU" sz="1600" dirty="0"/>
              <a:t>«Счёт очищен» 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74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Узкие места</a:t>
            </a:r>
            <a:endParaRPr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EC2AAC6-8324-4AAA-B22E-FDB5CE1CC5CF}"/>
              </a:ext>
            </a:extLst>
          </p:cNvPr>
          <p:cNvGrpSpPr/>
          <p:nvPr/>
        </p:nvGrpSpPr>
        <p:grpSpPr>
          <a:xfrm>
            <a:off x="829009" y="1263299"/>
            <a:ext cx="7556066" cy="3067556"/>
            <a:chOff x="874255" y="1316825"/>
            <a:chExt cx="7556066" cy="3067556"/>
          </a:xfrm>
        </p:grpSpPr>
        <p:sp>
          <p:nvSpPr>
            <p:cNvPr id="2897" name="Google Shape;2897;p74"/>
            <p:cNvSpPr/>
            <p:nvPr/>
          </p:nvSpPr>
          <p:spPr>
            <a:xfrm>
              <a:off x="874255" y="3570037"/>
              <a:ext cx="2460820" cy="814344"/>
            </a:xfrm>
            <a:prstGeom prst="cube">
              <a:avLst>
                <a:gd name="adj" fmla="val 1213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Статус «Запись квитанции об оплате» - около</a:t>
              </a:r>
              <a:r>
                <a:rPr lang="ru-RU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19 000 лет суммарно </a:t>
              </a: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за весь журнал</a:t>
              </a:r>
              <a:endParaRPr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98" name="Google Shape;2898;p74"/>
            <p:cNvSpPr/>
            <p:nvPr/>
          </p:nvSpPr>
          <p:spPr>
            <a:xfrm>
              <a:off x="3462499" y="3570037"/>
              <a:ext cx="2523554" cy="812277"/>
            </a:xfrm>
            <a:prstGeom prst="cube">
              <a:avLst>
                <a:gd name="adj" fmla="val 1213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166 353</a:t>
              </a:r>
              <a:r>
                <a:rPr lang="ru-RU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статусов изменил исполнитель </a:t>
              </a:r>
              <a:r>
                <a:rPr lang="en-US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user_002</a:t>
              </a: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за весь журнал</a:t>
              </a:r>
              <a:endPara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99" name="Google Shape;2899;p74"/>
            <p:cNvSpPr/>
            <p:nvPr/>
          </p:nvSpPr>
          <p:spPr>
            <a:xfrm>
              <a:off x="3442625" y="1926224"/>
              <a:ext cx="2543428" cy="812283"/>
            </a:xfrm>
            <a:prstGeom prst="cube">
              <a:avLst>
                <a:gd name="adj" fmla="val 1213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Статус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«Транзакция завершена» – в среднем 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более 77 дней </a:t>
              </a:r>
            </a:p>
          </p:txBody>
        </p:sp>
        <p:sp>
          <p:nvSpPr>
            <p:cNvPr id="2900" name="Google Shape;2900;p74"/>
            <p:cNvSpPr/>
            <p:nvPr/>
          </p:nvSpPr>
          <p:spPr>
            <a:xfrm>
              <a:off x="6110153" y="1926224"/>
              <a:ext cx="2320168" cy="812281"/>
            </a:xfrm>
            <a:prstGeom prst="cube">
              <a:avLst>
                <a:gd name="adj" fmla="val 1213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Статус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«Поставщик создает дебетовое авизо» – в среднем 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более 41 дня</a:t>
              </a:r>
            </a:p>
          </p:txBody>
        </p:sp>
        <p:sp>
          <p:nvSpPr>
            <p:cNvPr id="2901" name="Google Shape;2901;p74"/>
            <p:cNvSpPr/>
            <p:nvPr/>
          </p:nvSpPr>
          <p:spPr>
            <a:xfrm>
              <a:off x="874255" y="1926224"/>
              <a:ext cx="2444270" cy="816975"/>
            </a:xfrm>
            <a:prstGeom prst="cube">
              <a:avLst>
                <a:gd name="adj" fmla="val 1213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Статус</a:t>
              </a:r>
              <a:r>
                <a:rPr lang="ru-RU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«Ошибка передачи» – в среднем </a:t>
              </a:r>
              <a:r>
                <a:rPr lang="ru-RU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более 103 дней </a:t>
              </a: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03" name="Google Shape;2903;p74"/>
            <p:cNvCxnSpPr>
              <a:cxnSpLocks/>
              <a:stCxn id="2904" idx="2"/>
              <a:endCxn id="2897" idx="1"/>
            </p:cNvCxnSpPr>
            <p:nvPr/>
          </p:nvCxnSpPr>
          <p:spPr>
            <a:xfrm>
              <a:off x="2046808" y="3426015"/>
              <a:ext cx="8434" cy="24286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5" name="Google Shape;2905;p74"/>
            <p:cNvCxnSpPr>
              <a:cxnSpLocks/>
              <a:stCxn id="2901" idx="4"/>
              <a:endCxn id="2899" idx="2"/>
            </p:cNvCxnSpPr>
            <p:nvPr/>
          </p:nvCxnSpPr>
          <p:spPr>
            <a:xfrm flipV="1">
              <a:off x="3219361" y="2381663"/>
              <a:ext cx="223264" cy="263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6" name="Google Shape;2906;p74"/>
            <p:cNvCxnSpPr>
              <a:cxnSpLocks/>
              <a:stCxn id="2899" idx="4"/>
              <a:endCxn id="2900" idx="2"/>
            </p:cNvCxnSpPr>
            <p:nvPr/>
          </p:nvCxnSpPr>
          <p:spPr>
            <a:xfrm flipV="1">
              <a:off x="5887458" y="2381662"/>
              <a:ext cx="222695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7" name="Google Shape;2907;p74"/>
            <p:cNvCxnSpPr>
              <a:cxnSpLocks/>
              <a:stCxn id="2900" idx="4"/>
              <a:endCxn id="32" idx="5"/>
            </p:cNvCxnSpPr>
            <p:nvPr/>
          </p:nvCxnSpPr>
          <p:spPr>
            <a:xfrm>
              <a:off x="8331726" y="2381662"/>
              <a:ext cx="98587" cy="1528452"/>
            </a:xfrm>
            <a:prstGeom prst="bentConnector3">
              <a:avLst>
                <a:gd name="adj1" fmla="val 33188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8" name="Google Shape;2908;p74"/>
            <p:cNvCxnSpPr>
              <a:cxnSpLocks/>
              <a:stCxn id="2898" idx="2"/>
              <a:endCxn id="2897" idx="4"/>
            </p:cNvCxnSpPr>
            <p:nvPr/>
          </p:nvCxnSpPr>
          <p:spPr>
            <a:xfrm flipH="1">
              <a:off x="3236230" y="4025473"/>
              <a:ext cx="226269" cy="115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9" name="Google Shape;2909;p74"/>
            <p:cNvCxnSpPr>
              <a:cxnSpLocks/>
              <a:stCxn id="2897" idx="2"/>
              <a:endCxn id="2901" idx="2"/>
            </p:cNvCxnSpPr>
            <p:nvPr/>
          </p:nvCxnSpPr>
          <p:spPr>
            <a:xfrm rot="10800000">
              <a:off x="874255" y="2384294"/>
              <a:ext cx="12700" cy="1642338"/>
            </a:xfrm>
            <a:prstGeom prst="bentConnector3">
              <a:avLst>
                <a:gd name="adj1" fmla="val 180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04" name="Google Shape;2904;p74"/>
            <p:cNvSpPr/>
            <p:nvPr/>
          </p:nvSpPr>
          <p:spPr>
            <a:xfrm>
              <a:off x="1837558" y="3007515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10" name="Google Shape;2910;p74"/>
            <p:cNvCxnSpPr>
              <a:cxnSpLocks/>
              <a:stCxn id="2911" idx="2"/>
              <a:endCxn id="2898" idx="1"/>
            </p:cNvCxnSpPr>
            <p:nvPr/>
          </p:nvCxnSpPr>
          <p:spPr>
            <a:xfrm>
              <a:off x="4674979" y="3426015"/>
              <a:ext cx="0" cy="24261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11" name="Google Shape;2911;p74"/>
            <p:cNvSpPr/>
            <p:nvPr/>
          </p:nvSpPr>
          <p:spPr>
            <a:xfrm>
              <a:off x="4465729" y="3007515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5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12" name="Google Shape;2912;p74"/>
            <p:cNvCxnSpPr>
              <a:cxnSpLocks/>
              <a:stCxn id="2913" idx="2"/>
              <a:endCxn id="2899" idx="1"/>
            </p:cNvCxnSpPr>
            <p:nvPr/>
          </p:nvCxnSpPr>
          <p:spPr>
            <a:xfrm>
              <a:off x="4665042" y="1737243"/>
              <a:ext cx="0" cy="28757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13" name="Google Shape;2913;p74"/>
            <p:cNvSpPr/>
            <p:nvPr/>
          </p:nvSpPr>
          <p:spPr>
            <a:xfrm>
              <a:off x="4455792" y="1318743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14" name="Google Shape;2914;p74"/>
            <p:cNvCxnSpPr>
              <a:cxnSpLocks/>
              <a:stCxn id="2915" idx="2"/>
              <a:endCxn id="2900" idx="1"/>
            </p:cNvCxnSpPr>
            <p:nvPr/>
          </p:nvCxnSpPr>
          <p:spPr>
            <a:xfrm>
              <a:off x="7220940" y="1763603"/>
              <a:ext cx="0" cy="26121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15" name="Google Shape;2915;p74"/>
            <p:cNvSpPr/>
            <p:nvPr/>
          </p:nvSpPr>
          <p:spPr>
            <a:xfrm>
              <a:off x="7011690" y="1345103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16" name="Google Shape;2916;p74"/>
            <p:cNvCxnSpPr>
              <a:cxnSpLocks/>
              <a:stCxn id="2917" idx="2"/>
              <a:endCxn id="2901" idx="1"/>
            </p:cNvCxnSpPr>
            <p:nvPr/>
          </p:nvCxnSpPr>
          <p:spPr>
            <a:xfrm flipH="1">
              <a:off x="2046808" y="1735325"/>
              <a:ext cx="10069" cy="29006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17" name="Google Shape;2917;p74"/>
            <p:cNvSpPr/>
            <p:nvPr/>
          </p:nvSpPr>
          <p:spPr>
            <a:xfrm>
              <a:off x="1847627" y="1316825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" name="Google Shape;2900;p74">
              <a:extLst>
                <a:ext uri="{FF2B5EF4-FFF2-40B4-BE49-F238E27FC236}">
                  <a16:creationId xmlns:a16="http://schemas.microsoft.com/office/drawing/2014/main" id="{349F1F16-62D3-465F-8E0C-FE12C5053E07}"/>
                </a:ext>
              </a:extLst>
            </p:cNvPr>
            <p:cNvSpPr/>
            <p:nvPr/>
          </p:nvSpPr>
          <p:spPr>
            <a:xfrm>
              <a:off x="6110152" y="3540138"/>
              <a:ext cx="2320161" cy="842175"/>
            </a:xfrm>
            <a:prstGeom prst="cube">
              <a:avLst>
                <a:gd name="adj" fmla="val 1213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Выполнение 4х заказов 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70.5 лет </a:t>
              </a: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с 1948 года</a:t>
              </a:r>
            </a:p>
          </p:txBody>
        </p:sp>
        <p:cxnSp>
          <p:nvCxnSpPr>
            <p:cNvPr id="33" name="Google Shape;2906;p74">
              <a:extLst>
                <a:ext uri="{FF2B5EF4-FFF2-40B4-BE49-F238E27FC236}">
                  <a16:creationId xmlns:a16="http://schemas.microsoft.com/office/drawing/2014/main" id="{8D955A94-C621-42C6-888E-80CE3A8CBCE6}"/>
                </a:ext>
              </a:extLst>
            </p:cNvPr>
            <p:cNvCxnSpPr>
              <a:cxnSpLocks/>
            </p:cNvCxnSpPr>
            <p:nvPr/>
          </p:nvCxnSpPr>
          <p:spPr>
            <a:xfrm>
              <a:off x="5896837" y="4025134"/>
              <a:ext cx="21331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Google Shape;2915;p74">
              <a:extLst>
                <a:ext uri="{FF2B5EF4-FFF2-40B4-BE49-F238E27FC236}">
                  <a16:creationId xmlns:a16="http://schemas.microsoft.com/office/drawing/2014/main" id="{92F6F6D8-3B63-4303-91BC-3AA3C4FC3007}"/>
                </a:ext>
              </a:extLst>
            </p:cNvPr>
            <p:cNvSpPr/>
            <p:nvPr/>
          </p:nvSpPr>
          <p:spPr>
            <a:xfrm>
              <a:off x="7011689" y="2974044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0" name="Google Shape;2910;p74">
              <a:extLst>
                <a:ext uri="{FF2B5EF4-FFF2-40B4-BE49-F238E27FC236}">
                  <a16:creationId xmlns:a16="http://schemas.microsoft.com/office/drawing/2014/main" id="{28737633-3C1A-473A-9A57-27B2F4028C76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7220939" y="3392544"/>
              <a:ext cx="8963" cy="2504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74"/>
          <p:cNvSpPr txBox="1">
            <a:spLocks noGrp="1"/>
          </p:cNvSpPr>
          <p:nvPr>
            <p:ph type="title"/>
          </p:nvPr>
        </p:nvSpPr>
        <p:spPr>
          <a:xfrm>
            <a:off x="758767" y="39457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Узкие места после удаления заказов 1948 г.</a:t>
            </a:r>
            <a:endParaRPr sz="240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EC2AAC6-8324-4AAA-B22E-FDB5CE1CC5CF}"/>
              </a:ext>
            </a:extLst>
          </p:cNvPr>
          <p:cNvGrpSpPr/>
          <p:nvPr/>
        </p:nvGrpSpPr>
        <p:grpSpPr>
          <a:xfrm>
            <a:off x="829009" y="1263299"/>
            <a:ext cx="7556066" cy="3067556"/>
            <a:chOff x="874255" y="1316825"/>
            <a:chExt cx="7556066" cy="3067556"/>
          </a:xfrm>
        </p:grpSpPr>
        <p:sp>
          <p:nvSpPr>
            <p:cNvPr id="2897" name="Google Shape;2897;p74"/>
            <p:cNvSpPr/>
            <p:nvPr/>
          </p:nvSpPr>
          <p:spPr>
            <a:xfrm>
              <a:off x="874255" y="3570037"/>
              <a:ext cx="2460820" cy="814344"/>
            </a:xfrm>
            <a:prstGeom prst="cube">
              <a:avLst>
                <a:gd name="adj" fmla="val 1213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Статус «Запись квитанции об оплате» - около</a:t>
              </a:r>
              <a:r>
                <a:rPr lang="ru-RU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19 000 лет суммарно </a:t>
              </a: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за весь журнал</a:t>
              </a:r>
              <a:endParaRPr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98" name="Google Shape;2898;p74"/>
            <p:cNvSpPr/>
            <p:nvPr/>
          </p:nvSpPr>
          <p:spPr>
            <a:xfrm>
              <a:off x="3462499" y="3570037"/>
              <a:ext cx="2523554" cy="812277"/>
            </a:xfrm>
            <a:prstGeom prst="cube">
              <a:avLst>
                <a:gd name="adj" fmla="val 1213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166 3</a:t>
              </a:r>
              <a:r>
                <a:rPr lang="ru-RU" sz="1200" b="1" dirty="0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48</a:t>
              </a:r>
              <a:r>
                <a:rPr lang="ru-RU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статусов изменил исполнитель </a:t>
              </a:r>
              <a:r>
                <a:rPr lang="en-US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user_002</a:t>
              </a: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за весь журнал</a:t>
              </a:r>
              <a:endPara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99" name="Google Shape;2899;p74"/>
            <p:cNvSpPr/>
            <p:nvPr/>
          </p:nvSpPr>
          <p:spPr>
            <a:xfrm>
              <a:off x="3442625" y="1926224"/>
              <a:ext cx="2543428" cy="812283"/>
            </a:xfrm>
            <a:prstGeom prst="cube">
              <a:avLst>
                <a:gd name="adj" fmla="val 1213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Статус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«Транзакция завершена» – в среднем 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более 77 дней </a:t>
              </a:r>
            </a:p>
          </p:txBody>
        </p:sp>
        <p:sp>
          <p:nvSpPr>
            <p:cNvPr id="2900" name="Google Shape;2900;p74"/>
            <p:cNvSpPr/>
            <p:nvPr/>
          </p:nvSpPr>
          <p:spPr>
            <a:xfrm>
              <a:off x="6110153" y="1926224"/>
              <a:ext cx="2320168" cy="812281"/>
            </a:xfrm>
            <a:prstGeom prst="cube">
              <a:avLst>
                <a:gd name="adj" fmla="val 1213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Статус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«Снятие блокировки платежа» – в среднем 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более 35 дней</a:t>
              </a:r>
            </a:p>
          </p:txBody>
        </p:sp>
        <p:sp>
          <p:nvSpPr>
            <p:cNvPr id="2901" name="Google Shape;2901;p74"/>
            <p:cNvSpPr/>
            <p:nvPr/>
          </p:nvSpPr>
          <p:spPr>
            <a:xfrm>
              <a:off x="874255" y="1926224"/>
              <a:ext cx="2444270" cy="816975"/>
            </a:xfrm>
            <a:prstGeom prst="cube">
              <a:avLst>
                <a:gd name="adj" fmla="val 1213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Статус</a:t>
              </a:r>
              <a:r>
                <a:rPr lang="ru-RU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«Ошибка передачи» – в среднем </a:t>
              </a:r>
              <a:r>
                <a:rPr lang="ru-RU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более 103 дней </a:t>
              </a: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03" name="Google Shape;2903;p74"/>
            <p:cNvCxnSpPr>
              <a:cxnSpLocks/>
              <a:stCxn id="2904" idx="2"/>
              <a:endCxn id="2897" idx="1"/>
            </p:cNvCxnSpPr>
            <p:nvPr/>
          </p:nvCxnSpPr>
          <p:spPr>
            <a:xfrm>
              <a:off x="2046808" y="3426015"/>
              <a:ext cx="8434" cy="24286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5" name="Google Shape;2905;p74"/>
            <p:cNvCxnSpPr>
              <a:cxnSpLocks/>
              <a:stCxn id="2901" idx="4"/>
              <a:endCxn id="2899" idx="2"/>
            </p:cNvCxnSpPr>
            <p:nvPr/>
          </p:nvCxnSpPr>
          <p:spPr>
            <a:xfrm flipV="1">
              <a:off x="3219361" y="2381663"/>
              <a:ext cx="223264" cy="263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6" name="Google Shape;2906;p74"/>
            <p:cNvCxnSpPr>
              <a:cxnSpLocks/>
              <a:stCxn id="2899" idx="4"/>
              <a:endCxn id="2900" idx="2"/>
            </p:cNvCxnSpPr>
            <p:nvPr/>
          </p:nvCxnSpPr>
          <p:spPr>
            <a:xfrm flipV="1">
              <a:off x="5887458" y="2381662"/>
              <a:ext cx="222695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7" name="Google Shape;2907;p74"/>
            <p:cNvCxnSpPr>
              <a:cxnSpLocks/>
              <a:stCxn id="2900" idx="4"/>
              <a:endCxn id="32" idx="5"/>
            </p:cNvCxnSpPr>
            <p:nvPr/>
          </p:nvCxnSpPr>
          <p:spPr>
            <a:xfrm>
              <a:off x="8331726" y="2381662"/>
              <a:ext cx="98587" cy="1528452"/>
            </a:xfrm>
            <a:prstGeom prst="bentConnector3">
              <a:avLst>
                <a:gd name="adj1" fmla="val 33188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8" name="Google Shape;2908;p74"/>
            <p:cNvCxnSpPr>
              <a:cxnSpLocks/>
              <a:stCxn id="2898" idx="2"/>
              <a:endCxn id="2897" idx="4"/>
            </p:cNvCxnSpPr>
            <p:nvPr/>
          </p:nvCxnSpPr>
          <p:spPr>
            <a:xfrm flipH="1">
              <a:off x="3236230" y="4025473"/>
              <a:ext cx="226269" cy="115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9" name="Google Shape;2909;p74"/>
            <p:cNvCxnSpPr>
              <a:cxnSpLocks/>
              <a:stCxn id="2897" idx="2"/>
              <a:endCxn id="2901" idx="2"/>
            </p:cNvCxnSpPr>
            <p:nvPr/>
          </p:nvCxnSpPr>
          <p:spPr>
            <a:xfrm rot="10800000">
              <a:off x="874255" y="2384294"/>
              <a:ext cx="12700" cy="1642338"/>
            </a:xfrm>
            <a:prstGeom prst="bentConnector3">
              <a:avLst>
                <a:gd name="adj1" fmla="val 180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04" name="Google Shape;2904;p74"/>
            <p:cNvSpPr/>
            <p:nvPr/>
          </p:nvSpPr>
          <p:spPr>
            <a:xfrm>
              <a:off x="1837558" y="3007515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10" name="Google Shape;2910;p74"/>
            <p:cNvCxnSpPr>
              <a:cxnSpLocks/>
              <a:stCxn id="2911" idx="2"/>
              <a:endCxn id="2898" idx="1"/>
            </p:cNvCxnSpPr>
            <p:nvPr/>
          </p:nvCxnSpPr>
          <p:spPr>
            <a:xfrm>
              <a:off x="4674979" y="3426015"/>
              <a:ext cx="0" cy="24261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11" name="Google Shape;2911;p74"/>
            <p:cNvSpPr/>
            <p:nvPr/>
          </p:nvSpPr>
          <p:spPr>
            <a:xfrm>
              <a:off x="4465729" y="3007515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5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12" name="Google Shape;2912;p74"/>
            <p:cNvCxnSpPr>
              <a:cxnSpLocks/>
              <a:stCxn id="2913" idx="2"/>
              <a:endCxn id="2899" idx="1"/>
            </p:cNvCxnSpPr>
            <p:nvPr/>
          </p:nvCxnSpPr>
          <p:spPr>
            <a:xfrm>
              <a:off x="4665042" y="1737243"/>
              <a:ext cx="0" cy="28757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13" name="Google Shape;2913;p74"/>
            <p:cNvSpPr/>
            <p:nvPr/>
          </p:nvSpPr>
          <p:spPr>
            <a:xfrm>
              <a:off x="4455792" y="1318743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14" name="Google Shape;2914;p74"/>
            <p:cNvCxnSpPr>
              <a:cxnSpLocks/>
              <a:stCxn id="2915" idx="2"/>
              <a:endCxn id="2900" idx="1"/>
            </p:cNvCxnSpPr>
            <p:nvPr/>
          </p:nvCxnSpPr>
          <p:spPr>
            <a:xfrm>
              <a:off x="7220940" y="1763603"/>
              <a:ext cx="0" cy="26121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15" name="Google Shape;2915;p74"/>
            <p:cNvSpPr/>
            <p:nvPr/>
          </p:nvSpPr>
          <p:spPr>
            <a:xfrm>
              <a:off x="7011690" y="1345103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16" name="Google Shape;2916;p74"/>
            <p:cNvCxnSpPr>
              <a:cxnSpLocks/>
              <a:stCxn id="2917" idx="2"/>
              <a:endCxn id="2901" idx="1"/>
            </p:cNvCxnSpPr>
            <p:nvPr/>
          </p:nvCxnSpPr>
          <p:spPr>
            <a:xfrm flipH="1">
              <a:off x="2046808" y="1735325"/>
              <a:ext cx="10069" cy="29006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17" name="Google Shape;2917;p74"/>
            <p:cNvSpPr/>
            <p:nvPr/>
          </p:nvSpPr>
          <p:spPr>
            <a:xfrm>
              <a:off x="1847627" y="1316825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" name="Google Shape;2900;p74">
              <a:extLst>
                <a:ext uri="{FF2B5EF4-FFF2-40B4-BE49-F238E27FC236}">
                  <a16:creationId xmlns:a16="http://schemas.microsoft.com/office/drawing/2014/main" id="{349F1F16-62D3-465F-8E0C-FE12C5053E07}"/>
                </a:ext>
              </a:extLst>
            </p:cNvPr>
            <p:cNvSpPr/>
            <p:nvPr/>
          </p:nvSpPr>
          <p:spPr>
            <a:xfrm>
              <a:off x="6110152" y="3540138"/>
              <a:ext cx="2320161" cy="842175"/>
            </a:xfrm>
            <a:prstGeom prst="cube">
              <a:avLst>
                <a:gd name="adj" fmla="val 1213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Выполнение заказов 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24 года </a:t>
              </a: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с 1993 г.</a:t>
              </a:r>
            </a:p>
          </p:txBody>
        </p:sp>
        <p:cxnSp>
          <p:nvCxnSpPr>
            <p:cNvPr id="33" name="Google Shape;2906;p74">
              <a:extLst>
                <a:ext uri="{FF2B5EF4-FFF2-40B4-BE49-F238E27FC236}">
                  <a16:creationId xmlns:a16="http://schemas.microsoft.com/office/drawing/2014/main" id="{8D955A94-C621-42C6-888E-80CE3A8CBCE6}"/>
                </a:ext>
              </a:extLst>
            </p:cNvPr>
            <p:cNvCxnSpPr>
              <a:cxnSpLocks/>
            </p:cNvCxnSpPr>
            <p:nvPr/>
          </p:nvCxnSpPr>
          <p:spPr>
            <a:xfrm>
              <a:off x="5896837" y="4025134"/>
              <a:ext cx="21331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Google Shape;2915;p74">
              <a:extLst>
                <a:ext uri="{FF2B5EF4-FFF2-40B4-BE49-F238E27FC236}">
                  <a16:creationId xmlns:a16="http://schemas.microsoft.com/office/drawing/2014/main" id="{92F6F6D8-3B63-4303-91BC-3AA3C4FC3007}"/>
                </a:ext>
              </a:extLst>
            </p:cNvPr>
            <p:cNvSpPr/>
            <p:nvPr/>
          </p:nvSpPr>
          <p:spPr>
            <a:xfrm>
              <a:off x="7011689" y="2974044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0" name="Google Shape;2910;p74">
              <a:extLst>
                <a:ext uri="{FF2B5EF4-FFF2-40B4-BE49-F238E27FC236}">
                  <a16:creationId xmlns:a16="http://schemas.microsoft.com/office/drawing/2014/main" id="{28737633-3C1A-473A-9A57-27B2F4028C76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7220939" y="3392544"/>
              <a:ext cx="8963" cy="2504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7899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7"/>
          <p:cNvSpPr/>
          <p:nvPr/>
        </p:nvSpPr>
        <p:spPr>
          <a:xfrm>
            <a:off x="2287787" y="1385531"/>
            <a:ext cx="6271889" cy="523200"/>
          </a:xfrm>
          <a:prstGeom prst="cube">
            <a:avLst>
              <a:gd name="adj" fmla="val 16998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 panose="00000500000000000000" pitchFamily="2" charset="-52"/>
              </a:rPr>
              <a:t>    Simplicity              Fitness                Precision         Generalization</a:t>
            </a:r>
            <a:endParaRPr b="1" dirty="0">
              <a:latin typeface="Montserrat" panose="00000500000000000000" pitchFamily="2" charset="-52"/>
            </a:endParaRPr>
          </a:p>
        </p:txBody>
      </p:sp>
      <p:sp>
        <p:nvSpPr>
          <p:cNvPr id="1762" name="Google Shape;1762;p57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Модели</a:t>
            </a:r>
            <a:endParaRPr dirty="0"/>
          </a:p>
        </p:txBody>
      </p:sp>
      <p:sp>
        <p:nvSpPr>
          <p:cNvPr id="1768" name="Google Shape;1768;p57"/>
          <p:cNvSpPr/>
          <p:nvPr/>
        </p:nvSpPr>
        <p:spPr>
          <a:xfrm>
            <a:off x="713250" y="2589531"/>
            <a:ext cx="1459800" cy="43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Heuristic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9" name="Google Shape;1769;p57"/>
          <p:cNvSpPr/>
          <p:nvPr/>
        </p:nvSpPr>
        <p:spPr>
          <a:xfrm>
            <a:off x="2287787" y="2589531"/>
            <a:ext cx="1419300" cy="433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0" name="Google Shape;1770;p57"/>
          <p:cNvSpPr/>
          <p:nvPr/>
        </p:nvSpPr>
        <p:spPr>
          <a:xfrm>
            <a:off x="3862325" y="2589531"/>
            <a:ext cx="1419300" cy="433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1" name="Google Shape;1771;p57"/>
          <p:cNvSpPr/>
          <p:nvPr/>
        </p:nvSpPr>
        <p:spPr>
          <a:xfrm>
            <a:off x="5436863" y="2589531"/>
            <a:ext cx="1419300" cy="433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2" name="Google Shape;1772;p57"/>
          <p:cNvSpPr/>
          <p:nvPr/>
        </p:nvSpPr>
        <p:spPr>
          <a:xfrm>
            <a:off x="7011400" y="2589531"/>
            <a:ext cx="1419300" cy="433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3" name="Google Shape;1773;p57"/>
          <p:cNvSpPr/>
          <p:nvPr/>
        </p:nvSpPr>
        <p:spPr>
          <a:xfrm>
            <a:off x="713250" y="2032556"/>
            <a:ext cx="1459800" cy="43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Inductive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4" name="Google Shape;1774;p57"/>
          <p:cNvSpPr/>
          <p:nvPr/>
        </p:nvSpPr>
        <p:spPr>
          <a:xfrm>
            <a:off x="2287787" y="2032556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5" name="Google Shape;1775;p57"/>
          <p:cNvSpPr/>
          <p:nvPr/>
        </p:nvSpPr>
        <p:spPr>
          <a:xfrm>
            <a:off x="3862325" y="2032556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6" name="Google Shape;1776;p57"/>
          <p:cNvSpPr/>
          <p:nvPr/>
        </p:nvSpPr>
        <p:spPr>
          <a:xfrm>
            <a:off x="5436863" y="2032556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7" name="Google Shape;1777;p57"/>
          <p:cNvSpPr/>
          <p:nvPr/>
        </p:nvSpPr>
        <p:spPr>
          <a:xfrm>
            <a:off x="7011400" y="2032556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8" name="Google Shape;1778;p57"/>
          <p:cNvSpPr/>
          <p:nvPr/>
        </p:nvSpPr>
        <p:spPr>
          <a:xfrm>
            <a:off x="2287787" y="1475581"/>
            <a:ext cx="1419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9" name="Google Shape;1779;p57"/>
          <p:cNvSpPr/>
          <p:nvPr/>
        </p:nvSpPr>
        <p:spPr>
          <a:xfrm>
            <a:off x="3862325" y="1475531"/>
            <a:ext cx="1419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0" name="Google Shape;1780;p57"/>
          <p:cNvSpPr/>
          <p:nvPr/>
        </p:nvSpPr>
        <p:spPr>
          <a:xfrm>
            <a:off x="5436875" y="1465668"/>
            <a:ext cx="14193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1" name="Google Shape;1781;p57"/>
          <p:cNvSpPr/>
          <p:nvPr/>
        </p:nvSpPr>
        <p:spPr>
          <a:xfrm>
            <a:off x="7011400" y="1465806"/>
            <a:ext cx="14193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1768;p57">
            <a:extLst>
              <a:ext uri="{FF2B5EF4-FFF2-40B4-BE49-F238E27FC236}">
                <a16:creationId xmlns:a16="http://schemas.microsoft.com/office/drawing/2014/main" id="{BF8BCF6B-A5D7-48F8-A4B4-CFB2B4CB734F}"/>
              </a:ext>
            </a:extLst>
          </p:cNvPr>
          <p:cNvSpPr/>
          <p:nvPr/>
        </p:nvSpPr>
        <p:spPr>
          <a:xfrm>
            <a:off x="713275" y="3674173"/>
            <a:ext cx="1459800" cy="43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DFG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769;p57">
            <a:extLst>
              <a:ext uri="{FF2B5EF4-FFF2-40B4-BE49-F238E27FC236}">
                <a16:creationId xmlns:a16="http://schemas.microsoft.com/office/drawing/2014/main" id="{87ACD2EB-A339-4C75-BC5C-3EB70FBA7B7F}"/>
              </a:ext>
            </a:extLst>
          </p:cNvPr>
          <p:cNvSpPr/>
          <p:nvPr/>
        </p:nvSpPr>
        <p:spPr>
          <a:xfrm>
            <a:off x="2287812" y="3674173"/>
            <a:ext cx="1419300" cy="43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1770;p57">
            <a:extLst>
              <a:ext uri="{FF2B5EF4-FFF2-40B4-BE49-F238E27FC236}">
                <a16:creationId xmlns:a16="http://schemas.microsoft.com/office/drawing/2014/main" id="{D03FD6FB-6DA5-4CDF-A2E6-6F89F61A8509}"/>
              </a:ext>
            </a:extLst>
          </p:cNvPr>
          <p:cNvSpPr/>
          <p:nvPr/>
        </p:nvSpPr>
        <p:spPr>
          <a:xfrm>
            <a:off x="3862350" y="3674173"/>
            <a:ext cx="1419300" cy="43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1771;p57">
            <a:extLst>
              <a:ext uri="{FF2B5EF4-FFF2-40B4-BE49-F238E27FC236}">
                <a16:creationId xmlns:a16="http://schemas.microsoft.com/office/drawing/2014/main" id="{1C798F65-9FEB-40CF-8791-73764C34A985}"/>
              </a:ext>
            </a:extLst>
          </p:cNvPr>
          <p:cNvSpPr/>
          <p:nvPr/>
        </p:nvSpPr>
        <p:spPr>
          <a:xfrm>
            <a:off x="5436888" y="3674173"/>
            <a:ext cx="1419300" cy="43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1772;p57">
            <a:extLst>
              <a:ext uri="{FF2B5EF4-FFF2-40B4-BE49-F238E27FC236}">
                <a16:creationId xmlns:a16="http://schemas.microsoft.com/office/drawing/2014/main" id="{B2C95BCA-0792-498F-B888-D12345C48C05}"/>
              </a:ext>
            </a:extLst>
          </p:cNvPr>
          <p:cNvSpPr/>
          <p:nvPr/>
        </p:nvSpPr>
        <p:spPr>
          <a:xfrm>
            <a:off x="7011425" y="3674173"/>
            <a:ext cx="1419300" cy="43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1773;p57">
            <a:extLst>
              <a:ext uri="{FF2B5EF4-FFF2-40B4-BE49-F238E27FC236}">
                <a16:creationId xmlns:a16="http://schemas.microsoft.com/office/drawing/2014/main" id="{7CBAABC7-0C40-41CE-AC47-C3956663D359}"/>
              </a:ext>
            </a:extLst>
          </p:cNvPr>
          <p:cNvSpPr/>
          <p:nvPr/>
        </p:nvSpPr>
        <p:spPr>
          <a:xfrm>
            <a:off x="713275" y="3117198"/>
            <a:ext cx="1459800" cy="43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774;p57">
            <a:extLst>
              <a:ext uri="{FF2B5EF4-FFF2-40B4-BE49-F238E27FC236}">
                <a16:creationId xmlns:a16="http://schemas.microsoft.com/office/drawing/2014/main" id="{B5684D3A-9377-4FDF-B6CA-092210E62B65}"/>
              </a:ext>
            </a:extLst>
          </p:cNvPr>
          <p:cNvSpPr/>
          <p:nvPr/>
        </p:nvSpPr>
        <p:spPr>
          <a:xfrm>
            <a:off x="2287812" y="3117198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1775;p57">
            <a:extLst>
              <a:ext uri="{FF2B5EF4-FFF2-40B4-BE49-F238E27FC236}">
                <a16:creationId xmlns:a16="http://schemas.microsoft.com/office/drawing/2014/main" id="{E5DF3FAA-1694-4E5A-8339-309FBBD76CB8}"/>
              </a:ext>
            </a:extLst>
          </p:cNvPr>
          <p:cNvSpPr/>
          <p:nvPr/>
        </p:nvSpPr>
        <p:spPr>
          <a:xfrm>
            <a:off x="3862350" y="3117198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1776;p57">
            <a:extLst>
              <a:ext uri="{FF2B5EF4-FFF2-40B4-BE49-F238E27FC236}">
                <a16:creationId xmlns:a16="http://schemas.microsoft.com/office/drawing/2014/main" id="{93012D36-D2B3-4E48-B4F5-CEF685F7BFAF}"/>
              </a:ext>
            </a:extLst>
          </p:cNvPr>
          <p:cNvSpPr/>
          <p:nvPr/>
        </p:nvSpPr>
        <p:spPr>
          <a:xfrm>
            <a:off x="5436888" y="3117198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" name="Google Shape;1777;p57">
            <a:extLst>
              <a:ext uri="{FF2B5EF4-FFF2-40B4-BE49-F238E27FC236}">
                <a16:creationId xmlns:a16="http://schemas.microsoft.com/office/drawing/2014/main" id="{18C23F3A-ADE1-4825-8580-990C031BBC6C}"/>
              </a:ext>
            </a:extLst>
          </p:cNvPr>
          <p:cNvSpPr/>
          <p:nvPr/>
        </p:nvSpPr>
        <p:spPr>
          <a:xfrm>
            <a:off x="7011425" y="3117198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04063C-314F-4199-B7EB-8C2BB566D670}"/>
              </a:ext>
            </a:extLst>
          </p:cNvPr>
          <p:cNvSpPr txBox="1"/>
          <p:nvPr/>
        </p:nvSpPr>
        <p:spPr>
          <a:xfrm>
            <a:off x="2640608" y="2094533"/>
            <a:ext cx="984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Montserrat" panose="00000500000000000000" pitchFamily="2" charset="-52"/>
              </a:rPr>
              <a:t>0.</a:t>
            </a: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</a:rPr>
              <a:t>58</a:t>
            </a:r>
            <a:r>
              <a:rPr lang="en-GB" sz="1600" dirty="0">
                <a:solidFill>
                  <a:srgbClr val="FF0000"/>
                </a:solidFill>
                <a:latin typeface="Montserrat" panose="00000500000000000000" pitchFamily="2" charset="-52"/>
              </a:rPr>
              <a:t>4</a:t>
            </a:r>
            <a:endParaRPr lang="ru-RU" sz="1600" dirty="0">
              <a:solidFill>
                <a:srgbClr val="FF0000"/>
              </a:solidFill>
              <a:latin typeface="Montserrat" panose="000005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5B1E7-38CA-45D0-9844-9A76AE8E857D}"/>
              </a:ext>
            </a:extLst>
          </p:cNvPr>
          <p:cNvSpPr txBox="1"/>
          <p:nvPr/>
        </p:nvSpPr>
        <p:spPr>
          <a:xfrm>
            <a:off x="4136821" y="2095222"/>
            <a:ext cx="1105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Montserrat" panose="00000500000000000000" pitchFamily="2" charset="-52"/>
              </a:rPr>
              <a:t>0.999…</a:t>
            </a:r>
            <a:endParaRPr lang="ru-RU" sz="1600" dirty="0">
              <a:solidFill>
                <a:srgbClr val="FF0000"/>
              </a:solidFill>
              <a:latin typeface="Montserrat" panose="000005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855BA3-2306-41BD-AC4E-8094D051790E}"/>
              </a:ext>
            </a:extLst>
          </p:cNvPr>
          <p:cNvSpPr txBox="1"/>
          <p:nvPr/>
        </p:nvSpPr>
        <p:spPr>
          <a:xfrm>
            <a:off x="6003817" y="3721496"/>
            <a:ext cx="821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Montserrat" panose="00000500000000000000" pitchFamily="2" charset="-52"/>
              </a:rPr>
              <a:t>1</a:t>
            </a:r>
            <a:endParaRPr lang="ru-RU" sz="1600" dirty="0">
              <a:solidFill>
                <a:srgbClr val="FF0000"/>
              </a:solidFill>
              <a:latin typeface="Montserrat" panose="000005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139CCA-61F2-49F7-A50E-4A31F0BD30D4}"/>
              </a:ext>
            </a:extLst>
          </p:cNvPr>
          <p:cNvSpPr txBox="1"/>
          <p:nvPr/>
        </p:nvSpPr>
        <p:spPr>
          <a:xfrm>
            <a:off x="2640608" y="3721496"/>
            <a:ext cx="45798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0.37</a:t>
            </a:r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3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A7088B-A4CC-4002-B380-9D42F7095939}"/>
              </a:ext>
            </a:extLst>
          </p:cNvPr>
          <p:cNvSpPr txBox="1"/>
          <p:nvPr/>
        </p:nvSpPr>
        <p:spPr>
          <a:xfrm>
            <a:off x="2640608" y="2645836"/>
            <a:ext cx="984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2D2958"/>
                </a:solidFill>
                <a:latin typeface="Montserrat" panose="00000500000000000000" pitchFamily="2" charset="-52"/>
              </a:rPr>
              <a:t>0.45</a:t>
            </a:r>
            <a:endParaRPr lang="ru-RU" sz="1600" b="1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54253F-518A-4745-82F3-E2BEEEDBB92E}"/>
              </a:ext>
            </a:extLst>
          </p:cNvPr>
          <p:cNvSpPr txBox="1"/>
          <p:nvPr/>
        </p:nvSpPr>
        <p:spPr>
          <a:xfrm>
            <a:off x="2640608" y="3170794"/>
            <a:ext cx="984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latin typeface="Montserrat" panose="00000500000000000000" pitchFamily="2" charset="-52"/>
              </a:rPr>
              <a:t>0.496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90FA8C-62C0-4AC4-9ED9-CD96B72548B8}"/>
              </a:ext>
            </a:extLst>
          </p:cNvPr>
          <p:cNvSpPr txBox="1"/>
          <p:nvPr/>
        </p:nvSpPr>
        <p:spPr>
          <a:xfrm>
            <a:off x="4136821" y="3721496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0.657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C548AD-E11E-4279-BD29-1D2C5CBFA2B0}"/>
              </a:ext>
            </a:extLst>
          </p:cNvPr>
          <p:cNvSpPr txBox="1"/>
          <p:nvPr/>
        </p:nvSpPr>
        <p:spPr>
          <a:xfrm>
            <a:off x="4136821" y="3164471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0.341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C38A95-EAFB-4CB9-ACA2-2B3B2C6BD09E}"/>
              </a:ext>
            </a:extLst>
          </p:cNvPr>
          <p:cNvSpPr txBox="1"/>
          <p:nvPr/>
        </p:nvSpPr>
        <p:spPr>
          <a:xfrm>
            <a:off x="4136821" y="2645812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0.829</a:t>
            </a:r>
            <a:endParaRPr lang="ru-RU" sz="1600" b="1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B0D329-3412-4B10-A8D2-F99F05B86817}"/>
              </a:ext>
            </a:extLst>
          </p:cNvPr>
          <p:cNvSpPr txBox="1"/>
          <p:nvPr/>
        </p:nvSpPr>
        <p:spPr>
          <a:xfrm>
            <a:off x="5721036" y="2079879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0.236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67CE7-7FE8-459C-B104-F99FB5C206B8}"/>
              </a:ext>
            </a:extLst>
          </p:cNvPr>
          <p:cNvSpPr txBox="1"/>
          <p:nvPr/>
        </p:nvSpPr>
        <p:spPr>
          <a:xfrm>
            <a:off x="5721036" y="2640356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0.84</a:t>
            </a:r>
            <a:endParaRPr lang="ru-RU" sz="1600" b="1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E1A5CD-B058-45C5-B7B9-8E008B162416}"/>
              </a:ext>
            </a:extLst>
          </p:cNvPr>
          <p:cNvSpPr txBox="1"/>
          <p:nvPr/>
        </p:nvSpPr>
        <p:spPr>
          <a:xfrm>
            <a:off x="5721036" y="3179175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0.221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03ADCC-E7B6-4B4E-B2BB-98CE2FAD9C87}"/>
              </a:ext>
            </a:extLst>
          </p:cNvPr>
          <p:cNvSpPr txBox="1"/>
          <p:nvPr/>
        </p:nvSpPr>
        <p:spPr>
          <a:xfrm>
            <a:off x="7317891" y="2095222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0.903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CFBBD-094A-4358-915C-734CB7EBF63D}"/>
              </a:ext>
            </a:extLst>
          </p:cNvPr>
          <p:cNvSpPr txBox="1"/>
          <p:nvPr/>
        </p:nvSpPr>
        <p:spPr>
          <a:xfrm>
            <a:off x="7317891" y="2640356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0.77</a:t>
            </a:r>
            <a:endParaRPr lang="ru-RU" sz="1600" b="1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F19FB6-DB64-430C-9AC8-94BC786E5A33}"/>
              </a:ext>
            </a:extLst>
          </p:cNvPr>
          <p:cNvSpPr txBox="1"/>
          <p:nvPr/>
        </p:nvSpPr>
        <p:spPr>
          <a:xfrm>
            <a:off x="7311991" y="3164471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0.911</a:t>
            </a:r>
            <a:endParaRPr lang="ru-RU" sz="1600" dirty="0">
              <a:solidFill>
                <a:srgbClr val="FF0000"/>
              </a:solidFill>
              <a:latin typeface="Montserrat" panose="00000500000000000000" pitchFamily="2" charset="-5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0BBE08-3BC0-4579-90CC-C4C1DB94991D}"/>
              </a:ext>
            </a:extLst>
          </p:cNvPr>
          <p:cNvSpPr txBox="1"/>
          <p:nvPr/>
        </p:nvSpPr>
        <p:spPr>
          <a:xfrm>
            <a:off x="7311991" y="3721496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0.66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nufacturing &amp; Process Consulting Toolkit by Slidesgo">
  <a:themeElements>
    <a:clrScheme name="Simple Light">
      <a:dk1>
        <a:srgbClr val="2D2958"/>
      </a:dk1>
      <a:lt1>
        <a:srgbClr val="FFFFFF"/>
      </a:lt1>
      <a:dk2>
        <a:srgbClr val="2D2958"/>
      </a:dk2>
      <a:lt2>
        <a:srgbClr val="ECECEC"/>
      </a:lt2>
      <a:accent1>
        <a:srgbClr val="2D2958"/>
      </a:accent1>
      <a:accent2>
        <a:srgbClr val="4B4BBB"/>
      </a:accent2>
      <a:accent3>
        <a:srgbClr val="9C88FA"/>
      </a:accent3>
      <a:accent4>
        <a:srgbClr val="F4D834"/>
      </a:accent4>
      <a:accent5>
        <a:srgbClr val="EDC4F2"/>
      </a:accent5>
      <a:accent6>
        <a:srgbClr val="E592F1"/>
      </a:accent6>
      <a:hlink>
        <a:srgbClr val="1715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534</Words>
  <Application>Microsoft Office PowerPoint</Application>
  <PresentationFormat>Экран (16:9)</PresentationFormat>
  <Paragraphs>140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Raleway</vt:lpstr>
      <vt:lpstr>Montserrat SemiBold</vt:lpstr>
      <vt:lpstr>Montserrat</vt:lpstr>
      <vt:lpstr>Nunito</vt:lpstr>
      <vt:lpstr>Arial</vt:lpstr>
      <vt:lpstr>Manufacturing &amp; Process Consulting Toolkit by Slidesgo</vt:lpstr>
      <vt:lpstr>Process mining Лабораторная №2  Стогний Е.А., Барсегян К.Д.  М22-Ш02</vt:lpstr>
      <vt:lpstr>Презентация PowerPoint</vt:lpstr>
      <vt:lpstr>Ключевые атрибуты журнала</vt:lpstr>
      <vt:lpstr>Статистики</vt:lpstr>
      <vt:lpstr>Статистики после удаления заказов 1948 г.</vt:lpstr>
      <vt:lpstr>Самый часто встречающийся путь</vt:lpstr>
      <vt:lpstr>Узкие места</vt:lpstr>
      <vt:lpstr>Узкие места после удаления заказов 1948 г.</vt:lpstr>
      <vt:lpstr>Модели</vt:lpstr>
      <vt:lpstr>Выбор модели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&amp; Process Consulting Toolkit</dc:title>
  <cp:lastModifiedBy>Екатерина Стогний</cp:lastModifiedBy>
  <cp:revision>75</cp:revision>
  <dcterms:modified xsi:type="dcterms:W3CDTF">2023-05-18T09:19:32Z</dcterms:modified>
</cp:coreProperties>
</file>