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2c4e8af52_4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2c4e8af52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2c4e8af5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2c4e8af5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2c4e8af5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2c4e8af5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2c4e8af52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2c4e8af52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ru"/>
              <a:t>BPI Challenge 2016: Clicks Logged inc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Набор данных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000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  <a:t>Файл </a:t>
            </a:r>
            <a:r>
              <a:rPr lang="ru">
                <a:solidFill>
                  <a:srgbClr val="000000"/>
                </a:solidFill>
                <a:highlight>
                  <a:schemeClr val="lt1"/>
                </a:highlight>
              </a:rPr>
              <a:t>BPI Challenge 2016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</a:rPr>
              <a:t> в формате csv содержал журнал активности для зарегистрированных кликов, связанных с страхованием. Данные были собраны из нескольких источников. Всего в файле было более 7 млн строк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75" y="2348050"/>
            <a:ext cx="5866850" cy="25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013" y="101475"/>
            <a:ext cx="344798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2725500" cy="1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наборе данных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75" y="603775"/>
            <a:ext cx="5034901" cy="418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450" y="1293125"/>
            <a:ext cx="2325550" cy="22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4294967295" type="body"/>
          </p:nvPr>
        </p:nvSpPr>
        <p:spPr>
          <a:xfrm>
            <a:off x="433925" y="1612050"/>
            <a:ext cx="3010800" cy="1715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</a:rPr>
              <a:t>case id - 'CustomerID'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</a:rPr>
              <a:t>timestamp - 'TIMESTAMP'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</a:rPr>
              <a:t>activity name - 'PAGE_NAME'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</a:rPr>
              <a:t>resource - 'VHOST'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161" y="984600"/>
            <a:ext cx="4788607" cy="29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18460" t="0"/>
          <a:stretch/>
        </p:blipFill>
        <p:spPr>
          <a:xfrm>
            <a:off x="1120150" y="471875"/>
            <a:ext cx="7162424" cy="44381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626100" y="0"/>
            <a:ext cx="44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Petri_net_alpha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