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727A9-7E43-D585-E639-CCD90B77D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611C2D-C8E0-2941-B58F-1CBE5AA31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4C84C-56DD-2D19-0B36-12C3D53A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D52F4D-254E-116B-A658-F1E1359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3D200-7918-CCDA-2256-59CE1A7E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0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C1B81-A416-D3C7-BCB1-9A668992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40F392-74D8-88F6-757D-CC8EA3C4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CA34A-ABA9-A3EF-8C56-F994A63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00C5B-1B73-2F0F-A7AA-A3FEE60F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BC7B1-D8CB-E44A-46FE-D8A3EF2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677455-0557-9D32-6AF1-62C6735B1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671B66-656D-3485-3D6A-3800941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FBA54-B121-94D1-B496-6127B5B9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49F0C-F781-409B-13BD-0EBE6075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32F4F3-2F59-C9EF-F5CF-BEE073B5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8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1799-8E27-ADA5-BCF4-4F02910C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99FD1-24F3-6E48-37A3-EF1E1FD7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D94F1-3B98-6EBC-2081-E5EC2DF2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9197C8-8C66-1D70-EA78-89363BC1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32C4AB-333B-2574-C972-6CA3A69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4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31773-00AF-0B3C-C5A5-B31B8E94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F071E1-F16B-5694-5BE7-D66F92D8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C89DF-B248-FFBE-BAE1-0FBFE4A3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361CC-8D7A-3DA6-63D9-762E1735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AD37E-52A6-6FB6-5EB3-5E7F2D59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5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24038-B60E-355F-6EC5-6D5F2E2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020EC-49DF-895E-D77A-9AA4D37C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DBDF95-D620-79B0-1FF4-C193DA54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34E1-83ED-B307-37BC-EE881D92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64771-9DCA-1C0A-6203-18B1B8DE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D12FF5-A0DF-C9F2-C14C-21D027F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26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8CEC2-3063-FD18-5BCF-C1BAA88F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8D4DA-C7C2-8939-05B4-32ABA027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4A68D3-AAF5-6D7A-9C64-42C0DAC6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AE83B-55B3-6A98-76D9-F2BA64965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8E953D-1B38-5DB6-039D-5BBAC3469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1FE61-AC64-7EF5-DE12-A9B3F5D5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D9EF0D-EAF4-92B5-3318-9056DA2A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446517-BE6A-62FF-CA00-4A5E1FA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E4261-EAD6-66CB-78D3-6AB84069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DCC2D9-4A9C-05D0-823E-3D37E844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21B4-23C7-4597-17AF-55A90399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C201E8-5254-3978-2CB5-5883EC6F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3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3B5A9E-9C57-A19B-B906-F61641F3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B21C43-BFB6-FAD3-4D45-398DBF8E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5C7B16-3852-13A1-C0B6-F7E0BED0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74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EE0F-B96F-A659-84AF-62F4BC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57608-CF82-EF3E-B8BF-F2D3C56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18E3B4-0698-E468-9FEE-D723F597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38D202-3DB9-4BAC-B949-4637B0DF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F86054-4246-2AF7-A411-BE311D3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B65A9-BE27-2C5B-537E-6AD1962A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09B86-9B6C-1DF9-5A5D-C11AD5BE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4B353C-E2D5-D4F9-255D-1F62F0A9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028BB1-A71F-BA58-C7E4-34293695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2E75DB-C79D-46DD-153D-F8166786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98824-44D5-39C7-489E-FB75203F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8025C1-883A-3E32-01C1-A3167F88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F36BA-83D1-7C77-F648-D4A1FD1E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3566B-0D29-C06B-83A0-8E7901987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C847B-020C-04E6-85BD-5F0869E71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45083E-19BC-E0C9-58A9-F254FCC99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F2ADF-9165-1279-FE55-7B0AFF6A1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E7AB4-68DB-AA1C-68DC-AFAFCFB0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158558"/>
            <a:ext cx="9509760" cy="2387600"/>
          </a:xfrm>
        </p:spPr>
        <p:txBody>
          <a:bodyPr>
            <a:normAutofit/>
          </a:bodyPr>
          <a:lstStyle/>
          <a:p>
            <a:r>
              <a:rPr lang="ru-RU" dirty="0" err="1"/>
              <a:t>Хакатон</a:t>
            </a:r>
            <a:r>
              <a:rPr lang="ru-RU" dirty="0"/>
              <a:t> «Шаг в карьеру: ИТ»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27A49-CAE4-1BDA-B103-8BC146D32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5-7 апреля</a:t>
            </a:r>
          </a:p>
          <a:p>
            <a:pPr algn="r"/>
            <a:r>
              <a:rPr lang="ru-RU" dirty="0"/>
              <a:t>Хасанова Аделя</a:t>
            </a:r>
          </a:p>
          <a:p>
            <a:pPr algn="r"/>
            <a:r>
              <a:rPr lang="ru-RU" dirty="0"/>
              <a:t>Тимофеев Юрий</a:t>
            </a:r>
          </a:p>
        </p:txBody>
      </p:sp>
    </p:spTree>
    <p:extLst>
      <p:ext uri="{BB962C8B-B14F-4D97-AF65-F5344CB8AC3E}">
        <p14:creationId xmlns:p14="http://schemas.microsoft.com/office/powerpoint/2010/main" val="3822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90688"/>
            <a:ext cx="3003884" cy="5646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1. Data preprocessing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731D30F-AAFD-C5AA-4DE9-A406F98CC9D8}"/>
              </a:ext>
            </a:extLst>
          </p:cNvPr>
          <p:cNvSpPr txBox="1">
            <a:spLocks/>
          </p:cNvSpPr>
          <p:nvPr/>
        </p:nvSpPr>
        <p:spPr>
          <a:xfrm>
            <a:off x="3645568" y="2331619"/>
            <a:ext cx="2378242" cy="564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Topic modeling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83B48A9-A3FE-6038-0231-FD526921D3DC}"/>
              </a:ext>
            </a:extLst>
          </p:cNvPr>
          <p:cNvSpPr txBox="1">
            <a:spLocks/>
          </p:cNvSpPr>
          <p:nvPr/>
        </p:nvSpPr>
        <p:spPr>
          <a:xfrm>
            <a:off x="5315952" y="3051091"/>
            <a:ext cx="2472490" cy="564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Text generation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16E7C2-6DB0-AB4B-FA49-CBA752B2C702}"/>
              </a:ext>
            </a:extLst>
          </p:cNvPr>
          <p:cNvSpPr txBox="1">
            <a:spLocks/>
          </p:cNvSpPr>
          <p:nvPr/>
        </p:nvSpPr>
        <p:spPr>
          <a:xfrm>
            <a:off x="7200898" y="3856372"/>
            <a:ext cx="3003884" cy="564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4. Cloud visualization</a:t>
            </a:r>
            <a:endParaRPr lang="ru-RU" dirty="0"/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71D21D39-A3CD-2658-5939-89F2ADB80C51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4299284" y="1973013"/>
            <a:ext cx="535405" cy="358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85123F68-1718-7574-BA13-BF57EE0E7F8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023810" y="2613944"/>
            <a:ext cx="528387" cy="437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100E1433-5F1F-4346-4B21-3A2F3E18BF55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7788442" y="3333416"/>
            <a:ext cx="914398" cy="5229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preprocessing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537" cy="414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улучшения работы с текстом были использованы различные техники предобработки данных:</a:t>
            </a:r>
          </a:p>
          <a:p>
            <a:pPr>
              <a:buFontTx/>
              <a:buChar char="-"/>
            </a:pPr>
            <a:r>
              <a:rPr lang="ru-RU" dirty="0"/>
              <a:t>Удаление стоп-слов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ru-RU" dirty="0"/>
              <a:t>Удаление пунктуации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ru-RU" dirty="0"/>
              <a:t>Удаление лишних символов, хаотичного набора букв (</a:t>
            </a:r>
            <a:r>
              <a:rPr lang="en-US" dirty="0" err="1"/>
              <a:t>whwhwgw</a:t>
            </a:r>
            <a:r>
              <a:rPr lang="en-US" dirty="0"/>
              <a:t>), </a:t>
            </a:r>
            <a:r>
              <a:rPr lang="ru-RU" dirty="0"/>
              <a:t>цифр;</a:t>
            </a:r>
          </a:p>
          <a:p>
            <a:pPr>
              <a:buFontTx/>
              <a:buChar char="-"/>
            </a:pPr>
            <a:r>
              <a:rPr lang="ru-RU" dirty="0" err="1"/>
              <a:t>Лемматизация</a:t>
            </a:r>
            <a:r>
              <a:rPr lang="ru-RU" dirty="0"/>
              <a:t>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4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Topic modeling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Существуют различные модели, которые решают задачу </a:t>
            </a:r>
            <a:r>
              <a:rPr lang="en-US" dirty="0"/>
              <a:t>unsupervised learning – Topic modeling:</a:t>
            </a:r>
          </a:p>
          <a:p>
            <a:r>
              <a:rPr lang="en-US" dirty="0"/>
              <a:t>LSA</a:t>
            </a:r>
          </a:p>
          <a:p>
            <a:r>
              <a:rPr lang="en-US" dirty="0" err="1"/>
              <a:t>pLSA</a:t>
            </a:r>
            <a:endParaRPr lang="en-US" dirty="0"/>
          </a:p>
          <a:p>
            <a:r>
              <a:rPr lang="en-US" dirty="0"/>
              <a:t>LDA</a:t>
            </a:r>
          </a:p>
          <a:p>
            <a:r>
              <a:rPr lang="en-US" dirty="0"/>
              <a:t>NMF</a:t>
            </a:r>
          </a:p>
          <a:p>
            <a:r>
              <a:rPr lang="en-US" b="1" dirty="0" err="1"/>
              <a:t>BERTopic</a:t>
            </a:r>
            <a:endParaRPr lang="en-US" b="1" dirty="0"/>
          </a:p>
          <a:p>
            <a:r>
              <a:rPr lang="en-US" dirty="0"/>
              <a:t>Top2Vec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27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 generation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30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BERTopic</a:t>
            </a:r>
            <a:r>
              <a:rPr lang="en-US" sz="2400" dirty="0"/>
              <a:t> </a:t>
            </a:r>
            <a:r>
              <a:rPr lang="ru-RU" sz="2400" dirty="0"/>
              <a:t>и многие другие модели кластеризации возвращают набор слов или фраз для определенного кластера.</a:t>
            </a:r>
          </a:p>
          <a:p>
            <a:pPr marL="0" indent="0">
              <a:buNone/>
            </a:pPr>
            <a:r>
              <a:rPr lang="ru-RU" sz="2400" dirty="0"/>
              <a:t>Как правила, не всегда отдельные слова в этом наборе несут смысл или понятны. </a:t>
            </a:r>
          </a:p>
          <a:p>
            <a:pPr marL="0" indent="0">
              <a:buNone/>
            </a:pPr>
            <a:r>
              <a:rPr lang="ru-RU" sz="2400" dirty="0"/>
              <a:t>Например: [энергия, чистый, безопасный, источник]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Но по данным ключевым словам можно сгенерировать осмысленное предложение: </a:t>
            </a:r>
            <a:r>
              <a:rPr lang="ru-RU" sz="2400" i="1" dirty="0"/>
              <a:t>«Безопасный источник чистой энергии».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5C9341-459B-B874-D968-9498E0AE81FF}"/>
              </a:ext>
            </a:extLst>
          </p:cNvPr>
          <p:cNvSpPr txBox="1">
            <a:spLocks/>
          </p:cNvSpPr>
          <p:nvPr/>
        </p:nvSpPr>
        <p:spPr>
          <a:xfrm>
            <a:off x="838200" y="5043152"/>
            <a:ext cx="10599821" cy="77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/>
              <a:t>Для генерации осмысленного текста, можно также использовать существующие модели: </a:t>
            </a:r>
            <a:r>
              <a:rPr lang="en-US" sz="2400" b="1" dirty="0" err="1"/>
              <a:t>ChatGPT</a:t>
            </a:r>
            <a:r>
              <a:rPr lang="ru-RU" sz="2400" b="1" dirty="0"/>
              <a:t>, </a:t>
            </a:r>
            <a:r>
              <a:rPr lang="en-US" sz="2400" b="1" dirty="0" err="1"/>
              <a:t>RuGPT</a:t>
            </a:r>
            <a:r>
              <a:rPr lang="en-US" sz="2400" b="1" dirty="0"/>
              <a:t>.</a:t>
            </a:r>
            <a:endParaRPr lang="ru-RU" sz="2400" b="1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005CDF1-029D-5A1F-9E9C-3FF3C138EAEF}"/>
              </a:ext>
            </a:extLst>
          </p:cNvPr>
          <p:cNvSpPr txBox="1">
            <a:spLocks/>
          </p:cNvSpPr>
          <p:nvPr/>
        </p:nvSpPr>
        <p:spPr>
          <a:xfrm>
            <a:off x="838200" y="5991726"/>
            <a:ext cx="10599821" cy="591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/>
              <a:t>Например: запрос «Сгенерируй 1 простую короткую фразу из слов: </a:t>
            </a:r>
            <a:r>
              <a:rPr lang="en-US" sz="2400" i="1" dirty="0"/>
              <a:t>[</a:t>
            </a:r>
            <a:r>
              <a:rPr lang="ru-RU" sz="2400" i="1" dirty="0"/>
              <a:t>энергия, чистый, безопасный, источник]»</a:t>
            </a:r>
          </a:p>
          <a:p>
            <a:pPr marL="0" indent="0">
              <a:buNone/>
            </a:pPr>
            <a:r>
              <a:rPr lang="ru-RU" sz="2400" i="1" dirty="0"/>
              <a:t>Возвращает предложение: «Безопасный источник чистой энергии».</a:t>
            </a:r>
          </a:p>
        </p:txBody>
      </p:sp>
    </p:spTree>
    <p:extLst>
      <p:ext uri="{BB962C8B-B14F-4D97-AF65-F5344CB8AC3E}">
        <p14:creationId xmlns:p14="http://schemas.microsoft.com/office/powerpoint/2010/main" val="342953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Cloud visualization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345"/>
            <a:ext cx="10515600" cy="78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Так как по итогам работы алгоритма возвращается </a:t>
            </a:r>
            <a:r>
              <a:rPr lang="en-US" sz="2400" dirty="0"/>
              <a:t>topic </a:t>
            </a:r>
            <a:r>
              <a:rPr lang="ru-RU" sz="2400" dirty="0"/>
              <a:t>для группы ответов с частотными показателями, то достаточно это просто визуализировать</a:t>
            </a:r>
            <a:r>
              <a:rPr lang="ru-RU" sz="2400" dirty="0">
                <a:sym typeface="Wingdings" panose="05000000000000000000" pitchFamily="2" charset="2"/>
              </a:rPr>
              <a:t></a:t>
            </a:r>
            <a:endParaRPr lang="ru-RU" sz="24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32C382-010A-F782-BE09-71497670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1704"/>
            <a:ext cx="4083996" cy="40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493CCF-04B7-7479-6357-AF774D51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66" y="3261142"/>
            <a:ext cx="4905375" cy="25527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7EB5E285-1636-1072-01BB-3D913A8548D3}"/>
              </a:ext>
            </a:extLst>
          </p:cNvPr>
          <p:cNvSpPr txBox="1">
            <a:spLocks/>
          </p:cNvSpPr>
          <p:nvPr/>
        </p:nvSpPr>
        <p:spPr>
          <a:xfrm>
            <a:off x="609519" y="6205700"/>
            <a:ext cx="4541358" cy="4121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Визуализация топиков по частоте</a:t>
            </a:r>
            <a:endParaRPr lang="ru-RU" sz="2400" i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EB2A215-C382-2386-3BC1-7918DCBB913C}"/>
              </a:ext>
            </a:extLst>
          </p:cNvPr>
          <p:cNvSpPr txBox="1">
            <a:spLocks/>
          </p:cNvSpPr>
          <p:nvPr/>
        </p:nvSpPr>
        <p:spPr>
          <a:xfrm>
            <a:off x="6293574" y="5813842"/>
            <a:ext cx="4541358" cy="412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Облако для слов и тегов внутри одного кластера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0625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Итоговая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30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Telegram-bot</a:t>
            </a:r>
            <a:r>
              <a:rPr lang="ru-RU" sz="2400" dirty="0"/>
              <a:t>, который принимает на вход </a:t>
            </a:r>
            <a:r>
              <a:rPr lang="en-US" sz="2400" dirty="0"/>
              <a:t>.xlsx </a:t>
            </a:r>
            <a:r>
              <a:rPr lang="ru-RU" sz="2400" dirty="0"/>
              <a:t>и может выдавать разный результат в зависимости от желания пользователя:</a:t>
            </a:r>
          </a:p>
          <a:p>
            <a:pPr>
              <a:buFontTx/>
              <a:buChar char="-"/>
            </a:pPr>
            <a:r>
              <a:rPr lang="ru-RU" sz="2400" i="1" dirty="0"/>
              <a:t>например, к исходному файлу к каждому ответу добавить назначенный </a:t>
            </a:r>
            <a:r>
              <a:rPr lang="en-US" sz="2400" i="1" dirty="0"/>
              <a:t>topic</a:t>
            </a:r>
          </a:p>
          <a:p>
            <a:pPr>
              <a:buFontTx/>
              <a:buChar char="-"/>
            </a:pPr>
            <a:r>
              <a:rPr lang="ru-RU" sz="2400" i="1" dirty="0"/>
              <a:t>графики</a:t>
            </a:r>
          </a:p>
        </p:txBody>
      </p:sp>
    </p:spTree>
    <p:extLst>
      <p:ext uri="{BB962C8B-B14F-4D97-AF65-F5344CB8AC3E}">
        <p14:creationId xmlns:p14="http://schemas.microsoft.com/office/powerpoint/2010/main" val="4023740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259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Хакатон «Шаг в карьеру: ИТ»</vt:lpstr>
      <vt:lpstr>Main idea</vt:lpstr>
      <vt:lpstr>Data preprocessing</vt:lpstr>
      <vt:lpstr>Topic modeling</vt:lpstr>
      <vt:lpstr>Text generation</vt:lpstr>
      <vt:lpstr>Cloud visualization</vt:lpstr>
      <vt:lpstr>Итоговая 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«Шаг в карьеру: ИТ»</dc:title>
  <dc:creator>Хасанова Аделя ham001</dc:creator>
  <cp:lastModifiedBy>Хасанова Аделя ham001</cp:lastModifiedBy>
  <cp:revision>2</cp:revision>
  <dcterms:created xsi:type="dcterms:W3CDTF">2023-04-06T23:27:20Z</dcterms:created>
  <dcterms:modified xsi:type="dcterms:W3CDTF">2023-04-07T07:54:07Z</dcterms:modified>
</cp:coreProperties>
</file>