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fe2e699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fe2e699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0fe2e69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0fe2e69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0fe2e699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0fe2e699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0fe2e699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0fe2e699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0fe2e699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0fe2e699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0fe2e699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0fe2e699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/>
              <a:t>Where are the seagulls?</a:t>
            </a:r>
            <a:endParaRPr sz="4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Роман Пономарёв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Павел Сулягин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40375" y="983350"/>
            <a:ext cx="76200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Задача заключается в автоматическом обнаружении тихоокеанских чаек на фотографиях, полученных с фотоловушек на острове Уташуд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 title="photo_2025-06-11_10-49-2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53925"/>
            <a:ext cx="2769650" cy="27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6150" y="1953925"/>
            <a:ext cx="2676426" cy="2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и трудности датасета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45250"/>
            <a:ext cx="621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Объем данных: 599 изображений (train + test)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Один класс для YOLO (0 - чайки)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Сложности: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разное качество изображений, разные погодные условия.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маленькие объекты (чайки)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на некоторых фото чаек нет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на некоторых фотографиях очень много чаек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и модели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96775" y="912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Использованы модели YOLOv11, YOLOv5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YOLOv11 - лёгкая и быстрая архитектура, подходящая для детекции мелких объектов.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YOLOv5 - точная и быстрая архитектура.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16" title="performance-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26" y="2247475"/>
            <a:ext cx="6146775" cy="2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Результаты, метрики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Для обучения моделей использовалось 50 эпох, тестировали на 100 эпохах, но модель переобучилась.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Использовалась метрика Mean Average 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 при IoU &gt;= 0.5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Результаты: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ru" sz="1700">
                <a:latin typeface="Arial"/>
                <a:ea typeface="Arial"/>
                <a:cs typeface="Arial"/>
                <a:sym typeface="Arial"/>
              </a:rPr>
              <a:t>YOLOv11 : 0.756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для YOLOv5: 0.747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6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YOLOv11 достигла 0.756. Основные ошибки: неточность в определении bbox.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YOLOv5 достигла 0.747, что немного хуже, чем метрика для YOLOv11.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улучшения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Пути улучшения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1. Увеличение датасета – сбор большего количества изображений с мелкими чайками. 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2. Использование других моделей. Они  могут улучшить точность.  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