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ang\Documents\GitHub\wisp5-ota\test-files\CompareWithWisen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ang\Documents\GitHub\wisp5-ota\test-files\CompareWithWisen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ang\Documents\GitHub\wisp5-ota\test-files\CompareWithWisen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EPC</c:v>
          </c:tx>
          <c:spPr>
            <a:pattFill prst="wdDnDiag">
              <a:fgClr>
                <a:srgbClr val="FF0000"/>
              </a:fgClr>
              <a:bgClr>
                <a:schemeClr val="bg1"/>
              </a:bgClr>
            </a:pattFill>
            <a:ln>
              <a:solidFill>
                <a:srgbClr val="FF0000"/>
              </a:solidFill>
            </a:ln>
            <a:effectLst/>
          </c:spPr>
          <c:invertIfNegative val="0"/>
          <c:cat>
            <c:strRef>
              <c:f>Sheet1!$A$4:$A$7</c:f>
              <c:strCache>
                <c:ptCount val="4"/>
                <c:pt idx="0">
                  <c:v>20cm</c:v>
                </c:pt>
                <c:pt idx="1">
                  <c:v>40cm</c:v>
                </c:pt>
                <c:pt idx="2">
                  <c:v>60cm</c:v>
                </c:pt>
                <c:pt idx="3">
                  <c:v>80cm</c:v>
                </c:pt>
              </c:strCache>
            </c:strRef>
          </c:cat>
          <c:val>
            <c:numRef>
              <c:f>Sheet1!$B$4:$B$7</c:f>
              <c:numCache>
                <c:formatCode>General</c:formatCode>
                <c:ptCount val="4"/>
                <c:pt idx="0">
                  <c:v>9.6709999999999994</c:v>
                </c:pt>
                <c:pt idx="1">
                  <c:v>10.58</c:v>
                </c:pt>
                <c:pt idx="2">
                  <c:v>178.1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8A-4AB5-9660-A029E28AFF17}"/>
            </c:ext>
          </c:extLst>
        </c:ser>
        <c:ser>
          <c:idx val="2"/>
          <c:order val="1"/>
          <c:tx>
            <c:v>ACC</c:v>
          </c:tx>
          <c:spPr>
            <a:pattFill prst="wdDnDiag">
              <a:fgClr>
                <a:schemeClr val="accent1"/>
              </a:fgClr>
              <a:bgClr>
                <a:schemeClr val="bg1"/>
              </a:bgClr>
            </a:pattFill>
            <a:ln>
              <a:solidFill>
                <a:srgbClr val="0070C0"/>
              </a:solidFill>
            </a:ln>
            <a:effectLst/>
          </c:spPr>
          <c:invertIfNegative val="0"/>
          <c:cat>
            <c:strRef>
              <c:f>Sheet1!$A$4:$A$7</c:f>
              <c:strCache>
                <c:ptCount val="4"/>
                <c:pt idx="0">
                  <c:v>20cm</c:v>
                </c:pt>
                <c:pt idx="1">
                  <c:v>40cm</c:v>
                </c:pt>
                <c:pt idx="2">
                  <c:v>60cm</c:v>
                </c:pt>
                <c:pt idx="3">
                  <c:v>80cm</c:v>
                </c:pt>
              </c:strCache>
            </c:strRef>
          </c:cat>
          <c:val>
            <c:numRef>
              <c:f>Sheet1!$J$4:$J$7</c:f>
              <c:numCache>
                <c:formatCode>General</c:formatCode>
                <c:ptCount val="4"/>
                <c:pt idx="0">
                  <c:v>12.1</c:v>
                </c:pt>
                <c:pt idx="1">
                  <c:v>12.53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98A-4AB5-9660-A029E28AFF17}"/>
            </c:ext>
          </c:extLst>
        </c:ser>
        <c:ser>
          <c:idx val="3"/>
          <c:order val="2"/>
          <c:tx>
            <c:v>Pilot</c:v>
          </c:tx>
          <c:spPr>
            <a:solidFill>
              <a:schemeClr val="bg1"/>
            </a:solidFill>
            <a:ln>
              <a:noFill/>
            </a:ln>
            <a:effectLst/>
          </c:spPr>
          <c:invertIfNegative val="0"/>
          <c:cat>
            <c:strRef>
              <c:f>Sheet1!$A$4:$A$7</c:f>
              <c:strCache>
                <c:ptCount val="4"/>
                <c:pt idx="0">
                  <c:v>20cm</c:v>
                </c:pt>
                <c:pt idx="1">
                  <c:v>40cm</c:v>
                </c:pt>
                <c:pt idx="2">
                  <c:v>60cm</c:v>
                </c:pt>
                <c:pt idx="3">
                  <c:v>80cm</c:v>
                </c:pt>
              </c:strCache>
            </c:strRef>
          </c:cat>
          <c:val>
            <c:numRef>
              <c:f>Sheet1!$N$4:$N$7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3-198A-4AB5-9660-A029E28AFF17}"/>
            </c:ext>
          </c:extLst>
        </c:ser>
        <c:ser>
          <c:idx val="4"/>
          <c:order val="3"/>
          <c:tx>
            <c:v>EPC</c:v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Sheet1!$A$4:$A$7</c:f>
              <c:strCache>
                <c:ptCount val="4"/>
                <c:pt idx="0">
                  <c:v>20cm</c:v>
                </c:pt>
                <c:pt idx="1">
                  <c:v>40cm</c:v>
                </c:pt>
                <c:pt idx="2">
                  <c:v>60cm</c:v>
                </c:pt>
                <c:pt idx="3">
                  <c:v>80cm</c:v>
                </c:pt>
              </c:strCache>
            </c:strRef>
          </c:cat>
          <c:val>
            <c:numRef>
              <c:f>Sheet1!$D$4:$D$7</c:f>
              <c:numCache>
                <c:formatCode>General</c:formatCode>
                <c:ptCount val="4"/>
                <c:pt idx="0">
                  <c:v>2.444</c:v>
                </c:pt>
                <c:pt idx="1">
                  <c:v>2.528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98A-4AB5-9660-A029E28AFF17}"/>
            </c:ext>
          </c:extLst>
        </c:ser>
        <c:ser>
          <c:idx val="6"/>
          <c:order val="4"/>
          <c:tx>
            <c:v>ACC</c:v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cat>
            <c:strRef>
              <c:f>Sheet1!$A$4:$A$7</c:f>
              <c:strCache>
                <c:ptCount val="4"/>
                <c:pt idx="0">
                  <c:v>20cm</c:v>
                </c:pt>
                <c:pt idx="1">
                  <c:v>40cm</c:v>
                </c:pt>
                <c:pt idx="2">
                  <c:v>60cm</c:v>
                </c:pt>
                <c:pt idx="3">
                  <c:v>80cm</c:v>
                </c:pt>
              </c:strCache>
            </c:strRef>
          </c:cat>
          <c:val>
            <c:numRef>
              <c:f>Sheet1!$L$4:$L$7</c:f>
              <c:numCache>
                <c:formatCode>General</c:formatCode>
                <c:ptCount val="4"/>
                <c:pt idx="0">
                  <c:v>3.383</c:v>
                </c:pt>
                <c:pt idx="1">
                  <c:v>3.653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98A-4AB5-9660-A029E28AFF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98830575"/>
        <c:axId val="2131830655"/>
      </c:barChart>
      <c:catAx>
        <c:axId val="5988305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2131830655"/>
        <c:crosses val="autoZero"/>
        <c:auto val="1"/>
        <c:lblAlgn val="ctr"/>
        <c:lblOffset val="100"/>
        <c:noMultiLvlLbl val="0"/>
      </c:catAx>
      <c:valAx>
        <c:axId val="2131830655"/>
        <c:scaling>
          <c:orientation val="minMax"/>
          <c:max val="2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5988305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v>Wisent EPC success rate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Sheet1!$A$4:$A$7</c:f>
              <c:strCache>
                <c:ptCount val="4"/>
                <c:pt idx="0">
                  <c:v>20cm</c:v>
                </c:pt>
                <c:pt idx="1">
                  <c:v>40cm</c:v>
                </c:pt>
                <c:pt idx="2">
                  <c:v>60cm</c:v>
                </c:pt>
                <c:pt idx="3">
                  <c:v>80cm</c:v>
                </c:pt>
              </c:strCache>
            </c:strRef>
          </c:cat>
          <c:val>
            <c:numRef>
              <c:f>Sheet1!$C$4:$C$7</c:f>
              <c:numCache>
                <c:formatCode>General</c:formatCode>
                <c:ptCount val="4"/>
                <c:pt idx="0">
                  <c:v>100</c:v>
                </c:pt>
                <c:pt idx="1">
                  <c:v>100</c:v>
                </c:pt>
                <c:pt idx="2">
                  <c:v>1</c:v>
                </c:pt>
                <c:pt idx="3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304-489E-AE11-3C4BF81DFE22}"/>
            </c:ext>
          </c:extLst>
        </c:ser>
        <c:ser>
          <c:idx val="1"/>
          <c:order val="1"/>
          <c:tx>
            <c:v>Wisent TEMP success rate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Sheet1!$A$4:$A$7</c:f>
              <c:strCache>
                <c:ptCount val="4"/>
                <c:pt idx="0">
                  <c:v>20cm</c:v>
                </c:pt>
                <c:pt idx="1">
                  <c:v>40cm</c:v>
                </c:pt>
                <c:pt idx="2">
                  <c:v>60cm</c:v>
                </c:pt>
                <c:pt idx="3">
                  <c:v>80cm</c:v>
                </c:pt>
              </c:strCache>
            </c:strRef>
          </c:cat>
          <c:val>
            <c:numRef>
              <c:f>Sheet1!$G$4:$G$7</c:f>
              <c:numCache>
                <c:formatCode>General</c:formatCode>
                <c:ptCount val="4"/>
                <c:pt idx="0">
                  <c:v>100</c:v>
                </c:pt>
                <c:pt idx="1">
                  <c:v>100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304-489E-AE11-3C4BF81DFE22}"/>
            </c:ext>
          </c:extLst>
        </c:ser>
        <c:ser>
          <c:idx val="2"/>
          <c:order val="2"/>
          <c:tx>
            <c:v>Wisent ACC  success rate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Sheet1!$A$4:$A$7</c:f>
              <c:strCache>
                <c:ptCount val="4"/>
                <c:pt idx="0">
                  <c:v>20cm</c:v>
                </c:pt>
                <c:pt idx="1">
                  <c:v>40cm</c:v>
                </c:pt>
                <c:pt idx="2">
                  <c:v>60cm</c:v>
                </c:pt>
                <c:pt idx="3">
                  <c:v>80cm</c:v>
                </c:pt>
              </c:strCache>
            </c:strRef>
          </c:cat>
          <c:val>
            <c:numRef>
              <c:f>Sheet1!$K$4:$K$7</c:f>
              <c:numCache>
                <c:formatCode>General</c:formatCode>
                <c:ptCount val="4"/>
                <c:pt idx="0">
                  <c:v>100</c:v>
                </c:pt>
                <c:pt idx="1">
                  <c:v>100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304-489E-AE11-3C4BF81DFE22}"/>
            </c:ext>
          </c:extLst>
        </c:ser>
        <c:ser>
          <c:idx val="3"/>
          <c:order val="3"/>
          <c:tx>
            <c:v>SecuCode EPC success rate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Sheet1!$E$4:$E$7</c:f>
              <c:numCache>
                <c:formatCode>General</c:formatCode>
                <c:ptCount val="4"/>
                <c:pt idx="0">
                  <c:v>89</c:v>
                </c:pt>
                <c:pt idx="1">
                  <c:v>89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304-489E-AE11-3C4BF81DFE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31691903"/>
        <c:axId val="2131893887"/>
      </c:lineChart>
      <c:catAx>
        <c:axId val="4316919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2131893887"/>
        <c:crosses val="autoZero"/>
        <c:auto val="1"/>
        <c:lblAlgn val="ctr"/>
        <c:lblOffset val="100"/>
        <c:noMultiLvlLbl val="0"/>
      </c:catAx>
      <c:valAx>
        <c:axId val="2131893887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431691903"/>
        <c:crosses val="autoZero"/>
        <c:crossBetween val="between"/>
        <c:majorUnit val="25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EPC</c:v>
          </c:tx>
          <c:spPr>
            <a:pattFill prst="wdDnDiag">
              <a:fgClr>
                <a:srgbClr val="FF0000"/>
              </a:fgClr>
              <a:bgClr>
                <a:schemeClr val="bg1"/>
              </a:bgClr>
            </a:pattFill>
            <a:ln>
              <a:solidFill>
                <a:srgbClr val="FF0000"/>
              </a:solidFill>
            </a:ln>
            <a:effectLst/>
          </c:spPr>
          <c:invertIfNegative val="0"/>
          <c:cat>
            <c:strRef>
              <c:f>Sheet1!$A$4:$A$7</c:f>
              <c:strCache>
                <c:ptCount val="3"/>
                <c:pt idx="0">
                  <c:v>20cm</c:v>
                </c:pt>
                <c:pt idx="1">
                  <c:v>40cm</c:v>
                </c:pt>
                <c:pt idx="2">
                  <c:v>60cm</c:v>
                </c:pt>
              </c:strCache>
            </c:strRef>
          </c:cat>
          <c:val>
            <c:numRef>
              <c:f>Sheet1!$D$4:$D$7</c:f>
              <c:numCache>
                <c:formatCode>General</c:formatCode>
                <c:ptCount val="3"/>
                <c:pt idx="0">
                  <c:v>21.714403887912315</c:v>
                </c:pt>
                <c:pt idx="1">
                  <c:v>19.848771266540641</c:v>
                </c:pt>
                <c:pt idx="2">
                  <c:v>1.1791128579449748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E71-4745-A5C6-B1BB03F798B6}"/>
            </c:ext>
          </c:extLst>
        </c:ser>
        <c:ser>
          <c:idx val="2"/>
          <c:order val="1"/>
          <c:tx>
            <c:v>ACC</c:v>
          </c:tx>
          <c:spPr>
            <a:pattFill prst="wdDnDiag">
              <a:fgClr>
                <a:srgbClr val="0070C0"/>
              </a:fgClr>
              <a:bgClr>
                <a:schemeClr val="bg1"/>
              </a:bgClr>
            </a:pattFill>
            <a:ln>
              <a:solidFill>
                <a:srgbClr val="0070C0"/>
              </a:solidFill>
            </a:ln>
            <a:effectLst/>
          </c:spPr>
          <c:invertIfNegative val="0"/>
          <c:cat>
            <c:strRef>
              <c:f>Sheet1!$A$4:$A$7</c:f>
              <c:strCache>
                <c:ptCount val="3"/>
                <c:pt idx="0">
                  <c:v>20cm</c:v>
                </c:pt>
                <c:pt idx="1">
                  <c:v>40cm</c:v>
                </c:pt>
                <c:pt idx="2">
                  <c:v>60cm</c:v>
                </c:pt>
              </c:strCache>
            </c:strRef>
          </c:cat>
          <c:val>
            <c:numRef>
              <c:f>Sheet1!$P$4:$P$7</c:f>
              <c:numCache>
                <c:formatCode>General</c:formatCode>
                <c:ptCount val="3"/>
                <c:pt idx="0">
                  <c:v>31.074380165289256</c:v>
                </c:pt>
                <c:pt idx="1">
                  <c:v>30.007980845969673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E71-4745-A5C6-B1BB03F798B6}"/>
            </c:ext>
          </c:extLst>
        </c:ser>
        <c:ser>
          <c:idx val="3"/>
          <c:order val="2"/>
          <c:tx>
            <c:v>Pilot</c:v>
          </c:tx>
          <c:spPr>
            <a:solidFill>
              <a:schemeClr val="bg1"/>
            </a:solidFill>
            <a:ln>
              <a:noFill/>
            </a:ln>
            <a:effectLst/>
          </c:spPr>
          <c:invertIfNegative val="0"/>
          <c:cat>
            <c:strRef>
              <c:f>Sheet1!$A$4:$A$7</c:f>
              <c:strCache>
                <c:ptCount val="3"/>
                <c:pt idx="0">
                  <c:v>20cm</c:v>
                </c:pt>
                <c:pt idx="1">
                  <c:v>40cm</c:v>
                </c:pt>
                <c:pt idx="2">
                  <c:v>60cm</c:v>
                </c:pt>
              </c:strCache>
            </c:strRef>
          </c:cat>
          <c:val>
            <c:numRef>
              <c:f>Sheet1!$T$4:$T$7</c:f>
              <c:numCache>
                <c:formatCode>General</c:formatCode>
                <c:ptCount val="3"/>
              </c:numCache>
            </c:numRef>
          </c:val>
          <c:extLst>
            <c:ext xmlns:c16="http://schemas.microsoft.com/office/drawing/2014/chart" uri="{C3380CC4-5D6E-409C-BE32-E72D297353CC}">
              <c16:uniqueId val="{00000002-BE71-4745-A5C6-B1BB03F798B6}"/>
            </c:ext>
          </c:extLst>
        </c:ser>
        <c:ser>
          <c:idx val="4"/>
          <c:order val="3"/>
          <c:tx>
            <c:v>EPC</c:v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Sheet1!$A$4:$A$7</c:f>
              <c:strCache>
                <c:ptCount val="3"/>
                <c:pt idx="0">
                  <c:v>20cm</c:v>
                </c:pt>
                <c:pt idx="1">
                  <c:v>40cm</c:v>
                </c:pt>
                <c:pt idx="2">
                  <c:v>60cm</c:v>
                </c:pt>
              </c:strCache>
            </c:strRef>
          </c:cat>
          <c:val>
            <c:numRef>
              <c:f>Sheet1!$G$4:$G$7</c:f>
              <c:numCache>
                <c:formatCode>General</c:formatCode>
                <c:ptCount val="3"/>
                <c:pt idx="0">
                  <c:v>85.924713584288057</c:v>
                </c:pt>
                <c:pt idx="1">
                  <c:v>83.069620253164558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E71-4745-A5C6-B1BB03F798B6}"/>
            </c:ext>
          </c:extLst>
        </c:ser>
        <c:ser>
          <c:idx val="6"/>
          <c:order val="4"/>
          <c:tx>
            <c:v>ACC</c:v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cat>
            <c:strRef>
              <c:f>Sheet1!$A$4:$A$7</c:f>
              <c:strCache>
                <c:ptCount val="3"/>
                <c:pt idx="0">
                  <c:v>20cm</c:v>
                </c:pt>
                <c:pt idx="1">
                  <c:v>40cm</c:v>
                </c:pt>
                <c:pt idx="2">
                  <c:v>60cm</c:v>
                </c:pt>
              </c:strCache>
            </c:strRef>
          </c:cat>
          <c:val>
            <c:numRef>
              <c:f>Sheet1!$S$4:$S$7</c:f>
              <c:numCache>
                <c:formatCode>General</c:formatCode>
                <c:ptCount val="3"/>
                <c:pt idx="0">
                  <c:v>111.14395506946497</c:v>
                </c:pt>
                <c:pt idx="1">
                  <c:v>102.92909937038051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E71-4745-A5C6-B1BB03F798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98830575"/>
        <c:axId val="2131830655"/>
      </c:barChart>
      <c:catAx>
        <c:axId val="5988305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1830655"/>
        <c:crosses val="autoZero"/>
        <c:auto val="1"/>
        <c:lblAlgn val="ctr"/>
        <c:lblOffset val="100"/>
        <c:noMultiLvlLbl val="0"/>
      </c:catAx>
      <c:valAx>
        <c:axId val="2131830655"/>
        <c:scaling>
          <c:orientation val="minMax"/>
          <c:max val="12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8830575"/>
        <c:crosses val="autoZero"/>
        <c:crossBetween val="between"/>
        <c:majorUnit val="25"/>
      </c:valAx>
      <c:spPr>
        <a:noFill/>
        <a:ln>
          <a:noFill/>
        </a:ln>
        <a:effectLst/>
      </c:spPr>
    </c:plotArea>
    <c:legend>
      <c:legendPos val="t"/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ayout>
        <c:manualLayout>
          <c:xMode val="edge"/>
          <c:yMode val="edge"/>
          <c:x val="0.32878584317585297"/>
          <c:y val="0"/>
          <c:w val="0.34242831364829396"/>
          <c:h val="0.1153533524119290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1B3F-8E28-4C50-BC5B-699BD8055C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636FC6-6179-4C48-B6E5-E80FA1FBAB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7AC3B-75B8-49FE-B656-7D56CA13B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D90EE-837F-4381-AB33-781D32F8596C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E365A9-4260-4BF3-B001-2F9DA6772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EAB7F-EC24-40C8-85C4-528CD2315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C260-9A25-4C18-B7E2-6C21C360B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371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4FFB3-95ED-4355-AA0A-6E87007BF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6B4DAF-222E-42D0-9A75-EA1FB516A6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0F79F8-7ECC-4A49-BD2F-55924EA9C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D90EE-837F-4381-AB33-781D32F8596C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AE3DA-B43D-4EEA-B2F8-BF587C6C1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F7736-1DE1-47EF-ACC3-1AF2051E6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C260-9A25-4C18-B7E2-6C21C360B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59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8FEA86-8EC7-4589-8F0D-3193BB4E06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BA3118-7A7D-496E-9EE6-0E9066A9A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1F852C-EB43-43D9-A992-5DF28AE94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D90EE-837F-4381-AB33-781D32F8596C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BFAB0-EE1E-48B4-89EC-72D62463A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8F8CA7-0D7E-4A4B-899E-017A14152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C260-9A25-4C18-B7E2-6C21C360B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587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0A98E-5988-4E3D-9817-FFA1F8DC4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1FAE7-6CD9-4F29-8D26-01D79E32C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C4860-BBC4-41B1-9F3C-6E0C597A8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D90EE-837F-4381-AB33-781D32F8596C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00C5AE-C6A2-478F-9157-120FF8CF4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8AA62-08E8-4F36-B39C-DF3AFC44B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C260-9A25-4C18-B7E2-6C21C360B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198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9985A-D02F-4D1D-9AC2-799F572EE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2F7A39-9D4E-4A21-BD93-488F20FD9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D0999-794B-4152-A3A2-0A39E7A78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D90EE-837F-4381-AB33-781D32F8596C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D1CF4-7E46-43AA-911D-45545E932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A01DB-C020-4A74-8C01-A9521C3F9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C260-9A25-4C18-B7E2-6C21C360B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505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D2253-1FAE-4417-AF81-B2A763E7F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7C990-DBAF-4A59-8C76-2CE78FDEE2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90AA8D-36BD-4912-B112-7D6EE51B90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67B334-DCB2-4B9F-AA13-B5D66F310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D90EE-837F-4381-AB33-781D32F8596C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0C4113-D254-49D8-85C9-47C835A3F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8F62CA-8A16-4E39-95A5-9D1B78F90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C260-9A25-4C18-B7E2-6C21C360B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040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DA371-C023-41A6-AF54-EAB785D3A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F706A3-F076-40F4-B4E2-70050273DE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837EB8-A451-43AA-82AA-93A64276FE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1E68D3-A94F-4B77-B203-0A749ECF4C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79072F-5F8C-4004-BBEB-A9A7A00254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A0FAB0-903A-4121-921D-688D66A04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D90EE-837F-4381-AB33-781D32F8596C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433D1E-A786-40C6-ADFD-00B7A1726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F14372-A32F-4C4D-9F49-31AEF7DE0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C260-9A25-4C18-B7E2-6C21C360B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817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51FDF-48E3-447A-94AC-5C4275CB4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8617A0-74DC-4E2F-BD3F-039C52A1F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D90EE-837F-4381-AB33-781D32F8596C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F37F50-A1EB-4C69-8E1D-A1A7734BF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97BE9D-DF97-4627-981C-D816092B2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C260-9A25-4C18-B7E2-6C21C360B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685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8E7A9F-D3D5-4D81-A98E-9BF67F181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D90EE-837F-4381-AB33-781D32F8596C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0AF963-D8B8-4368-AA0B-E4B99D619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71EC8-516E-40A0-9508-55D25CB9B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C260-9A25-4C18-B7E2-6C21C360B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825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75A95-D2D6-43EB-9B8D-1F7444BBD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17195-23D0-4D01-944B-5F88F82AB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772E2A-D587-4D68-A25E-AC6C583C96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6DA189-0132-4C0E-86E4-7EDC4869B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D90EE-837F-4381-AB33-781D32F8596C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0403F0-715E-49D6-9D78-3AC6E4315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EBD8B-16E9-4E40-9E3B-AB51CFA64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C260-9A25-4C18-B7E2-6C21C360B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582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2BFA4-08F2-41E4-96F1-498C71271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BBDCFD-DCB6-42A9-81FA-8189C3C4CA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36DB14-750D-4440-82F0-7B3D87505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1149FC-6C0C-4F9A-9739-38A0E6659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D90EE-837F-4381-AB33-781D32F8596C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64D3AA-6295-49E1-82CA-D2179926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12BE95-6DD3-43BF-B0B7-D58FEC41B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C260-9A25-4C18-B7E2-6C21C360B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715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DEAC67-F44E-4C92-B889-5B87A6FD4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BCFC6-29D2-41C7-9B81-8290E18A35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35090-324D-47CB-9A6C-121EA1AEE8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D90EE-837F-4381-AB33-781D32F8596C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FE09EA-75D2-4257-A0D8-BAD09E8914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4845-AE29-4D1A-BD2E-529649ABD3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1C260-9A25-4C18-B7E2-6C21C360B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228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F09FD59-F3A2-45F3-8078-02AFB028FE5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9721506"/>
              </p:ext>
            </p:extLst>
          </p:nvPr>
        </p:nvGraphicFramePr>
        <p:xfrm>
          <a:off x="0" y="3429000"/>
          <a:ext cx="12192000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A37B88E1-02E7-40FF-A8AD-BE1A36AF84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5377917"/>
              </p:ext>
            </p:extLst>
          </p:nvPr>
        </p:nvGraphicFramePr>
        <p:xfrm>
          <a:off x="0" y="0"/>
          <a:ext cx="4581331" cy="29671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BA64076-9F3D-44A4-BCEC-E95B96554BF1}"/>
              </a:ext>
            </a:extLst>
          </p:cNvPr>
          <p:cNvSpPr txBox="1"/>
          <p:nvPr/>
        </p:nvSpPr>
        <p:spPr>
          <a:xfrm>
            <a:off x="923562" y="387417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257868-AD8A-4467-B194-CB78099BD6B1}"/>
              </a:ext>
            </a:extLst>
          </p:cNvPr>
          <p:cNvSpPr txBox="1"/>
          <p:nvPr/>
        </p:nvSpPr>
        <p:spPr>
          <a:xfrm>
            <a:off x="2247169" y="417632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592CAB-674D-4F82-8218-834335713BB7}"/>
              </a:ext>
            </a:extLst>
          </p:cNvPr>
          <p:cNvSpPr txBox="1"/>
          <p:nvPr/>
        </p:nvSpPr>
        <p:spPr>
          <a:xfrm>
            <a:off x="1369679" y="387417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US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B00D11-C963-4A2C-8797-4119FD89352E}"/>
              </a:ext>
            </a:extLst>
          </p:cNvPr>
          <p:cNvSpPr txBox="1"/>
          <p:nvPr/>
        </p:nvSpPr>
        <p:spPr>
          <a:xfrm>
            <a:off x="3810773" y="387417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40CB90-EC26-4B0C-BCC8-5447CEA8707E}"/>
              </a:ext>
            </a:extLst>
          </p:cNvPr>
          <p:cNvSpPr txBox="1"/>
          <p:nvPr/>
        </p:nvSpPr>
        <p:spPr>
          <a:xfrm>
            <a:off x="4256890" y="387417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US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1BF736-F217-4C72-9762-CD42F493CE5A}"/>
              </a:ext>
            </a:extLst>
          </p:cNvPr>
          <p:cNvSpPr txBox="1"/>
          <p:nvPr/>
        </p:nvSpPr>
        <p:spPr>
          <a:xfrm>
            <a:off x="6687711" y="614898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FBC1D1-D355-4BB6-9B21-57D9F78DE9E6}"/>
              </a:ext>
            </a:extLst>
          </p:cNvPr>
          <p:cNvSpPr txBox="1"/>
          <p:nvPr/>
        </p:nvSpPr>
        <p:spPr>
          <a:xfrm>
            <a:off x="7143615" y="619685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US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DF7757-B317-4D04-8AE3-695700C184CB}"/>
              </a:ext>
            </a:extLst>
          </p:cNvPr>
          <p:cNvSpPr txBox="1"/>
          <p:nvPr/>
        </p:nvSpPr>
        <p:spPr>
          <a:xfrm>
            <a:off x="3829254" y="3092351"/>
            <a:ext cx="9685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Wisent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55DDA9E-4EA4-4858-B5DB-2FFE537448CE}"/>
              </a:ext>
            </a:extLst>
          </p:cNvPr>
          <p:cNvSpPr txBox="1"/>
          <p:nvPr/>
        </p:nvSpPr>
        <p:spPr>
          <a:xfrm>
            <a:off x="2716603" y="4302160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A120AD6-FC5C-4A9F-B87E-A0F8ED280BDF}"/>
              </a:ext>
            </a:extLst>
          </p:cNvPr>
          <p:cNvSpPr txBox="1"/>
          <p:nvPr/>
        </p:nvSpPr>
        <p:spPr>
          <a:xfrm>
            <a:off x="5097005" y="419310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5E033C1-8353-439D-91DF-A57F07441063}"/>
              </a:ext>
            </a:extLst>
          </p:cNvPr>
          <p:cNvSpPr txBox="1"/>
          <p:nvPr/>
        </p:nvSpPr>
        <p:spPr>
          <a:xfrm>
            <a:off x="5566439" y="4671492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55F80D0-B65D-4DCD-B74A-8DAC510C03CB}"/>
              </a:ext>
            </a:extLst>
          </p:cNvPr>
          <p:cNvSpPr txBox="1"/>
          <p:nvPr/>
        </p:nvSpPr>
        <p:spPr>
          <a:xfrm>
            <a:off x="7767829" y="6196857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9681795-2055-4BB2-AC1F-793AC468B3B3}"/>
              </a:ext>
            </a:extLst>
          </p:cNvPr>
          <p:cNvSpPr txBox="1"/>
          <p:nvPr/>
        </p:nvSpPr>
        <p:spPr>
          <a:xfrm>
            <a:off x="8237263" y="6196857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63A2011-16CD-4F35-AFC3-6E0201BF57E2}"/>
              </a:ext>
            </a:extLst>
          </p:cNvPr>
          <p:cNvSpPr txBox="1"/>
          <p:nvPr/>
        </p:nvSpPr>
        <p:spPr>
          <a:xfrm>
            <a:off x="7475827" y="3092351"/>
            <a:ext cx="13837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SecuCode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B9A8D39-2C04-4F72-B80B-DAACCB58C5CA}"/>
              </a:ext>
            </a:extLst>
          </p:cNvPr>
          <p:cNvSpPr txBox="1"/>
          <p:nvPr/>
        </p:nvSpPr>
        <p:spPr>
          <a:xfrm>
            <a:off x="6096000" y="923731"/>
            <a:ext cx="1253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Distance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B5FEF1-638B-458F-9921-18D5388E6615}"/>
              </a:ext>
            </a:extLst>
          </p:cNvPr>
          <p:cNvSpPr txBox="1"/>
          <p:nvPr/>
        </p:nvSpPr>
        <p:spPr>
          <a:xfrm>
            <a:off x="6438141" y="1608884"/>
            <a:ext cx="1518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Latency (s)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E988DF6-5E14-4B7E-A99E-744F95B105D5}"/>
              </a:ext>
            </a:extLst>
          </p:cNvPr>
          <p:cNvSpPr txBox="1"/>
          <p:nvPr/>
        </p:nvSpPr>
        <p:spPr>
          <a:xfrm>
            <a:off x="6423026" y="2191816"/>
            <a:ext cx="2249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Success Rate (%)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18F9D59-04B4-4EAC-B4C1-23CB5BEAA983}"/>
              </a:ext>
            </a:extLst>
          </p:cNvPr>
          <p:cNvSpPr txBox="1"/>
          <p:nvPr/>
        </p:nvSpPr>
        <p:spPr>
          <a:xfrm>
            <a:off x="3829254" y="368950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AE93047-5A7F-47F9-9E4F-79C27409A03E}"/>
              </a:ext>
            </a:extLst>
          </p:cNvPr>
          <p:cNvSpPr txBox="1"/>
          <p:nvPr/>
        </p:nvSpPr>
        <p:spPr>
          <a:xfrm>
            <a:off x="4275371" y="368950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US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7649AE0-66FB-4526-8397-A706E2363700}"/>
              </a:ext>
            </a:extLst>
          </p:cNvPr>
          <p:cNvSpPr txBox="1"/>
          <p:nvPr/>
        </p:nvSpPr>
        <p:spPr>
          <a:xfrm>
            <a:off x="6560283" y="3720460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EF1BED0-87B5-4148-A00A-CC1D19256C11}"/>
              </a:ext>
            </a:extLst>
          </p:cNvPr>
          <p:cNvSpPr txBox="1"/>
          <p:nvPr/>
        </p:nvSpPr>
        <p:spPr>
          <a:xfrm>
            <a:off x="7029717" y="3720460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4086188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15AF757-5B26-41A6-BA46-02F4BFDBF60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6439339"/>
              </p:ext>
            </p:extLst>
          </p:nvPr>
        </p:nvGraphicFramePr>
        <p:xfrm>
          <a:off x="709127" y="4021494"/>
          <a:ext cx="12192000" cy="33216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98659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26</Words>
  <Application>Microsoft Office PowerPoint</Application>
  <PresentationFormat>Widescreen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Yang Su</dc:creator>
  <cp:lastModifiedBy>Yang Su</cp:lastModifiedBy>
  <cp:revision>9</cp:revision>
  <dcterms:created xsi:type="dcterms:W3CDTF">2019-05-20T14:16:37Z</dcterms:created>
  <dcterms:modified xsi:type="dcterms:W3CDTF">2019-05-22T08:20:02Z</dcterms:modified>
</cp:coreProperties>
</file>