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534B-14D7-43E3-AB11-7B6A246CE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3794A-4D16-4AFB-9B85-B9A6BDA2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E692-6EA7-4078-9A84-7EDBF305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1D76-F61A-4AD5-9864-B2851C87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5591-1897-4B7C-80D1-5E74E089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C351-6B1D-4FFB-B162-981642C8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A19B9-EC10-42F1-98CC-883BEB5F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804-C833-40E7-822C-2AABC067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E195-8FC3-43A2-AD15-F785D486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208E-E362-4512-9154-F01E21F9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B81D3-3557-4D7D-874F-B53455493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28752-EB05-4BEE-B38F-4F19AFD55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0C652-7C08-4784-95E2-60EDAB79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A5FD-1DD4-482D-B15D-82A40455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57B2-3D47-4179-A1BD-7BFBB48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082B-C998-467A-9363-2F4D771B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F0D-C70E-42E9-9461-AB99BF3A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C335-ABD7-4479-97CF-436B3738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1D0F-14D0-41A5-999C-707E648C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E95E-3691-4430-A9BF-34FA5147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A1A3-8CEC-458A-89FE-0E8BA964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43E67-F77A-46E1-BA6A-AB40E761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F021-77E1-40D2-9E26-00ECFF12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52B-F7FE-4404-A8BB-CF09AAB8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2F8A-04AC-49C7-A207-4D5EFDC0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C82D-5265-4217-8AC6-37450D8B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D1B7-DCDA-4860-BFB3-EB8F7732D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EB5E1-28CF-43C2-8E4D-F4FC719A8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C8CE2-4A04-4D52-B431-3275E889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322E-F674-4245-94A0-E6E037B8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EC02D-161D-4C2D-B4FB-FD6789A6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CFB-41A7-47E4-9DD4-22C423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AF032-6651-4BFF-A42F-3E6670F7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27058-2AD7-46D9-A3C7-5E3F6D26C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94272-B8E8-49C1-B6B2-CFD4A3A7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3C0E2-8A2D-453C-9F60-41AB72360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FB686-92B9-4C7A-BFDB-E40E208A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84D78-A666-40FC-B213-98FB8481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05CE3-1473-408F-9CF9-35E9D44C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2D56-0AE1-4174-9619-5014DF60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07298-D81A-4E41-86A1-E2C9489E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62CF-EFC4-475C-A1A3-6B57A231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FC5B5-1CB2-4F2E-BA1B-1478CCDC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70B98-7E51-4AC4-9D63-58B379B6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BB094-55C8-4C80-B11F-CC986FB5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88B51-8C27-42B9-A40F-AED4093B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0-9BB0-48F4-9CED-5ECBA3EF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0073-DACE-4CFB-85CD-B3B07755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DD4DE-CAEB-4D25-8EF6-2CF0AE10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3B43-DF2B-4098-A73E-7ACC1715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5605-530C-492B-9ED4-9420647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D608-A9F1-41C4-B4D5-F317A324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FBA0-E802-4276-B8F9-087D8829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CC35F-F0D8-4460-AD7E-964B7606F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D104F-9921-40B6-9CF5-C0661D0E5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14AC-D16F-4061-AF03-1356D1D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6CCE-4081-4BC1-875E-E33B5720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11ED7-6EC4-4CAD-A7FB-7CE397A1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57861-93C3-4520-BC4E-3D13A8E1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CFE36-49BE-4152-9AB9-0FC5D2BC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D993-7D3B-4DAD-9A0A-533B230DA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26FA-0495-45A3-9BC6-BFEFE8A422B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DB50-9807-4FC9-B375-B6E3F7DA4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F689-6C50-4206-BAC8-9EFDE206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CB9A-E6F7-44FF-992E-4D436C17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F9AA-082D-44E0-AE70-6A26885A0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7082"/>
          </a:xfrm>
        </p:spPr>
        <p:txBody>
          <a:bodyPr>
            <a:normAutofit/>
          </a:bodyPr>
          <a:lstStyle/>
          <a:p>
            <a:r>
              <a:rPr lang="en-US" dirty="0"/>
              <a:t>Secure Broadcast Update Scenario with an End-to-end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146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5DDFD261-F824-4767-B759-67B91BC2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18" y="115136"/>
            <a:ext cx="8792564" cy="52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7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7583E-494E-489A-BBA3-E48E0DB9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70" y="58189"/>
            <a:ext cx="8006900" cy="5401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62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A68CB-EF87-431F-B9DF-E30D2683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36" y="58189"/>
            <a:ext cx="8096770" cy="537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37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Secure Broadcast Update Scenario with an End-to-end 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Wiser </dc:title>
  <dc:creator>Yang Su</dc:creator>
  <cp:lastModifiedBy>Yang Su</cp:lastModifiedBy>
  <cp:revision>8</cp:revision>
  <dcterms:created xsi:type="dcterms:W3CDTF">2019-11-15T23:37:15Z</dcterms:created>
  <dcterms:modified xsi:type="dcterms:W3CDTF">2019-11-20T10:22:53Z</dcterms:modified>
</cp:coreProperties>
</file>