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okia\Documents\GitHub\Wisecr\experiment\PAM_FigS7\Evaluation\PAEM_MAC\plo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okia\Documents\GitHub\Wisecr\experiment\PAM_FigS7\Evaluation\PAEM_MAC\plo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56167979002625"/>
          <c:y val="5.720241553048E-2"/>
          <c:w val="0.88258357939632548"/>
          <c:h val="0.682738337857906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'Compare 100 Active time'!$B$1</c:f>
              <c:strCache>
                <c:ptCount val="1"/>
                <c:pt idx="0">
                  <c:v>PAM(Ours)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'Compare 100 Active time'!$A$2:$A$8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</c:numCache>
            </c:numRef>
          </c:cat>
          <c:val>
            <c:numRef>
              <c:f>'Compare 100 Active time'!$B$2:$B$8</c:f>
              <c:numCache>
                <c:formatCode>General</c:formatCode>
                <c:ptCount val="7"/>
                <c:pt idx="0">
                  <c:v>105</c:v>
                </c:pt>
                <c:pt idx="1">
                  <c:v>105</c:v>
                </c:pt>
                <c:pt idx="2">
                  <c:v>105</c:v>
                </c:pt>
                <c:pt idx="3">
                  <c:v>335.5</c:v>
                </c:pt>
                <c:pt idx="4">
                  <c:v>402</c:v>
                </c:pt>
                <c:pt idx="5">
                  <c:v>402</c:v>
                </c:pt>
                <c:pt idx="6">
                  <c:v>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53-4C34-AF5C-7E7CC3C58152}"/>
            </c:ext>
          </c:extLst>
        </c:ser>
        <c:ser>
          <c:idx val="1"/>
          <c:order val="1"/>
          <c:tx>
            <c:strRef>
              <c:f>'Compare 100 Active time'!$C$1</c:f>
              <c:strCache>
                <c:ptCount val="1"/>
                <c:pt idx="0">
                  <c:v>IEM</c:v>
                </c:pt>
              </c:strCache>
            </c:strRef>
          </c:tx>
          <c:spPr>
            <a:pattFill prst="wdDnDiag">
              <a:fgClr>
                <a:srgbClr val="FF00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'Compare 100 Active time'!$A$2:$A$8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</c:numCache>
            </c:numRef>
          </c:cat>
          <c:val>
            <c:numRef>
              <c:f>'Compare 100 Active time'!$C$2:$C$8</c:f>
              <c:numCache>
                <c:formatCode>General</c:formatCode>
                <c:ptCount val="7"/>
                <c:pt idx="0">
                  <c:v>507</c:v>
                </c:pt>
                <c:pt idx="1">
                  <c:v>507</c:v>
                </c:pt>
                <c:pt idx="2">
                  <c:v>506</c:v>
                </c:pt>
                <c:pt idx="3">
                  <c:v>506</c:v>
                </c:pt>
                <c:pt idx="4">
                  <c:v>506</c:v>
                </c:pt>
                <c:pt idx="5">
                  <c:v>506</c:v>
                </c:pt>
                <c:pt idx="6">
                  <c:v>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53-4C34-AF5C-7E7CC3C58152}"/>
            </c:ext>
          </c:extLst>
        </c:ser>
        <c:ser>
          <c:idx val="2"/>
          <c:order val="2"/>
          <c:tx>
            <c:strRef>
              <c:f>'Compare 100 Active time'!$D$1</c:f>
              <c:strCache>
                <c:ptCount val="1"/>
                <c:pt idx="0">
                  <c:v>CEM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'Compare 100 Active time'!$A$2:$A$8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</c:numCache>
            </c:numRef>
          </c:cat>
          <c:val>
            <c:numRef>
              <c:f>'Compare 100 Active time'!$D$2:$D$8</c:f>
              <c:numCache>
                <c:formatCode>General</c:formatCode>
                <c:ptCount val="7"/>
                <c:pt idx="0">
                  <c:v>104</c:v>
                </c:pt>
                <c:pt idx="1">
                  <c:v>104</c:v>
                </c:pt>
                <c:pt idx="2">
                  <c:v>104</c:v>
                </c:pt>
                <c:pt idx="3">
                  <c:v>104</c:v>
                </c:pt>
                <c:pt idx="4">
                  <c:v>104</c:v>
                </c:pt>
                <c:pt idx="5">
                  <c:v>104</c:v>
                </c:pt>
                <c:pt idx="6">
                  <c:v>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53-4C34-AF5C-7E7CC3C581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4414063"/>
        <c:axId val="248269071"/>
      </c:barChart>
      <c:catAx>
        <c:axId val="4644140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269071"/>
        <c:crosses val="autoZero"/>
        <c:auto val="1"/>
        <c:lblAlgn val="ctr"/>
        <c:lblOffset val="100"/>
        <c:noMultiLvlLbl val="0"/>
      </c:catAx>
      <c:valAx>
        <c:axId val="248269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Latency (ms)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414063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10297080052493439"/>
          <c:y val="2.55748031496063E-2"/>
          <c:w val="0.1720655347769029"/>
          <c:h val="0.30297718159778569"/>
        </c:manualLayout>
      </c:layout>
      <c:overlay val="0"/>
      <c:spPr>
        <a:solidFill>
          <a:schemeClr val="bg1"/>
        </a:solidFill>
        <a:ln w="15875"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86901246719161"/>
          <c:y val="7.2768445610965293E-2"/>
          <c:w val="0.88275598753280837"/>
          <c:h val="0.596404491105278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'Compare 100 Active time'!$H$1</c:f>
              <c:strCache>
                <c:ptCount val="1"/>
                <c:pt idx="0">
                  <c:v>PAM(Ours)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'Compare 100 Active time'!$G$2:$G$8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</c:numCache>
            </c:numRef>
          </c:cat>
          <c:val>
            <c:numRef>
              <c:f>'Compare 100 Active time'!$H$2:$H$8</c:f>
              <c:numCache>
                <c:formatCode>General</c:formatCode>
                <c:ptCount val="7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80</c:v>
                </c:pt>
                <c:pt idx="6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5D-4310-BB63-F603B3F2EA8C}"/>
            </c:ext>
          </c:extLst>
        </c:ser>
        <c:ser>
          <c:idx val="1"/>
          <c:order val="1"/>
          <c:tx>
            <c:strRef>
              <c:f>'Compare 100 Active time'!$I$1</c:f>
              <c:strCache>
                <c:ptCount val="1"/>
                <c:pt idx="0">
                  <c:v>IEM</c:v>
                </c:pt>
              </c:strCache>
            </c:strRef>
          </c:tx>
          <c:spPr>
            <a:pattFill prst="wdDnDiag">
              <a:fgClr>
                <a:srgbClr val="FF00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'Compare 100 Active time'!$G$2:$G$8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</c:numCache>
            </c:numRef>
          </c:cat>
          <c:val>
            <c:numRef>
              <c:f>'Compare 100 Active time'!$I$2:$I$8</c:f>
              <c:numCache>
                <c:formatCode>General</c:formatCode>
                <c:ptCount val="7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80</c:v>
                </c:pt>
                <c:pt idx="5">
                  <c:v>80</c:v>
                </c:pt>
                <c:pt idx="6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5D-4310-BB63-F603B3F2EA8C}"/>
            </c:ext>
          </c:extLst>
        </c:ser>
        <c:ser>
          <c:idx val="2"/>
          <c:order val="2"/>
          <c:tx>
            <c:strRef>
              <c:f>'Compare 100 Active time'!$J$1</c:f>
              <c:strCache>
                <c:ptCount val="1"/>
                <c:pt idx="0">
                  <c:v>CEM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'Compare 100 Active time'!$G$2:$G$8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</c:numCache>
            </c:numRef>
          </c:cat>
          <c:val>
            <c:numRef>
              <c:f>'Compare 100 Active time'!$J$2:$J$8</c:f>
              <c:numCache>
                <c:formatCode>General</c:formatCode>
                <c:ptCount val="7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60</c:v>
                </c:pt>
                <c:pt idx="4">
                  <c:v>20</c:v>
                </c:pt>
                <c:pt idx="5">
                  <c:v>10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5D-4310-BB63-F603B3F2EA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4414063"/>
        <c:axId val="248269071"/>
      </c:barChart>
      <c:catAx>
        <c:axId val="4644140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269071"/>
        <c:crosses val="autoZero"/>
        <c:auto val="1"/>
        <c:lblAlgn val="ctr"/>
        <c:lblOffset val="100"/>
        <c:noMultiLvlLbl val="0"/>
      </c:catAx>
      <c:valAx>
        <c:axId val="24826907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Success Rate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414063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C11F-985E-4820-9371-169C52BA8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D6F3A-F2C4-49D9-B533-281B4F378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63D2F-84EA-4E2D-BB77-FA6CEA001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C1EB-3728-4D1F-A0D3-3A15DAD00949}" type="datetimeFigureOut">
              <a:rPr lang="en-AU" smtClean="0"/>
              <a:t>11/12/2020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DA5FD-16AD-4553-9FAC-4695AE03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33350-0CF6-42E3-A981-A22DA8DA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FBEA-C0C7-425C-B523-410009B74E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589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67DE-3760-4147-9ABA-E2D21C3D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71E94-BD39-4B73-A667-660187C2C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6A712-8AFB-4DD4-AC1D-D5FB8624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C1EB-3728-4D1F-A0D3-3A15DAD00949}" type="datetimeFigureOut">
              <a:rPr lang="en-AU" smtClean="0"/>
              <a:t>11/12/2020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29F4C-DF35-48A1-A4AF-F411A4A4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080F6-66D6-45BC-B262-E8CD4602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FBEA-C0C7-425C-B523-410009B74E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446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85D852-6A5E-4BB1-82D2-745048EE1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9E269-7F0D-4DAA-9576-B04D4DC9E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0F78D-DF6E-46E1-9051-53F78046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C1EB-3728-4D1F-A0D3-3A15DAD00949}" type="datetimeFigureOut">
              <a:rPr lang="en-AU" smtClean="0"/>
              <a:t>11/12/2020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B8D93-05FF-43EF-A99B-8C5E46DA3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FF538-B2A2-4F77-84A3-E6E129D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FBEA-C0C7-425C-B523-410009B74E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90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AB9F3-A6AF-49BF-8186-B6822A34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416B7-31DA-4014-89B2-09C2FD1E2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AA499-0840-4262-914C-31EBE35D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C1EB-3728-4D1F-A0D3-3A15DAD00949}" type="datetimeFigureOut">
              <a:rPr lang="en-AU" smtClean="0"/>
              <a:t>11/12/2020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AAADE-FB4B-4443-822A-0E5512A2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12CD4-AB4F-40A5-9118-ADFA026B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FBEA-C0C7-425C-B523-410009B74E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571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1A89-C35B-427D-A120-567647E9C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D6BE2-79C2-46CB-94B6-3DEB36E76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640D1-1F0A-49D6-9B87-4654EF10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C1EB-3728-4D1F-A0D3-3A15DAD00949}" type="datetimeFigureOut">
              <a:rPr lang="en-AU" smtClean="0"/>
              <a:t>11/12/2020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8B170-257B-4C28-87DF-C522515E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79BEF-875F-4DD0-90ED-4D2A79DD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FBEA-C0C7-425C-B523-410009B74E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04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1F01-BBEC-43AA-975F-2AB153FE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47AE9-857B-492D-87A9-D7D082B32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A66BD-3080-482F-9C1D-DCA289E0C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B2CFB-468D-4767-9AF7-259EC5DD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C1EB-3728-4D1F-A0D3-3A15DAD00949}" type="datetimeFigureOut">
              <a:rPr lang="en-AU" smtClean="0"/>
              <a:t>11/12/2020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A5751-E2DE-4488-BF20-E810490A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71C1E-0082-4A2F-A3C5-C04C0047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FBEA-C0C7-425C-B523-410009B74E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29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5E85-280D-4C63-8470-A3BDCBFF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86A8E-14B1-47E5-B44B-446CA1C14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DE098-3CFA-4EB1-9791-AA905942E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A0DBA-47FF-43BE-AA8E-12A1A5D63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E6D30-0535-4B60-AAC1-AD09EEA3F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DC6F5E-F04E-4DB6-8AE9-BF64CD03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C1EB-3728-4D1F-A0D3-3A15DAD00949}" type="datetimeFigureOut">
              <a:rPr lang="en-AU" smtClean="0"/>
              <a:t>11/12/2020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5F8DFD-95B7-4BCF-8B9C-4205EA61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B50E4-66B0-44B2-B7A3-E3512DAB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FBEA-C0C7-425C-B523-410009B74E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213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D0753-1CF3-4121-832C-233B84B5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8B6E4-C05F-4270-B472-DA2C47A3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C1EB-3728-4D1F-A0D3-3A15DAD00949}" type="datetimeFigureOut">
              <a:rPr lang="en-AU" smtClean="0"/>
              <a:t>11/12/2020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BDA5E-7BF8-45BC-9885-841D324D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13F2C-C0F3-4F4B-8E57-E6086308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FBEA-C0C7-425C-B523-410009B74E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199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98386-7AEA-43C1-B64A-B1FE8493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C1EB-3728-4D1F-A0D3-3A15DAD00949}" type="datetimeFigureOut">
              <a:rPr lang="en-AU" smtClean="0"/>
              <a:t>11/12/2020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F7B4B-6568-4211-8734-8CD68D75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D14ED-C9F8-4E35-976E-129075B0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FBEA-C0C7-425C-B523-410009B74E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539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8FB9-9025-4246-ACEC-ADE6BA7A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52C65-F451-4AA6-8519-3E72193B3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7CE2F-B975-49F0-8B5A-DD28BE742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3AB72-240A-4ACA-8F84-B148225D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C1EB-3728-4D1F-A0D3-3A15DAD00949}" type="datetimeFigureOut">
              <a:rPr lang="en-AU" smtClean="0"/>
              <a:t>11/12/2020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5F71-539D-4B7F-A92A-BAAB1AB7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CC627-EC91-4AE2-B5D7-63759345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FBEA-C0C7-425C-B523-410009B74E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904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6746-50BF-437B-A2AB-039AAEDF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DF0133-8ABC-4039-AF5A-5EC902CC9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B3386-3AB3-4FAE-A7F1-9A9433C7A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FE09F-7D82-472A-96E3-6C078C4B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C1EB-3728-4D1F-A0D3-3A15DAD00949}" type="datetimeFigureOut">
              <a:rPr lang="en-AU" smtClean="0"/>
              <a:t>11/12/2020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0C1CC-3116-4B9A-917F-213498BB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223F9-EAD1-471A-AE43-805EF877C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FBEA-C0C7-425C-B523-410009B74E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196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A0A081-B718-45BC-AD43-96CDA6461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6B5BB-499F-4643-8DFC-CC7762EFC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E874F-25F1-4A88-81BE-1F6E9DB3C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4C1EB-3728-4D1F-A0D3-3A15DAD00949}" type="datetimeFigureOut">
              <a:rPr lang="en-AU" smtClean="0"/>
              <a:t>11/12/2020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AB892-E303-41DC-BBBE-586EEAB42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9E031-94CA-4EAD-BDE8-0F13103B9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0FBEA-C0C7-425C-B523-410009B74E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090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1D13A5D-8A3D-4BBA-905E-AA9BF0BFB3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7292109"/>
              </p:ext>
            </p:extLst>
          </p:nvPr>
        </p:nvGraphicFramePr>
        <p:xfrm>
          <a:off x="0" y="1"/>
          <a:ext cx="12192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0885695-1075-4433-9C83-B5BD0815F1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2670807"/>
              </p:ext>
            </p:extLst>
          </p:nvPr>
        </p:nvGraphicFramePr>
        <p:xfrm>
          <a:off x="0" y="3429001"/>
          <a:ext cx="12192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77715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Su</dc:creator>
  <cp:lastModifiedBy>Yang Su</cp:lastModifiedBy>
  <cp:revision>6</cp:revision>
  <dcterms:created xsi:type="dcterms:W3CDTF">2020-12-02T11:38:15Z</dcterms:created>
  <dcterms:modified xsi:type="dcterms:W3CDTF">2020-12-11T09:52:49Z</dcterms:modified>
</cp:coreProperties>
</file>