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3" r:id="rId3"/>
    <p:sldId id="269" r:id="rId4"/>
    <p:sldId id="284" r:id="rId5"/>
    <p:sldId id="285" r:id="rId6"/>
    <p:sldId id="286" r:id="rId7"/>
    <p:sldId id="257" r:id="rId8"/>
    <p:sldId id="278" r:id="rId9"/>
    <p:sldId id="280" r:id="rId10"/>
    <p:sldId id="281" r:id="rId11"/>
    <p:sldId id="261" r:id="rId12"/>
    <p:sldId id="263" r:id="rId13"/>
    <p:sldId id="28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2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63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2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9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8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3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4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7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7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2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8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9AC18-9E7E-49BA-8B48-34DBF3A207EA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9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Generación estática del sitio web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Evaluación y Gestión de la Configuración (EGC)</a:t>
            </a:r>
          </a:p>
          <a:p>
            <a:r>
              <a:rPr lang="es-ES" dirty="0"/>
              <a:t>Grupo </a:t>
            </a:r>
            <a:r>
              <a:rPr lang="es-ES" dirty="0" smtClean="0"/>
              <a:t>1</a:t>
            </a:r>
          </a:p>
          <a:p>
            <a:r>
              <a:rPr lang="es-ES" dirty="0" smtClean="0"/>
              <a:t>Equipo 28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Lenguajes</a:t>
            </a: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65892" y="4998296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PHP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1069394" y="4949782"/>
            <a:ext cx="7360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2050" name="Picture 2" descr="Resultado de imagen de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5" y="26640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55" y="2378031"/>
            <a:ext cx="476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5365892" y="5437721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MySQL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843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55483"/>
            <a:ext cx="6798734" cy="1303867"/>
          </a:xfrm>
        </p:spPr>
        <p:txBody>
          <a:bodyPr/>
          <a:lstStyle/>
          <a:p>
            <a:pPr algn="ctr"/>
            <a:r>
              <a:rPr lang="en-GB" dirty="0" err="1" smtClean="0"/>
              <a:t>Gestión</a:t>
            </a:r>
            <a:r>
              <a:rPr lang="en-GB" dirty="0" smtClean="0"/>
              <a:t> de </a:t>
            </a:r>
            <a:r>
              <a:rPr lang="en-GB" dirty="0" err="1" smtClean="0"/>
              <a:t>incidencias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27" y="1121007"/>
            <a:ext cx="6492012" cy="52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Gestión</a:t>
            </a:r>
            <a:r>
              <a:rPr lang="en-GB" dirty="0" smtClean="0"/>
              <a:t> de </a:t>
            </a:r>
            <a:r>
              <a:rPr lang="en-GB" dirty="0" err="1" smtClean="0"/>
              <a:t>código</a:t>
            </a:r>
            <a:r>
              <a:rPr lang="en-GB" dirty="0" smtClean="0"/>
              <a:t> </a:t>
            </a:r>
            <a:r>
              <a:rPr lang="en-GB" dirty="0" err="1" smtClean="0"/>
              <a:t>fuente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8" y="2395469"/>
            <a:ext cx="6725050" cy="39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9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Gestión</a:t>
            </a:r>
            <a:r>
              <a:rPr lang="en-GB" dirty="0" smtClean="0"/>
              <a:t> de </a:t>
            </a:r>
            <a:r>
              <a:rPr lang="en-GB" dirty="0" err="1" smtClean="0"/>
              <a:t>código</a:t>
            </a:r>
            <a:r>
              <a:rPr lang="en-GB" dirty="0" smtClean="0"/>
              <a:t> </a:t>
            </a:r>
            <a:r>
              <a:rPr lang="en-GB" dirty="0" err="1" smtClean="0"/>
              <a:t>fuente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6" y="2125015"/>
            <a:ext cx="7802433" cy="4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4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 smtClean="0"/>
              <a:t>Gestión</a:t>
            </a:r>
            <a:r>
              <a:rPr lang="en-AU" dirty="0" smtClean="0"/>
              <a:t> de </a:t>
            </a:r>
            <a:r>
              <a:rPr lang="en-AU" dirty="0" err="1" smtClean="0"/>
              <a:t>equipo</a:t>
            </a:r>
            <a:endParaRPr lang="en-GB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5" y="2290072"/>
            <a:ext cx="1744579" cy="174457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11" y="2518671"/>
            <a:ext cx="1287379" cy="12873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5" y="4623242"/>
            <a:ext cx="4462473" cy="16540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834949" y="3773041"/>
            <a:ext cx="2140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WhatsApp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4964895" y="5232776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GitHub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1578490" y="3773041"/>
            <a:ext cx="1471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Skype</a:t>
            </a:r>
            <a:endParaRPr lang="es-ES" sz="2800" dirty="0"/>
          </a:p>
        </p:txBody>
      </p:sp>
      <p:pic>
        <p:nvPicPr>
          <p:cNvPr id="4098" name="Picture 2" descr="Resultado de imagen de disco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86" y="2399753"/>
            <a:ext cx="1814893" cy="18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547195" y="4143179"/>
            <a:ext cx="1768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Discord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9719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6865" y="2760592"/>
            <a:ext cx="6798736" cy="3444997"/>
          </a:xfrm>
        </p:spPr>
        <p:txBody>
          <a:bodyPr/>
          <a:lstStyle/>
          <a:p>
            <a:r>
              <a:rPr lang="es-ES" dirty="0"/>
              <a:t>Carrasco Márquez, Antonio</a:t>
            </a:r>
          </a:p>
          <a:p>
            <a:r>
              <a:rPr lang="es-ES" dirty="0" smtClean="0"/>
              <a:t>Díaz </a:t>
            </a:r>
            <a:r>
              <a:rPr lang="es-ES" dirty="0" err="1" smtClean="0"/>
              <a:t>Llacer</a:t>
            </a:r>
            <a:r>
              <a:rPr lang="es-ES" dirty="0" smtClean="0"/>
              <a:t>, Sixto (Coordinador y ponente)</a:t>
            </a:r>
          </a:p>
          <a:p>
            <a:r>
              <a:rPr lang="es-ES" dirty="0" smtClean="0"/>
              <a:t>Higueras Galván, </a:t>
            </a:r>
            <a:r>
              <a:rPr lang="es-ES" dirty="0" err="1" smtClean="0"/>
              <a:t>Fco</a:t>
            </a:r>
            <a:r>
              <a:rPr lang="es-ES" dirty="0" smtClean="0"/>
              <a:t>. Javier</a:t>
            </a:r>
          </a:p>
          <a:p>
            <a:r>
              <a:rPr lang="es-ES" dirty="0" smtClean="0"/>
              <a:t>Tirado Hernández, Óscar</a:t>
            </a:r>
          </a:p>
          <a:p>
            <a:r>
              <a:rPr lang="es-ES" dirty="0" smtClean="0"/>
              <a:t>Torrijos Campano, Sergio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1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27006"/>
            <a:ext cx="7886700" cy="1730994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 smtClean="0"/>
              <a:t>Plugin de </a:t>
            </a:r>
            <a:r>
              <a:rPr lang="en-AU" dirty="0" smtClean="0"/>
              <a:t>WordPress </a:t>
            </a:r>
            <a:r>
              <a:rPr lang="en-AU" dirty="0" smtClean="0"/>
              <a:t>para </a:t>
            </a:r>
            <a:r>
              <a:rPr lang="en-AU" dirty="0" err="1" smtClean="0"/>
              <a:t>realizar</a:t>
            </a:r>
            <a:r>
              <a:rPr lang="en-AU" dirty="0" smtClean="0"/>
              <a:t> el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 smtClean="0"/>
              <a:t>estático</a:t>
            </a:r>
            <a:r>
              <a:rPr lang="en-AU" dirty="0" smtClean="0"/>
              <a:t> de </a:t>
            </a:r>
            <a:r>
              <a:rPr lang="en-AU" dirty="0" err="1" smtClean="0"/>
              <a:t>nuestro</a:t>
            </a:r>
            <a:r>
              <a:rPr lang="en-AU" dirty="0" smtClean="0"/>
              <a:t> Sistema web.</a:t>
            </a:r>
            <a:endParaRPr lang="en-AU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361"/>
            <a:ext cx="914400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866" y="506352"/>
            <a:ext cx="6798734" cy="1303867"/>
          </a:xfrm>
        </p:spPr>
        <p:txBody>
          <a:bodyPr/>
          <a:lstStyle/>
          <a:p>
            <a:r>
              <a:rPr lang="es-ES" dirty="0" err="1" smtClean="0"/>
              <a:t>WordPress</a:t>
            </a:r>
            <a:r>
              <a:rPr lang="es-ES" dirty="0" smtClean="0"/>
              <a:t> SHOP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553096"/>
            <a:ext cx="6399742" cy="47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3531"/>
      </p:ext>
    </p:extLst>
  </p:cSld>
  <p:clrMapOvr>
    <a:masterClrMapping/>
  </p:clrMapOvr>
  <p:transition spd="med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HTTRACK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30" y="2640169"/>
            <a:ext cx="3364606" cy="33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866" y="531021"/>
            <a:ext cx="6798734" cy="1303867"/>
          </a:xfrm>
        </p:spPr>
        <p:txBody>
          <a:bodyPr/>
          <a:lstStyle/>
          <a:p>
            <a:r>
              <a:rPr lang="es-ES" dirty="0" smtClean="0"/>
              <a:t>HTTRACK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65" y="1834888"/>
            <a:ext cx="5769736" cy="46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 smtClean="0"/>
              <a:t>Repositorio</a:t>
            </a:r>
            <a:r>
              <a:rPr lang="en-AU" dirty="0" smtClean="0"/>
              <a:t> de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 smtClean="0"/>
              <a:t>clonado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15" y="2147371"/>
            <a:ext cx="9298545" cy="29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Gestión</a:t>
            </a:r>
            <a:r>
              <a:rPr lang="en-GB" dirty="0" smtClean="0"/>
              <a:t> de </a:t>
            </a:r>
            <a:r>
              <a:rPr lang="en-GB" dirty="0" err="1" smtClean="0"/>
              <a:t>código</a:t>
            </a:r>
            <a:endParaRPr lang="en-GB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60" y="2782293"/>
            <a:ext cx="5161547" cy="1913213"/>
          </a:xfrm>
          <a:prstGeom prst="rect">
            <a:avLst/>
          </a:prstGeom>
        </p:spPr>
      </p:pic>
      <p:pic>
        <p:nvPicPr>
          <p:cNvPr id="1026" name="Picture 2" descr="Resultado de imagen de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1" y="2973115"/>
            <a:ext cx="1906636" cy="19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713621" y="4996985"/>
            <a:ext cx="1677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GitHub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1455072" y="5001347"/>
            <a:ext cx="1074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Git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587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Entornos</a:t>
            </a:r>
            <a:r>
              <a:rPr lang="en-GB" dirty="0" smtClean="0"/>
              <a:t> de </a:t>
            </a:r>
            <a:r>
              <a:rPr lang="en-GB" dirty="0" err="1" smtClean="0"/>
              <a:t>trabajo</a:t>
            </a: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65892" y="4998296"/>
            <a:ext cx="2150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WordPress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1176866" y="4998296"/>
            <a:ext cx="2938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Docker</a:t>
            </a:r>
            <a:r>
              <a:rPr lang="es-ES" sz="2800" dirty="0" smtClean="0"/>
              <a:t> </a:t>
            </a:r>
            <a:r>
              <a:rPr lang="es-ES" sz="2800" dirty="0" err="1" smtClean="0"/>
              <a:t>Toolbox</a:t>
            </a:r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782293"/>
            <a:ext cx="2562225" cy="1914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4" y="3266353"/>
            <a:ext cx="4150895" cy="9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7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3201</TotalTime>
  <Words>100</Words>
  <Application>Microsoft Office PowerPoint</Application>
  <PresentationFormat>Presentación en pantalla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Orgánico</vt:lpstr>
      <vt:lpstr>Generación estática del sitio web</vt:lpstr>
      <vt:lpstr>Integrantes</vt:lpstr>
      <vt:lpstr>Presentación de PowerPoint</vt:lpstr>
      <vt:lpstr>WordPress SHOP</vt:lpstr>
      <vt:lpstr>HTTRACK</vt:lpstr>
      <vt:lpstr>HTTRACK</vt:lpstr>
      <vt:lpstr>Repositorio de código clonado</vt:lpstr>
      <vt:lpstr>Gestión de código</vt:lpstr>
      <vt:lpstr>Entornos de trabajo</vt:lpstr>
      <vt:lpstr>Lenguajes</vt:lpstr>
      <vt:lpstr>Gestión de incidencias</vt:lpstr>
      <vt:lpstr>Gestión de código fuente</vt:lpstr>
      <vt:lpstr>Gestión de código fuente</vt:lpstr>
      <vt:lpstr>Gestión de equipo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Sergio Torrijos</cp:lastModifiedBy>
  <cp:revision>41</cp:revision>
  <dcterms:created xsi:type="dcterms:W3CDTF">2015-06-24T03:58:33Z</dcterms:created>
  <dcterms:modified xsi:type="dcterms:W3CDTF">2017-12-13T22:02:10Z</dcterms:modified>
</cp:coreProperties>
</file>