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B16-80CD-455E-B945-58B417ED4815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BB28-F521-411B-A3E5-4A7A521A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B16-80CD-455E-B945-58B417ED4815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BB28-F521-411B-A3E5-4A7A521A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1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B16-80CD-455E-B945-58B417ED4815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BB28-F521-411B-A3E5-4A7A521A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9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B16-80CD-455E-B945-58B417ED4815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BB28-F521-411B-A3E5-4A7A521A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6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B16-80CD-455E-B945-58B417ED4815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BB28-F521-411B-A3E5-4A7A521A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0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B16-80CD-455E-B945-58B417ED4815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BB28-F521-411B-A3E5-4A7A521A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0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B16-80CD-455E-B945-58B417ED4815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BB28-F521-411B-A3E5-4A7A521A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3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B16-80CD-455E-B945-58B417ED4815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BB28-F521-411B-A3E5-4A7A521A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9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B16-80CD-455E-B945-58B417ED4815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BB28-F521-411B-A3E5-4A7A521A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6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B16-80CD-455E-B945-58B417ED4815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BB28-F521-411B-A3E5-4A7A521A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B16-80CD-455E-B945-58B417ED4815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BB28-F521-411B-A3E5-4A7A521A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88B16-80CD-455E-B945-58B417ED4815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1BB28-F521-411B-A3E5-4A7A521A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4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448" y="168112"/>
            <a:ext cx="10109916" cy="524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86" y="2387829"/>
            <a:ext cx="5172797" cy="2829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1" t="3824" r="25784" b="18996"/>
          <a:stretch/>
        </p:blipFill>
        <p:spPr>
          <a:xfrm>
            <a:off x="10084158" y="1406658"/>
            <a:ext cx="1880315" cy="337901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56900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7882" y="742223"/>
            <a:ext cx="9427335" cy="66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80327" y="217252"/>
            <a:ext cx="1906073" cy="426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HOME</a:t>
            </a:r>
            <a:endParaRPr lang="en-US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2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05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" y="115910"/>
            <a:ext cx="12192000" cy="51133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90175" y="734096"/>
            <a:ext cx="7173532" cy="1378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84243" y="2530923"/>
            <a:ext cx="7173532" cy="1010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84243" y="3960479"/>
            <a:ext cx="7173532" cy="997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40935" y="869323"/>
            <a:ext cx="1339403" cy="1107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Beginning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560158" y="869323"/>
            <a:ext cx="1339403" cy="1107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07239" y="972352"/>
            <a:ext cx="1339403" cy="1107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intermediate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84054" y="2482514"/>
            <a:ext cx="1339403" cy="1107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Beginning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884054" y="3986236"/>
            <a:ext cx="1339403" cy="1107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Beginning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89183" y="3973356"/>
            <a:ext cx="1339403" cy="1107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intermediate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517228" y="2434107"/>
            <a:ext cx="1339403" cy="1107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623479" y="3986236"/>
            <a:ext cx="1339403" cy="1107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475926" y="2581992"/>
            <a:ext cx="1339403" cy="1107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648"/>
            <a:ext cx="12192000" cy="567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18" y="0"/>
            <a:ext cx="1133633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41" y="-300265"/>
            <a:ext cx="11888859" cy="3970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646" y="3959108"/>
            <a:ext cx="4416309" cy="272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56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51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266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37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 rifat</dc:creator>
  <cp:lastModifiedBy>hussain rifat</cp:lastModifiedBy>
  <cp:revision>4</cp:revision>
  <dcterms:created xsi:type="dcterms:W3CDTF">2018-12-15T05:32:32Z</dcterms:created>
  <dcterms:modified xsi:type="dcterms:W3CDTF">2018-12-16T16:28:04Z</dcterms:modified>
</cp:coreProperties>
</file>