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9" r:id="rId6"/>
    <p:sldId id="389" r:id="rId7"/>
    <p:sldId id="384" r:id="rId8"/>
    <p:sldId id="317" r:id="rId9"/>
    <p:sldId id="277" r:id="rId10"/>
    <p:sldId id="278" r:id="rId11"/>
    <p:sldId id="321" r:id="rId12"/>
    <p:sldId id="3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B0CE5E-0E25-4401-A7FB-D848B1E608A5}" v="10" dt="2022-05-06T21:38:53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792287"/>
            <a:ext cx="3565524" cy="3273426"/>
          </a:xfrm>
        </p:spPr>
        <p:txBody>
          <a:bodyPr anchor="b" anchorCtr="0">
            <a:normAutofit fontScale="90000"/>
          </a:bodyPr>
          <a:lstStyle/>
          <a:p>
            <a:pPr algn="ctr"/>
            <a:r>
              <a:rPr lang="en-GB" sz="2000" b="1" dirty="0">
                <a:latin typeface="Calibri Light"/>
              </a:rPr>
              <a:t>Data Bootcamp Final Project Presentation </a:t>
            </a:r>
            <a:br>
              <a:rPr lang="en-GB" sz="4800" b="1" dirty="0">
                <a:latin typeface="Calibri Light"/>
              </a:rPr>
            </a:br>
            <a:br>
              <a:rPr lang="en-GB" sz="4800" b="1" dirty="0">
                <a:latin typeface="Calibri Light"/>
              </a:rPr>
            </a:br>
            <a:r>
              <a:rPr lang="en-GB" b="1" dirty="0">
                <a:latin typeface="Calibri Light"/>
              </a:rPr>
              <a:t>T</a:t>
            </a:r>
            <a:r>
              <a:rPr lang="en-GB" sz="4800" b="1" dirty="0">
                <a:latin typeface="Calibri Light"/>
              </a:rPr>
              <a:t>he impact of COVID 19 on students Education and Mental Health</a:t>
            </a:r>
            <a:endParaRPr lang="en-US" sz="4800" b="1" dirty="0">
              <a:latin typeface="Calibri Light"/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5426076"/>
            <a:ext cx="3565524" cy="4889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 Adele Khankai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40D8E-E5F0-4E66-8F09-B1447CAE9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5" y="6196559"/>
            <a:ext cx="2109399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79375"/>
            <a:ext cx="3566160" cy="831850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3688" y="1020763"/>
            <a:ext cx="5132387" cy="5341937"/>
          </a:xfrm>
        </p:spPr>
        <p:txBody>
          <a:bodyPr/>
          <a:lstStyle/>
          <a:p>
            <a:r>
              <a:rPr lang="en-US" dirty="0"/>
              <a:t>I am a mother of 3, dedicated to achieve my goals and show my children the meaning of enjoying life. </a:t>
            </a:r>
          </a:p>
          <a:p>
            <a:r>
              <a:rPr lang="en-US" dirty="0"/>
              <a:t>I studied Children and young people's workforce however did not go into further education. </a:t>
            </a:r>
          </a:p>
          <a:p>
            <a:r>
              <a:rPr lang="en-US" dirty="0"/>
              <a:t>I have come from a managing/coordinating background, where I focused on ensuring business structure was followed and upheld. Whilst also managing the student journey and experience at BCU.  </a:t>
            </a:r>
          </a:p>
          <a:p>
            <a:endParaRPr lang="en-US" dirty="0"/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77" y="496906"/>
            <a:ext cx="8160897" cy="965200"/>
          </a:xfrm>
        </p:spPr>
        <p:txBody>
          <a:bodyPr/>
          <a:lstStyle/>
          <a:p>
            <a:r>
              <a:rPr lang="en-GB" sz="4400" dirty="0">
                <a:ea typeface="+mj-lt"/>
                <a:cs typeface="+mj-lt"/>
              </a:rPr>
              <a:t>How did you apply what you have learnt in the Bootcamp? 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77" y="1574038"/>
            <a:ext cx="4564062" cy="4321937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endParaRPr lang="en-GB" dirty="0"/>
          </a:p>
          <a:p>
            <a:pPr marL="0" indent="0">
              <a:spcAft>
                <a:spcPts val="1200"/>
              </a:spcAft>
              <a:buNone/>
            </a:pPr>
            <a:r>
              <a:rPr lang="en-GB" dirty="0">
                <a:cs typeface="Calibri"/>
              </a:rPr>
              <a:t>I planned my project to ensure I met all the requirements of the assignment brief. I included: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>
                <a:cs typeface="Calibri"/>
              </a:rPr>
              <a:t>Data analysis using EXCEL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>
                <a:cs typeface="Calibri"/>
              </a:rPr>
              <a:t>Data analysis using SQL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>
                <a:cs typeface="Calibri"/>
              </a:rPr>
              <a:t>Data Visualisation using PowerBI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>
                <a:cs typeface="Calibri"/>
              </a:rPr>
              <a:t>I also completed my presentation in line with these target deadlines.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88EC1400-8C4E-0673-E2F7-B0AF1A8DF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33" y="6209095"/>
            <a:ext cx="419905" cy="465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8AC729-5E13-5A81-BB59-84F15D368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018" y="6119840"/>
            <a:ext cx="835518" cy="5283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BE9AF7-32E1-8282-D029-9C3F61B2A1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8326" y="6223001"/>
            <a:ext cx="641292" cy="45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29" y="423209"/>
            <a:ext cx="5986161" cy="702975"/>
          </a:xfrm>
        </p:spPr>
        <p:txBody>
          <a:bodyPr/>
          <a:lstStyle/>
          <a:p>
            <a:r>
              <a:rPr lang="en-US" sz="2800" dirty="0"/>
              <a:t>Why did I choose to learn Data Analysis?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5533" y="3081528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3059506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b="42"/>
          <a:stretch/>
        </p:blipFill>
        <p:spPr>
          <a:xfrm>
            <a:off x="6083808" y="-1"/>
            <a:ext cx="3054096" cy="355043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b="42"/>
          <a:stretch/>
        </p:blipFill>
        <p:spPr>
          <a:xfrm>
            <a:off x="9136179" y="-1"/>
            <a:ext cx="3054096" cy="3550436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49" y="1503508"/>
            <a:ext cx="6108193" cy="1563688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I took the opportunity to develop myself with Niyo Enterprise as I came from a background of having very little education. I thought this would be an interesting way to gain an understanding of business insight and improvement.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88EC1400-8C4E-0673-E2F7-B0AF1A8DF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458" y="6221997"/>
            <a:ext cx="419905" cy="4654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8AC729-5E13-5A81-BB59-84F15D368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343" y="6132742"/>
            <a:ext cx="835518" cy="5283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BE9AF7-32E1-8282-D029-9C3F61B2A1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1651" y="6235903"/>
            <a:ext cx="641292" cy="458281"/>
          </a:xfrm>
          <a:prstGeom prst="rect">
            <a:avLst/>
          </a:prstGeom>
        </p:spPr>
      </p:pic>
      <p:sp>
        <p:nvSpPr>
          <p:cNvPr id="16" name="Title 10">
            <a:extLst>
              <a:ext uri="{FF2B5EF4-FFF2-40B4-BE49-F238E27FC236}">
                <a16:creationId xmlns:a16="http://schemas.microsoft.com/office/drawing/2014/main" id="{21CF0CCC-F978-4C07-B6E5-E8B5F0B07CAD}"/>
              </a:ext>
            </a:extLst>
          </p:cNvPr>
          <p:cNvSpPr txBox="1">
            <a:spLocks/>
          </p:cNvSpPr>
          <p:nvPr/>
        </p:nvSpPr>
        <p:spPr>
          <a:xfrm>
            <a:off x="289283" y="3420353"/>
            <a:ext cx="6878637" cy="7029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What role would I like to be in?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9F0028CA-5E55-45F8-93AC-FF8DE1FBEC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8285" y="4075004"/>
            <a:ext cx="610819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Data Analyst</a:t>
            </a:r>
          </a:p>
          <a:p>
            <a:r>
              <a:rPr lang="en-US" dirty="0"/>
              <a:t>Data Scientist</a:t>
            </a:r>
          </a:p>
          <a:p>
            <a:r>
              <a:rPr lang="en-US" dirty="0"/>
              <a:t>Business Analyst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My Project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kern="1200" dirty="0">
                <a:latin typeface="+mn-lt"/>
                <a:ea typeface="+mn-ea"/>
                <a:cs typeface="+mn-cs"/>
              </a:rPr>
              <a:t>My Objective within this project is to investigate what correlation we see with the changes in delivered education and the behavior of students. I also want to explore how students react to education without a social environment.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21DCCAF7-2E09-475D-A4C3-51D111F84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58" y="6221997"/>
            <a:ext cx="419905" cy="4654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75775D-E756-4C1C-8FE8-722F085BD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43" y="6132742"/>
            <a:ext cx="835518" cy="5283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DDCBD4-3600-4BA7-A3A0-8B75BB605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1651" y="6235903"/>
            <a:ext cx="641292" cy="45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413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089" y="-110458"/>
            <a:ext cx="5437186" cy="1319466"/>
          </a:xfrm>
        </p:spPr>
        <p:txBody>
          <a:bodyPr wrap="square" anchor="b">
            <a:normAutofit/>
          </a:bodyPr>
          <a:lstStyle/>
          <a:p>
            <a:r>
              <a:rPr lang="en-US" sz="6400" dirty="0"/>
              <a:t>Excel Analysis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842413"/>
            <a:ext cx="762805" cy="734873"/>
            <a:chOff x="7950336" y="1300590"/>
            <a:chExt cx="762805" cy="73487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97EAAA74-3671-44FC-9ECB-0CB932729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8" t="29926" r="47832" b="10252"/>
          <a:stretch/>
        </p:blipFill>
        <p:spPr>
          <a:xfrm>
            <a:off x="7925355" y="549275"/>
            <a:ext cx="2347575" cy="2771775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7B709FF-BFDC-4D26-9990-BC26F14D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695687" y="5744830"/>
            <a:ext cx="998223" cy="1262947"/>
          </a:xfrm>
          <a:custGeom>
            <a:avLst/>
            <a:gdLst>
              <a:gd name="connsiteX0" fmla="*/ 458223 w 998223"/>
              <a:gd name="connsiteY0" fmla="*/ 0 h 1262947"/>
              <a:gd name="connsiteX1" fmla="*/ 982597 w 998223"/>
              <a:gd name="connsiteY1" fmla="*/ 931034 h 1262947"/>
              <a:gd name="connsiteX2" fmla="*/ 987252 w 998223"/>
              <a:gd name="connsiteY2" fmla="*/ 938533 h 1262947"/>
              <a:gd name="connsiteX3" fmla="*/ 998223 w 998223"/>
              <a:gd name="connsiteY3" fmla="*/ 992947 h 1262947"/>
              <a:gd name="connsiteX4" fmla="*/ 458223 w 998223"/>
              <a:gd name="connsiteY4" fmla="*/ 1262947 h 1262947"/>
              <a:gd name="connsiteX5" fmla="*/ 448893 w 998223"/>
              <a:gd name="connsiteY5" fmla="*/ 1262476 h 1262947"/>
              <a:gd name="connsiteX6" fmla="*/ 0 w 998223"/>
              <a:gd name="connsiteY6" fmla="*/ 81358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223" h="1262947">
                <a:moveTo>
                  <a:pt x="458223" y="0"/>
                </a:moveTo>
                <a:lnTo>
                  <a:pt x="982597" y="931034"/>
                </a:lnTo>
                <a:lnTo>
                  <a:pt x="987252" y="938533"/>
                </a:lnTo>
                <a:cubicBezTo>
                  <a:pt x="994446" y="956109"/>
                  <a:pt x="998223" y="974307"/>
                  <a:pt x="998223" y="992947"/>
                </a:cubicBezTo>
                <a:cubicBezTo>
                  <a:pt x="998223" y="1142064"/>
                  <a:pt x="756457" y="1262947"/>
                  <a:pt x="458223" y="1262947"/>
                </a:cubicBezTo>
                <a:lnTo>
                  <a:pt x="448893" y="1262476"/>
                </a:lnTo>
                <a:lnTo>
                  <a:pt x="0" y="813583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F427B2B-E8F7-4FF7-AA4D-5801283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8044" y="6135961"/>
            <a:ext cx="540000" cy="976595"/>
          </a:xfrm>
          <a:custGeom>
            <a:avLst/>
            <a:gdLst>
              <a:gd name="connsiteX0" fmla="*/ 164903 w 540000"/>
              <a:gd name="connsiteY0" fmla="*/ 42436 h 976595"/>
              <a:gd name="connsiteX1" fmla="*/ 270000 w 540000"/>
              <a:gd name="connsiteY1" fmla="*/ 0 h 976595"/>
              <a:gd name="connsiteX2" fmla="*/ 540000 w 540000"/>
              <a:gd name="connsiteY2" fmla="*/ 540000 h 976595"/>
              <a:gd name="connsiteX3" fmla="*/ 539530 w 540000"/>
              <a:gd name="connsiteY3" fmla="*/ 549329 h 976595"/>
              <a:gd name="connsiteX4" fmla="*/ 112264 w 540000"/>
              <a:gd name="connsiteY4" fmla="*/ 976595 h 976595"/>
              <a:gd name="connsiteX5" fmla="*/ 79081 w 540000"/>
              <a:gd name="connsiteY5" fmla="*/ 921838 h 976595"/>
              <a:gd name="connsiteX6" fmla="*/ 0 w 540000"/>
              <a:gd name="connsiteY6" fmla="*/ 540000 h 976595"/>
              <a:gd name="connsiteX7" fmla="*/ 164903 w 540000"/>
              <a:gd name="connsiteY7" fmla="*/ 42436 h 97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976595">
                <a:moveTo>
                  <a:pt x="164903" y="42436"/>
                </a:moveTo>
                <a:cubicBezTo>
                  <a:pt x="197206" y="15110"/>
                  <a:pt x="232721" y="0"/>
                  <a:pt x="270000" y="0"/>
                </a:cubicBezTo>
                <a:cubicBezTo>
                  <a:pt x="419117" y="0"/>
                  <a:pt x="540000" y="241766"/>
                  <a:pt x="540000" y="540000"/>
                </a:cubicBezTo>
                <a:lnTo>
                  <a:pt x="539530" y="549329"/>
                </a:lnTo>
                <a:lnTo>
                  <a:pt x="112264" y="976595"/>
                </a:lnTo>
                <a:lnTo>
                  <a:pt x="79081" y="921838"/>
                </a:lnTo>
                <a:cubicBezTo>
                  <a:pt x="30221" y="824117"/>
                  <a:pt x="0" y="689117"/>
                  <a:pt x="0" y="540000"/>
                </a:cubicBezTo>
                <a:cubicBezTo>
                  <a:pt x="0" y="316324"/>
                  <a:pt x="67997" y="124412"/>
                  <a:pt x="164903" y="4243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66CC373-61E8-EE07-BBD1-98BC78C73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84" y="1437318"/>
            <a:ext cx="5437187" cy="4471706"/>
          </a:xfrm>
        </p:spPr>
        <p:txBody>
          <a:bodyPr anchor="t">
            <a:normAutofit/>
          </a:bodyPr>
          <a:lstStyle/>
          <a:p>
            <a:r>
              <a:rPr lang="en-US" sz="1600" dirty="0"/>
              <a:t>Through my Excel Analysis I found that the students who attended class did not rate the class very highly. Out of the normal learning week student's maximum attendance was 10 hours. Which is approximately only 2 days of their normal learning schedule. </a:t>
            </a:r>
          </a:p>
          <a:p>
            <a:r>
              <a:rPr lang="en-US" sz="1600" dirty="0"/>
              <a:t>The students were not subject to their normal efforts or discipline to keep them engaged in their lessons. They indulged in social media which in turn could create a generation that rely on a false reality. </a:t>
            </a:r>
          </a:p>
          <a:p>
            <a:r>
              <a:rPr lang="en-US" sz="1600" dirty="0"/>
              <a:t>With the social aspect of education being removed I have concluded that many of the students turned to Social media and music to destress themselves and fulfil their need to be around people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9" name="Content Placeholder 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370181D-08F6-459E-87B2-CFF181AFD3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771" r="52051" b="10747"/>
          <a:stretch/>
        </p:blipFill>
        <p:spPr>
          <a:xfrm>
            <a:off x="7111915" y="3536950"/>
            <a:ext cx="3974455" cy="277336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57F919-595D-445C-9605-355BC07A5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60" y="6226771"/>
            <a:ext cx="2109399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/>
              <a:t>Table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4A6FE0-7081-4FB9-9185-BD2770363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C8EF2D-8527-4ECA-8111-21B20F6B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61" y="6512614"/>
            <a:ext cx="1034380" cy="2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62500" y="4508500"/>
            <a:ext cx="6721323" cy="2152600"/>
          </a:xfrm>
        </p:spPr>
        <p:txBody>
          <a:bodyPr>
            <a:normAutofit fontScale="85000" lnSpcReduction="1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Educationally- Sometimes it may take me longer to catch on to things but that’s ok because eventually I will get it and be good at it.</a:t>
            </a:r>
            <a:endParaRPr lang="en-GB" dirty="0">
              <a:cs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Personally- I’m stronger than I think, I wasn’t sure how if I would be able to do everything needed in my life before and complete a course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Career Wise- I have found something I really enjoy and with hard work and practise will be really good 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3C605-FB42-437F-99B1-431CE5AC2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60" y="6226771"/>
            <a:ext cx="2109399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Adele Khankai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D5EDB4-A708-4401-A65B-28E47B35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0" y="6226771"/>
            <a:ext cx="2109399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{3B5CAEEE-88E1-4E2B-B834-3502E8624001}tf33713516_win32</Template>
  <TotalTime>6666</TotalTime>
  <Words>483</Words>
  <Application>Microsoft Office PowerPoint</Application>
  <PresentationFormat>Widescreen</PresentationFormat>
  <Paragraphs>48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Walbaum Display</vt:lpstr>
      <vt:lpstr>3DFloatVTI</vt:lpstr>
      <vt:lpstr>Data Bootcamp Final Project Presentation   The impact of COVID 19 on students Education and Mental Health</vt:lpstr>
      <vt:lpstr>About Me</vt:lpstr>
      <vt:lpstr>How did you apply what you have learnt in the Bootcamp? </vt:lpstr>
      <vt:lpstr>Why did I choose to learn Data Analysis?</vt:lpstr>
      <vt:lpstr>About My Project</vt:lpstr>
      <vt:lpstr>Excel Analysis</vt:lpstr>
      <vt:lpstr>Table</vt:lpstr>
      <vt:lpstr>Summary</vt:lpstr>
      <vt:lpstr>Thank You</vt:lpstr>
    </vt:vector>
  </TitlesOfParts>
  <Company>Birmingham City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Bootcamp Final Project Presentation   The Affects of COVID 19 and Education</dc:title>
  <dc:creator>Adele Khankai</dc:creator>
  <cp:lastModifiedBy>Adele Khankai</cp:lastModifiedBy>
  <cp:revision>11</cp:revision>
  <dcterms:created xsi:type="dcterms:W3CDTF">2022-04-29T21:09:46Z</dcterms:created>
  <dcterms:modified xsi:type="dcterms:W3CDTF">2022-05-06T21:55:05Z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