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B061-D297-4FD4-BD18-41934A64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D76A9-0B78-41AD-B0C1-E62506B00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4A25-2A2E-42F7-9BC1-915668C8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12C2E-7773-4E51-9F5C-358008F2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1BC78-D8EE-43E4-936E-B723EDF7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873E-BEAB-4DA1-86FD-DD60C667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07CE2-08C6-47B4-B80F-DEE8A7AA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FB62-B50A-4639-85E8-2BBA8989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0268-07F6-4790-866C-C2D7D087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D425-3610-4935-A46A-7347A1A9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3CC9F-C37D-45F7-B335-CBA4F5759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101E8-EB2C-4526-A5AB-CFA4F1D3E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78-A774-48C3-9C97-C6BBD6FA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8B9F-3106-40F1-969C-B63A25A1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5BA3-D58A-45F7-BDCF-46D14D9F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0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A18E-3C29-47B1-9370-CAEC9C48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0F0E-7C34-4A9E-8448-35C1010D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7EC8-7573-4518-BAD1-99AACE5C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E9BB-DB46-41B7-B04B-6EB44B4A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82F7-361E-4ABB-91AA-34E3DCC7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0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2A09-3E41-44A2-8876-23065C73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CAA0-6C53-436E-AAD6-7267CDB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E158-532D-47F1-B062-DDEA94F8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5A63-B8AD-431B-A48E-02B274C1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9C927-AE4D-41F1-8314-E2EDF01B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B213-98BE-4666-8664-8FACBFE2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5198-C7DB-438E-94B1-F9E5FD00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974AF-BFE8-4146-A58D-C72D2CE7B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1A59-3BE0-4AFB-9F12-FF444337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26032-D135-4D7C-8602-AA02A5B8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FF4A0-6DBA-4342-9258-9911F9BE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BB1E-4FEC-47CA-90D9-3E519781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3611D-AA56-419D-AA44-263CA2D8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B14ED-45E5-4D06-A6FA-93F6F54BE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02C06-4208-4BA4-95BA-EABEE5ECD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B5135-E579-4952-929D-C05AE36D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1C8C9-E19E-463A-A4D2-CF657685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B3FB0-3E30-4CC9-ACEC-1037060F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BF1BE-426C-4FD4-927F-EDFE007B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5325-6061-42CC-98FD-002C3A66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F6863-75C6-4888-8F28-F574AA21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309F2-5A47-4316-BB71-0BFCF067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E07DC-3A01-4D31-8B80-EE490098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1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8044F-8E0A-4C73-BEF7-7A483EBD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11654-CC80-49AC-932D-8D732EED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1638-3D7C-40BE-9F89-21C80FED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E891-8850-4FB9-BEF8-EC1A441A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43A0-9D1E-4D16-BCB6-9B9706FA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18112-AD11-45CA-8428-9F35D36F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7F8CF-84CE-490B-A610-DD2BECD3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568AA-EC46-4B08-A91C-4C6C5F10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248EF-4795-49D5-835C-AD5547E0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3C58-87CB-4CDE-882E-D7DE2F9D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729A2-4E82-4DCC-B32F-1579372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C80A4-38C5-44B0-8C8E-8C00548F1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D6853-DE71-4E34-985D-131F68AD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886C-E0EC-431B-907E-C18D63B9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001AE-3302-44F8-9A80-A02B1E8E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1C90B-44A5-4C9C-BF6F-2B17BF6E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EBB5E-33C9-468A-A089-C617933B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94E5-DA60-4E4B-A877-C5C3FFD51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3AAC-7B71-4445-8DBF-CFC93812CBF0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DE693-82B5-4BE4-B392-E92BA03CB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790C-157D-41F1-AAA1-E7C5D363B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43402-729D-474E-B499-6F699E7C84DF}"/>
              </a:ext>
            </a:extLst>
          </p:cNvPr>
          <p:cNvSpPr/>
          <p:nvPr/>
        </p:nvSpPr>
        <p:spPr>
          <a:xfrm>
            <a:off x="3829537" y="922216"/>
            <a:ext cx="3915508" cy="1266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5DB0A-4E1E-48C0-9214-CE0B2E1A8269}"/>
              </a:ext>
            </a:extLst>
          </p:cNvPr>
          <p:cNvSpPr/>
          <p:nvPr/>
        </p:nvSpPr>
        <p:spPr>
          <a:xfrm>
            <a:off x="3829537" y="4982308"/>
            <a:ext cx="3915508" cy="1266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0B1D4-9308-4B2C-AB9A-DD1429082DD5}"/>
              </a:ext>
            </a:extLst>
          </p:cNvPr>
          <p:cNvSpPr/>
          <p:nvPr/>
        </p:nvSpPr>
        <p:spPr>
          <a:xfrm>
            <a:off x="5029196" y="2188309"/>
            <a:ext cx="183359" cy="7385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14049-3932-4AC0-A3A3-8583C62B1C4C}"/>
              </a:ext>
            </a:extLst>
          </p:cNvPr>
          <p:cNvSpPr/>
          <p:nvPr/>
        </p:nvSpPr>
        <p:spPr>
          <a:xfrm>
            <a:off x="5029196" y="3583645"/>
            <a:ext cx="183360" cy="13791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0B13A-88C0-4411-B764-9ED70C59B485}"/>
              </a:ext>
            </a:extLst>
          </p:cNvPr>
          <p:cNvSpPr/>
          <p:nvPr/>
        </p:nvSpPr>
        <p:spPr>
          <a:xfrm>
            <a:off x="4911718" y="2927150"/>
            <a:ext cx="433757" cy="6564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3B9D9E-DCF7-4223-B408-71803EDC99F2}"/>
              </a:ext>
            </a:extLst>
          </p:cNvPr>
          <p:cNvSpPr/>
          <p:nvPr/>
        </p:nvSpPr>
        <p:spPr>
          <a:xfrm>
            <a:off x="1946031" y="250092"/>
            <a:ext cx="7659077" cy="2680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85C1D-4AD6-45B7-8F35-A7FFBC7AC985}"/>
              </a:ext>
            </a:extLst>
          </p:cNvPr>
          <p:cNvSpPr/>
          <p:nvPr/>
        </p:nvSpPr>
        <p:spPr>
          <a:xfrm>
            <a:off x="1869827" y="4099169"/>
            <a:ext cx="7659077" cy="2680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566F2-9833-4BB4-8B37-5B73128D1C51}"/>
              </a:ext>
            </a:extLst>
          </p:cNvPr>
          <p:cNvSpPr/>
          <p:nvPr/>
        </p:nvSpPr>
        <p:spPr>
          <a:xfrm>
            <a:off x="4628672" y="2172677"/>
            <a:ext cx="1010846" cy="2790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CD1882-E69B-465A-819A-4F6C678AA3A8}"/>
              </a:ext>
            </a:extLst>
          </p:cNvPr>
          <p:cNvCxnSpPr/>
          <p:nvPr/>
        </p:nvCxnSpPr>
        <p:spPr>
          <a:xfrm>
            <a:off x="2196122" y="1578707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2DBCBD-DBD9-4809-8AC3-4C7564AEB2DC}"/>
              </a:ext>
            </a:extLst>
          </p:cNvPr>
          <p:cNvSpPr txBox="1"/>
          <p:nvPr/>
        </p:nvSpPr>
        <p:spPr>
          <a:xfrm>
            <a:off x="5930624" y="3308287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Center X, </a:t>
            </a:r>
          </a:p>
          <a:p>
            <a:r>
              <a:rPr lang="en-US" sz="1000" dirty="0"/>
              <a:t>Center Y,</a:t>
            </a:r>
          </a:p>
          <a:p>
            <a:r>
              <a:rPr lang="en-US" sz="1000" dirty="0"/>
              <a:t>Point of rotation for Angle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4930AE-7296-439B-9A68-EAE8795D6468}"/>
              </a:ext>
            </a:extLst>
          </p:cNvPr>
          <p:cNvSpPr txBox="1"/>
          <p:nvPr/>
        </p:nvSpPr>
        <p:spPr>
          <a:xfrm>
            <a:off x="7895635" y="1291438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3 Boundary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674E0C-C142-4CB2-ACD1-3EFCD04DC234}"/>
              </a:ext>
            </a:extLst>
          </p:cNvPr>
          <p:cNvCxnSpPr/>
          <p:nvPr/>
        </p:nvCxnSpPr>
        <p:spPr>
          <a:xfrm>
            <a:off x="7827396" y="1594337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4DF416-AA80-4197-986E-E166305E6E5D}"/>
              </a:ext>
            </a:extLst>
          </p:cNvPr>
          <p:cNvSpPr txBox="1"/>
          <p:nvPr/>
        </p:nvSpPr>
        <p:spPr>
          <a:xfrm>
            <a:off x="4185602" y="3257490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Patch</a:t>
            </a:r>
          </a:p>
          <a:p>
            <a:r>
              <a:rPr lang="en-US" sz="1000" dirty="0"/>
              <a:t>Length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4F50D3-E619-40EA-9285-807B187C4AE4}"/>
              </a:ext>
            </a:extLst>
          </p:cNvPr>
          <p:cNvCxnSpPr>
            <a:cxnSpLocks/>
          </p:cNvCxnSpPr>
          <p:nvPr/>
        </p:nvCxnSpPr>
        <p:spPr>
          <a:xfrm flipV="1">
            <a:off x="5699365" y="368264"/>
            <a:ext cx="0" cy="380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F07E0A-0A0B-48D9-ADC7-F906B08A12A1}"/>
              </a:ext>
            </a:extLst>
          </p:cNvPr>
          <p:cNvSpPr txBox="1"/>
          <p:nvPr/>
        </p:nvSpPr>
        <p:spPr>
          <a:xfrm>
            <a:off x="5787290" y="463044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2 Boundary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9BDBC-4E1A-49EC-8A7E-ACA0180AB547}"/>
              </a:ext>
            </a:extLst>
          </p:cNvPr>
          <p:cNvCxnSpPr>
            <a:cxnSpLocks/>
          </p:cNvCxnSpPr>
          <p:nvPr/>
        </p:nvCxnSpPr>
        <p:spPr>
          <a:xfrm flipV="1">
            <a:off x="7563329" y="2303619"/>
            <a:ext cx="0" cy="531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68FDB2-83FE-48CE-9A5B-F98B84EF7A25}"/>
              </a:ext>
            </a:extLst>
          </p:cNvPr>
          <p:cNvCxnSpPr/>
          <p:nvPr/>
        </p:nvCxnSpPr>
        <p:spPr>
          <a:xfrm>
            <a:off x="7827396" y="5590007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02E8BE-7E7E-4BA3-B7C9-534BA478612C}"/>
              </a:ext>
            </a:extLst>
          </p:cNvPr>
          <p:cNvSpPr txBox="1"/>
          <p:nvPr/>
        </p:nvSpPr>
        <p:spPr>
          <a:xfrm>
            <a:off x="7895635" y="5320341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Side 1 Boundary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818636-FBE8-4918-AE1C-2CD2427228BE}"/>
              </a:ext>
            </a:extLst>
          </p:cNvPr>
          <p:cNvCxnSpPr/>
          <p:nvPr/>
        </p:nvCxnSpPr>
        <p:spPr>
          <a:xfrm>
            <a:off x="2014997" y="5613452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3345D4-7644-4CEF-BF9D-99154674C4EB}"/>
              </a:ext>
            </a:extLst>
          </p:cNvPr>
          <p:cNvSpPr txBox="1"/>
          <p:nvPr/>
        </p:nvSpPr>
        <p:spPr>
          <a:xfrm>
            <a:off x="2083236" y="5343786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Side 3 Boundary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707B1-53A8-4547-A6F6-5A43FD1BB0B5}"/>
              </a:ext>
            </a:extLst>
          </p:cNvPr>
          <p:cNvSpPr txBox="1"/>
          <p:nvPr/>
        </p:nvSpPr>
        <p:spPr>
          <a:xfrm>
            <a:off x="7688231" y="4442976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Side 4 Boundary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B894D2-77D8-4C8B-8A62-C10218DBC212}"/>
              </a:ext>
            </a:extLst>
          </p:cNvPr>
          <p:cNvCxnSpPr>
            <a:cxnSpLocks/>
          </p:cNvCxnSpPr>
          <p:nvPr/>
        </p:nvCxnSpPr>
        <p:spPr>
          <a:xfrm flipV="1">
            <a:off x="7551605" y="4286720"/>
            <a:ext cx="0" cy="531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ED69B5-2034-490C-B6C1-7E0E46DE0246}"/>
              </a:ext>
            </a:extLst>
          </p:cNvPr>
          <p:cNvSpPr txBox="1"/>
          <p:nvPr/>
        </p:nvSpPr>
        <p:spPr>
          <a:xfrm>
            <a:off x="5818413" y="6391013"/>
            <a:ext cx="134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Pad 2 Side 2 Boundary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79462E-A29C-4603-A671-27A298C3587D}"/>
              </a:ext>
            </a:extLst>
          </p:cNvPr>
          <p:cNvCxnSpPr>
            <a:cxnSpLocks/>
          </p:cNvCxnSpPr>
          <p:nvPr/>
        </p:nvCxnSpPr>
        <p:spPr>
          <a:xfrm flipV="1">
            <a:off x="5699365" y="6332541"/>
            <a:ext cx="0" cy="37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A71F2E6-0C92-44C0-90B0-5C121F92FC15}"/>
              </a:ext>
            </a:extLst>
          </p:cNvPr>
          <p:cNvSpPr/>
          <p:nvPr/>
        </p:nvSpPr>
        <p:spPr>
          <a:xfrm>
            <a:off x="5722880" y="3446606"/>
            <a:ext cx="128816" cy="1387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2ADC07-9A5D-421F-9CF6-161E5AA51217}"/>
              </a:ext>
            </a:extLst>
          </p:cNvPr>
          <p:cNvSpPr txBox="1"/>
          <p:nvPr/>
        </p:nvSpPr>
        <p:spPr>
          <a:xfrm>
            <a:off x="2330501" y="1320763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1 Boundary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E0CED5-C6CF-462C-B56A-25C69CD6057B}"/>
              </a:ext>
            </a:extLst>
          </p:cNvPr>
          <p:cNvCxnSpPr>
            <a:cxnSpLocks/>
          </p:cNvCxnSpPr>
          <p:nvPr/>
        </p:nvCxnSpPr>
        <p:spPr>
          <a:xfrm flipV="1">
            <a:off x="4233980" y="1016000"/>
            <a:ext cx="0" cy="1062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C70F1A5-7880-4826-AC3A-21985258A74B}"/>
              </a:ext>
            </a:extLst>
          </p:cNvPr>
          <p:cNvSpPr txBox="1"/>
          <p:nvPr/>
        </p:nvSpPr>
        <p:spPr>
          <a:xfrm>
            <a:off x="4165738" y="1647001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Length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9863D5-D01C-4EE6-B2CB-2513A5F3F04C}"/>
              </a:ext>
            </a:extLst>
          </p:cNvPr>
          <p:cNvCxnSpPr>
            <a:cxnSpLocks/>
          </p:cNvCxnSpPr>
          <p:nvPr/>
        </p:nvCxnSpPr>
        <p:spPr>
          <a:xfrm>
            <a:off x="3892062" y="1176214"/>
            <a:ext cx="3735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CD7D4E-3ACE-4295-834E-FEE7D3A65702}"/>
              </a:ext>
            </a:extLst>
          </p:cNvPr>
          <p:cNvSpPr txBox="1"/>
          <p:nvPr/>
        </p:nvSpPr>
        <p:spPr>
          <a:xfrm>
            <a:off x="5348607" y="932020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Width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4594E3-8A6C-4C56-A583-05FC896AF18B}"/>
              </a:ext>
            </a:extLst>
          </p:cNvPr>
          <p:cNvCxnSpPr>
            <a:cxnSpLocks/>
          </p:cNvCxnSpPr>
          <p:nvPr/>
        </p:nvCxnSpPr>
        <p:spPr>
          <a:xfrm flipV="1">
            <a:off x="4159733" y="5087888"/>
            <a:ext cx="0" cy="1062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AD58CF-4BDB-4255-9437-A1911032B689}"/>
              </a:ext>
            </a:extLst>
          </p:cNvPr>
          <p:cNvSpPr txBox="1"/>
          <p:nvPr/>
        </p:nvSpPr>
        <p:spPr>
          <a:xfrm>
            <a:off x="4091491" y="5718889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Length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CCB89F-4D12-4C3D-9998-346DCB484217}"/>
              </a:ext>
            </a:extLst>
          </p:cNvPr>
          <p:cNvCxnSpPr>
            <a:cxnSpLocks/>
          </p:cNvCxnSpPr>
          <p:nvPr/>
        </p:nvCxnSpPr>
        <p:spPr>
          <a:xfrm>
            <a:off x="3919413" y="5216771"/>
            <a:ext cx="3735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722E36-FB12-4D34-AD14-F15D93FAFCC8}"/>
              </a:ext>
            </a:extLst>
          </p:cNvPr>
          <p:cNvSpPr txBox="1"/>
          <p:nvPr/>
        </p:nvSpPr>
        <p:spPr>
          <a:xfrm>
            <a:off x="5375958" y="498227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Width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2702AA-6EB5-4BF6-847C-58DD2EE0B8C5}"/>
              </a:ext>
            </a:extLst>
          </p:cNvPr>
          <p:cNvCxnSpPr>
            <a:cxnSpLocks/>
          </p:cNvCxnSpPr>
          <p:nvPr/>
        </p:nvCxnSpPr>
        <p:spPr>
          <a:xfrm flipV="1">
            <a:off x="4679455" y="3184770"/>
            <a:ext cx="0" cy="583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6C3F77-2D73-4B14-9178-4583FCCB8B0E}"/>
              </a:ext>
            </a:extLst>
          </p:cNvPr>
          <p:cNvSpPr txBox="1"/>
          <p:nvPr/>
        </p:nvSpPr>
        <p:spPr>
          <a:xfrm>
            <a:off x="7844180" y="2598614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4 Boundary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D95FA1-736F-4814-BA47-4213E4F849D0}"/>
              </a:ext>
            </a:extLst>
          </p:cNvPr>
          <p:cNvCxnSpPr>
            <a:cxnSpLocks/>
          </p:cNvCxnSpPr>
          <p:nvPr/>
        </p:nvCxnSpPr>
        <p:spPr>
          <a:xfrm>
            <a:off x="4919778" y="3102707"/>
            <a:ext cx="4337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E583DB2-99EF-4A1B-A1A1-2CCA1D9F7CC0}"/>
              </a:ext>
            </a:extLst>
          </p:cNvPr>
          <p:cNvSpPr txBox="1"/>
          <p:nvPr/>
        </p:nvSpPr>
        <p:spPr>
          <a:xfrm>
            <a:off x="4701440" y="2885433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Patch Width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EADC3F-134D-41F3-AD45-3D9F136F212B}"/>
              </a:ext>
            </a:extLst>
          </p:cNvPr>
          <p:cNvSpPr txBox="1"/>
          <p:nvPr/>
        </p:nvSpPr>
        <p:spPr>
          <a:xfrm>
            <a:off x="4657848" y="2231238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Stem Width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10DAB6-CE8A-490B-AEB0-DEBAB0CE0D08}"/>
              </a:ext>
            </a:extLst>
          </p:cNvPr>
          <p:cNvCxnSpPr>
            <a:cxnSpLocks/>
          </p:cNvCxnSpPr>
          <p:nvPr/>
        </p:nvCxnSpPr>
        <p:spPr>
          <a:xfrm>
            <a:off x="5029195" y="2477459"/>
            <a:ext cx="183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6781FC-9D79-49AA-BCE7-C58327DF5EC1}"/>
              </a:ext>
            </a:extLst>
          </p:cNvPr>
          <p:cNvCxnSpPr>
            <a:cxnSpLocks/>
          </p:cNvCxnSpPr>
          <p:nvPr/>
        </p:nvCxnSpPr>
        <p:spPr>
          <a:xfrm flipV="1">
            <a:off x="5126887" y="2078892"/>
            <a:ext cx="753613" cy="117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96A0584-CE35-4E17-8D8C-6985D4B78DF5}"/>
              </a:ext>
            </a:extLst>
          </p:cNvPr>
          <p:cNvSpPr txBox="1"/>
          <p:nvPr/>
        </p:nvSpPr>
        <p:spPr>
          <a:xfrm>
            <a:off x="5126887" y="1831117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Location[0]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64C360-4AF0-45ED-90AC-167980478982}"/>
              </a:ext>
            </a:extLst>
          </p:cNvPr>
          <p:cNvCxnSpPr>
            <a:cxnSpLocks/>
          </p:cNvCxnSpPr>
          <p:nvPr/>
        </p:nvCxnSpPr>
        <p:spPr>
          <a:xfrm>
            <a:off x="5267100" y="4648149"/>
            <a:ext cx="3580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175827-4610-4CAB-A8A8-06EC2C1F250F}"/>
              </a:ext>
            </a:extLst>
          </p:cNvPr>
          <p:cNvSpPr txBox="1"/>
          <p:nvPr/>
        </p:nvSpPr>
        <p:spPr>
          <a:xfrm>
            <a:off x="4951022" y="4372709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Stem Boundary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4AB9ED-CB06-42A9-A881-150CBE228DB4}"/>
              </a:ext>
            </a:extLst>
          </p:cNvPr>
          <p:cNvCxnSpPr>
            <a:cxnSpLocks/>
          </p:cNvCxnSpPr>
          <p:nvPr/>
        </p:nvCxnSpPr>
        <p:spPr>
          <a:xfrm flipV="1">
            <a:off x="4039563" y="2188310"/>
            <a:ext cx="0" cy="2774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28D4EF-02C7-48EC-8DDF-FDB45B055DDE}"/>
              </a:ext>
            </a:extLst>
          </p:cNvPr>
          <p:cNvSpPr txBox="1"/>
          <p:nvPr/>
        </p:nvSpPr>
        <p:spPr>
          <a:xfrm>
            <a:off x="3140842" y="3246080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Separation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CFA50D-E47B-4145-BCAC-72C3ADD27CC2}"/>
              </a:ext>
            </a:extLst>
          </p:cNvPr>
          <p:cNvCxnSpPr/>
          <p:nvPr/>
        </p:nvCxnSpPr>
        <p:spPr>
          <a:xfrm>
            <a:off x="5477522" y="3240350"/>
            <a:ext cx="0" cy="30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1FEB6B6-E61E-40E7-86F8-C0AA28958A35}"/>
              </a:ext>
            </a:extLst>
          </p:cNvPr>
          <p:cNvSpPr txBox="1"/>
          <p:nvPr/>
        </p:nvSpPr>
        <p:spPr>
          <a:xfrm>
            <a:off x="5437907" y="3077252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Location[1]</a:t>
            </a:r>
          </a:p>
        </p:txBody>
      </p:sp>
    </p:spTree>
    <p:extLst>
      <p:ext uri="{BB962C8B-B14F-4D97-AF65-F5344CB8AC3E}">
        <p14:creationId xmlns:p14="http://schemas.microsoft.com/office/powerpoint/2010/main" val="315747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43402-729D-474E-B499-6F699E7C84DF}"/>
              </a:ext>
            </a:extLst>
          </p:cNvPr>
          <p:cNvSpPr/>
          <p:nvPr/>
        </p:nvSpPr>
        <p:spPr>
          <a:xfrm>
            <a:off x="3829537" y="922216"/>
            <a:ext cx="3915508" cy="1266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5DB0A-4E1E-48C0-9214-CE0B2E1A8269}"/>
              </a:ext>
            </a:extLst>
          </p:cNvPr>
          <p:cNvSpPr/>
          <p:nvPr/>
        </p:nvSpPr>
        <p:spPr>
          <a:xfrm>
            <a:off x="3829537" y="4982308"/>
            <a:ext cx="3915508" cy="1266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0B1D4-9308-4B2C-AB9A-DD1429082DD5}"/>
              </a:ext>
            </a:extLst>
          </p:cNvPr>
          <p:cNvSpPr/>
          <p:nvPr/>
        </p:nvSpPr>
        <p:spPr>
          <a:xfrm>
            <a:off x="4663002" y="2188309"/>
            <a:ext cx="191296" cy="635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14049-3932-4AC0-A3A3-8583C62B1C4C}"/>
              </a:ext>
            </a:extLst>
          </p:cNvPr>
          <p:cNvSpPr/>
          <p:nvPr/>
        </p:nvSpPr>
        <p:spPr>
          <a:xfrm>
            <a:off x="4700372" y="4347280"/>
            <a:ext cx="183348" cy="6388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3B9D9E-DCF7-4223-B408-71803EDC99F2}"/>
              </a:ext>
            </a:extLst>
          </p:cNvPr>
          <p:cNvSpPr/>
          <p:nvPr/>
        </p:nvSpPr>
        <p:spPr>
          <a:xfrm>
            <a:off x="1946031" y="250092"/>
            <a:ext cx="7659077" cy="2680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85C1D-4AD6-45B7-8F35-A7FFBC7AC985}"/>
              </a:ext>
            </a:extLst>
          </p:cNvPr>
          <p:cNvSpPr/>
          <p:nvPr/>
        </p:nvSpPr>
        <p:spPr>
          <a:xfrm>
            <a:off x="1869827" y="4099169"/>
            <a:ext cx="7659077" cy="2680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CD1882-E69B-465A-819A-4F6C678AA3A8}"/>
              </a:ext>
            </a:extLst>
          </p:cNvPr>
          <p:cNvCxnSpPr/>
          <p:nvPr/>
        </p:nvCxnSpPr>
        <p:spPr>
          <a:xfrm>
            <a:off x="2196122" y="1578707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2DBCBD-DBD9-4809-8AC3-4C7564AEB2DC}"/>
              </a:ext>
            </a:extLst>
          </p:cNvPr>
          <p:cNvSpPr txBox="1"/>
          <p:nvPr/>
        </p:nvSpPr>
        <p:spPr>
          <a:xfrm>
            <a:off x="5825819" y="3096975"/>
            <a:ext cx="1054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Center X, </a:t>
            </a:r>
          </a:p>
          <a:p>
            <a:r>
              <a:rPr lang="en-US" sz="1000" dirty="0"/>
              <a:t>Center Y,</a:t>
            </a:r>
          </a:p>
          <a:p>
            <a:r>
              <a:rPr lang="en-US" sz="1000" dirty="0"/>
              <a:t>Point of rotation for Angle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4930AE-7296-439B-9A68-EAE8795D6468}"/>
              </a:ext>
            </a:extLst>
          </p:cNvPr>
          <p:cNvSpPr txBox="1"/>
          <p:nvPr/>
        </p:nvSpPr>
        <p:spPr>
          <a:xfrm>
            <a:off x="7895635" y="1291438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3 Boundary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674E0C-C142-4CB2-ACD1-3EFCD04DC234}"/>
              </a:ext>
            </a:extLst>
          </p:cNvPr>
          <p:cNvCxnSpPr/>
          <p:nvPr/>
        </p:nvCxnSpPr>
        <p:spPr>
          <a:xfrm>
            <a:off x="7827396" y="1594337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4F50D3-E619-40EA-9285-807B187C4AE4}"/>
              </a:ext>
            </a:extLst>
          </p:cNvPr>
          <p:cNvCxnSpPr>
            <a:cxnSpLocks/>
          </p:cNvCxnSpPr>
          <p:nvPr/>
        </p:nvCxnSpPr>
        <p:spPr>
          <a:xfrm flipV="1">
            <a:off x="5699365" y="368264"/>
            <a:ext cx="0" cy="380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F07E0A-0A0B-48D9-ADC7-F906B08A12A1}"/>
              </a:ext>
            </a:extLst>
          </p:cNvPr>
          <p:cNvSpPr txBox="1"/>
          <p:nvPr/>
        </p:nvSpPr>
        <p:spPr>
          <a:xfrm>
            <a:off x="5787290" y="463044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2 Boundary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9BDBC-4E1A-49EC-8A7E-ACA0180AB547}"/>
              </a:ext>
            </a:extLst>
          </p:cNvPr>
          <p:cNvCxnSpPr>
            <a:cxnSpLocks/>
          </p:cNvCxnSpPr>
          <p:nvPr/>
        </p:nvCxnSpPr>
        <p:spPr>
          <a:xfrm flipV="1">
            <a:off x="7563329" y="2303619"/>
            <a:ext cx="0" cy="531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68FDB2-83FE-48CE-9A5B-F98B84EF7A25}"/>
              </a:ext>
            </a:extLst>
          </p:cNvPr>
          <p:cNvCxnSpPr/>
          <p:nvPr/>
        </p:nvCxnSpPr>
        <p:spPr>
          <a:xfrm>
            <a:off x="7827396" y="5590007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02E8BE-7E7E-4BA3-B7C9-534BA478612C}"/>
              </a:ext>
            </a:extLst>
          </p:cNvPr>
          <p:cNvSpPr txBox="1"/>
          <p:nvPr/>
        </p:nvSpPr>
        <p:spPr>
          <a:xfrm>
            <a:off x="7895635" y="5320341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Side 1 Boundary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818636-FBE8-4918-AE1C-2CD2427228BE}"/>
              </a:ext>
            </a:extLst>
          </p:cNvPr>
          <p:cNvCxnSpPr/>
          <p:nvPr/>
        </p:nvCxnSpPr>
        <p:spPr>
          <a:xfrm>
            <a:off x="2014997" y="5613452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3345D4-7644-4CEF-BF9D-99154674C4EB}"/>
              </a:ext>
            </a:extLst>
          </p:cNvPr>
          <p:cNvSpPr txBox="1"/>
          <p:nvPr/>
        </p:nvSpPr>
        <p:spPr>
          <a:xfrm>
            <a:off x="2083236" y="5343786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Side 3 Boundary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707B1-53A8-4547-A6F6-5A43FD1BB0B5}"/>
              </a:ext>
            </a:extLst>
          </p:cNvPr>
          <p:cNvSpPr txBox="1"/>
          <p:nvPr/>
        </p:nvSpPr>
        <p:spPr>
          <a:xfrm>
            <a:off x="7688231" y="4442976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Side 4 Boundary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B894D2-77D8-4C8B-8A62-C10218DBC212}"/>
              </a:ext>
            </a:extLst>
          </p:cNvPr>
          <p:cNvCxnSpPr>
            <a:cxnSpLocks/>
          </p:cNvCxnSpPr>
          <p:nvPr/>
        </p:nvCxnSpPr>
        <p:spPr>
          <a:xfrm flipV="1">
            <a:off x="7551605" y="4286720"/>
            <a:ext cx="0" cy="531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ED69B5-2034-490C-B6C1-7E0E46DE0246}"/>
              </a:ext>
            </a:extLst>
          </p:cNvPr>
          <p:cNvSpPr txBox="1"/>
          <p:nvPr/>
        </p:nvSpPr>
        <p:spPr>
          <a:xfrm>
            <a:off x="5818413" y="6391013"/>
            <a:ext cx="134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Pad 2 Side 2 Boundary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79462E-A29C-4603-A671-27A298C3587D}"/>
              </a:ext>
            </a:extLst>
          </p:cNvPr>
          <p:cNvCxnSpPr>
            <a:cxnSpLocks/>
          </p:cNvCxnSpPr>
          <p:nvPr/>
        </p:nvCxnSpPr>
        <p:spPr>
          <a:xfrm flipV="1">
            <a:off x="5699365" y="6332541"/>
            <a:ext cx="0" cy="37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A71F2E6-0C92-44C0-90B0-5C121F92FC15}"/>
              </a:ext>
            </a:extLst>
          </p:cNvPr>
          <p:cNvSpPr/>
          <p:nvPr/>
        </p:nvSpPr>
        <p:spPr>
          <a:xfrm>
            <a:off x="5722880" y="3446606"/>
            <a:ext cx="128816" cy="1387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2ADC07-9A5D-421F-9CF6-161E5AA51217}"/>
              </a:ext>
            </a:extLst>
          </p:cNvPr>
          <p:cNvSpPr txBox="1"/>
          <p:nvPr/>
        </p:nvSpPr>
        <p:spPr>
          <a:xfrm>
            <a:off x="2330501" y="1320763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1 Boundary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E0CED5-C6CF-462C-B56A-25C69CD6057B}"/>
              </a:ext>
            </a:extLst>
          </p:cNvPr>
          <p:cNvCxnSpPr>
            <a:cxnSpLocks/>
          </p:cNvCxnSpPr>
          <p:nvPr/>
        </p:nvCxnSpPr>
        <p:spPr>
          <a:xfrm flipV="1">
            <a:off x="4233980" y="1016000"/>
            <a:ext cx="0" cy="1062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C70F1A5-7880-4826-AC3A-21985258A74B}"/>
              </a:ext>
            </a:extLst>
          </p:cNvPr>
          <p:cNvSpPr txBox="1"/>
          <p:nvPr/>
        </p:nvSpPr>
        <p:spPr>
          <a:xfrm>
            <a:off x="4165738" y="1647001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Length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9863D5-D01C-4EE6-B2CB-2513A5F3F04C}"/>
              </a:ext>
            </a:extLst>
          </p:cNvPr>
          <p:cNvCxnSpPr>
            <a:cxnSpLocks/>
          </p:cNvCxnSpPr>
          <p:nvPr/>
        </p:nvCxnSpPr>
        <p:spPr>
          <a:xfrm>
            <a:off x="3892062" y="1176214"/>
            <a:ext cx="3735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CD7D4E-3ACE-4295-834E-FEE7D3A65702}"/>
              </a:ext>
            </a:extLst>
          </p:cNvPr>
          <p:cNvSpPr txBox="1"/>
          <p:nvPr/>
        </p:nvSpPr>
        <p:spPr>
          <a:xfrm>
            <a:off x="5348607" y="932020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Width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4594E3-8A6C-4C56-A583-05FC896AF18B}"/>
              </a:ext>
            </a:extLst>
          </p:cNvPr>
          <p:cNvCxnSpPr>
            <a:cxnSpLocks/>
          </p:cNvCxnSpPr>
          <p:nvPr/>
        </p:nvCxnSpPr>
        <p:spPr>
          <a:xfrm flipV="1">
            <a:off x="4159733" y="5087888"/>
            <a:ext cx="0" cy="1062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AD58CF-4BDB-4255-9437-A1911032B689}"/>
              </a:ext>
            </a:extLst>
          </p:cNvPr>
          <p:cNvSpPr txBox="1"/>
          <p:nvPr/>
        </p:nvSpPr>
        <p:spPr>
          <a:xfrm>
            <a:off x="4091491" y="5718889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Length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CCB89F-4D12-4C3D-9998-346DCB484217}"/>
              </a:ext>
            </a:extLst>
          </p:cNvPr>
          <p:cNvCxnSpPr>
            <a:cxnSpLocks/>
          </p:cNvCxnSpPr>
          <p:nvPr/>
        </p:nvCxnSpPr>
        <p:spPr>
          <a:xfrm>
            <a:off x="3919413" y="5216771"/>
            <a:ext cx="3735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722E36-FB12-4D34-AD14-F15D93FAFCC8}"/>
              </a:ext>
            </a:extLst>
          </p:cNvPr>
          <p:cNvSpPr txBox="1"/>
          <p:nvPr/>
        </p:nvSpPr>
        <p:spPr>
          <a:xfrm>
            <a:off x="5375958" y="498227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Width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6C3F77-2D73-4B14-9178-4583FCCB8B0E}"/>
              </a:ext>
            </a:extLst>
          </p:cNvPr>
          <p:cNvSpPr txBox="1"/>
          <p:nvPr/>
        </p:nvSpPr>
        <p:spPr>
          <a:xfrm>
            <a:off x="7844180" y="2598614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4 Boundary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EADC3F-134D-41F3-AD45-3D9F136F212B}"/>
              </a:ext>
            </a:extLst>
          </p:cNvPr>
          <p:cNvSpPr txBox="1"/>
          <p:nvPr/>
        </p:nvSpPr>
        <p:spPr>
          <a:xfrm>
            <a:off x="4223356" y="2254649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SQUID T Stem Width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10DAB6-CE8A-490B-AEB0-DEBAB0CE0D08}"/>
              </a:ext>
            </a:extLst>
          </p:cNvPr>
          <p:cNvCxnSpPr>
            <a:cxnSpLocks/>
          </p:cNvCxnSpPr>
          <p:nvPr/>
        </p:nvCxnSpPr>
        <p:spPr>
          <a:xfrm>
            <a:off x="4670938" y="2512591"/>
            <a:ext cx="183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6781FC-9D79-49AA-BCE7-C58327DF5EC1}"/>
              </a:ext>
            </a:extLst>
          </p:cNvPr>
          <p:cNvCxnSpPr>
            <a:cxnSpLocks/>
          </p:cNvCxnSpPr>
          <p:nvPr/>
        </p:nvCxnSpPr>
        <p:spPr>
          <a:xfrm>
            <a:off x="4783015" y="2078892"/>
            <a:ext cx="10974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96A0584-CE35-4E17-8D8C-6985D4B78DF5}"/>
              </a:ext>
            </a:extLst>
          </p:cNvPr>
          <p:cNvSpPr txBox="1"/>
          <p:nvPr/>
        </p:nvSpPr>
        <p:spPr>
          <a:xfrm>
            <a:off x="5126887" y="183111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Location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78B237-B69C-4CC6-A07B-7603874B4089}"/>
              </a:ext>
            </a:extLst>
          </p:cNvPr>
          <p:cNvSpPr/>
          <p:nvPr/>
        </p:nvSpPr>
        <p:spPr>
          <a:xfrm>
            <a:off x="4058027" y="2827093"/>
            <a:ext cx="1445666" cy="1641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3E77AF-AC0D-40D8-AB2D-4A39891FB6CB}"/>
              </a:ext>
            </a:extLst>
          </p:cNvPr>
          <p:cNvSpPr/>
          <p:nvPr/>
        </p:nvSpPr>
        <p:spPr>
          <a:xfrm>
            <a:off x="4049164" y="4183108"/>
            <a:ext cx="1445666" cy="1641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1DAEDA-AA39-411B-AC18-60ACC6FCD362}"/>
              </a:ext>
            </a:extLst>
          </p:cNvPr>
          <p:cNvSpPr/>
          <p:nvPr/>
        </p:nvSpPr>
        <p:spPr>
          <a:xfrm>
            <a:off x="4058027" y="2995168"/>
            <a:ext cx="175953" cy="313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515155-E196-4FDB-BEBF-ABD1D8EA590A}"/>
              </a:ext>
            </a:extLst>
          </p:cNvPr>
          <p:cNvSpPr/>
          <p:nvPr/>
        </p:nvSpPr>
        <p:spPr>
          <a:xfrm>
            <a:off x="3963662" y="3311845"/>
            <a:ext cx="392141" cy="5470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229301-4FEA-4817-AD44-071B5E36DCF4}"/>
              </a:ext>
            </a:extLst>
          </p:cNvPr>
          <p:cNvSpPr/>
          <p:nvPr/>
        </p:nvSpPr>
        <p:spPr>
          <a:xfrm>
            <a:off x="4049164" y="3866086"/>
            <a:ext cx="175953" cy="313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CAFBEE5-3743-4DD6-B2D1-CFFCC94687C7}"/>
              </a:ext>
            </a:extLst>
          </p:cNvPr>
          <p:cNvSpPr/>
          <p:nvPr/>
        </p:nvSpPr>
        <p:spPr>
          <a:xfrm>
            <a:off x="5326139" y="2998096"/>
            <a:ext cx="175953" cy="313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9D2CD8-7B6C-4F9E-9F81-3302F85F3E21}"/>
              </a:ext>
            </a:extLst>
          </p:cNvPr>
          <p:cNvSpPr/>
          <p:nvPr/>
        </p:nvSpPr>
        <p:spPr>
          <a:xfrm>
            <a:off x="5231774" y="3314773"/>
            <a:ext cx="392141" cy="5470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6A3F60-2234-4A94-BA15-91A509B3518C}"/>
              </a:ext>
            </a:extLst>
          </p:cNvPr>
          <p:cNvSpPr/>
          <p:nvPr/>
        </p:nvSpPr>
        <p:spPr>
          <a:xfrm>
            <a:off x="5317276" y="3869014"/>
            <a:ext cx="175953" cy="313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F55428-F0E0-4501-B9D0-0C2D6022328E}"/>
              </a:ext>
            </a:extLst>
          </p:cNvPr>
          <p:cNvCxnSpPr>
            <a:cxnSpLocks/>
          </p:cNvCxnSpPr>
          <p:nvPr/>
        </p:nvCxnSpPr>
        <p:spPr>
          <a:xfrm>
            <a:off x="4137140" y="3151727"/>
            <a:ext cx="12473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849BBC8-0733-4D60-889C-D5B7B1CAA926}"/>
              </a:ext>
            </a:extLst>
          </p:cNvPr>
          <p:cNvSpPr txBox="1"/>
          <p:nvPr/>
        </p:nvSpPr>
        <p:spPr>
          <a:xfrm>
            <a:off x="4378285" y="311116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SQUID Stem </a:t>
            </a:r>
          </a:p>
          <a:p>
            <a:r>
              <a:rPr lang="en-US" sz="1000" dirty="0"/>
              <a:t>Separation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9497CF-428B-44F5-9420-0567B61F77FD}"/>
              </a:ext>
            </a:extLst>
          </p:cNvPr>
          <p:cNvCxnSpPr>
            <a:cxnSpLocks/>
          </p:cNvCxnSpPr>
          <p:nvPr/>
        </p:nvCxnSpPr>
        <p:spPr>
          <a:xfrm>
            <a:off x="4100061" y="4251419"/>
            <a:ext cx="12844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D887760-EDFA-47A9-8CB3-C5DDFC883B9A}"/>
              </a:ext>
            </a:extLst>
          </p:cNvPr>
          <p:cNvSpPr txBox="1"/>
          <p:nvPr/>
        </p:nvSpPr>
        <p:spPr>
          <a:xfrm>
            <a:off x="4149918" y="4212448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SQUID T Head Width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C34EEA3-9862-448C-A6E8-20404495470B}"/>
              </a:ext>
            </a:extLst>
          </p:cNvPr>
          <p:cNvCxnSpPr>
            <a:cxnSpLocks/>
          </p:cNvCxnSpPr>
          <p:nvPr/>
        </p:nvCxnSpPr>
        <p:spPr>
          <a:xfrm flipV="1">
            <a:off x="5623915" y="4179205"/>
            <a:ext cx="0" cy="211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2063639-06DF-476F-91F9-1B06CF0E6D1A}"/>
              </a:ext>
            </a:extLst>
          </p:cNvPr>
          <p:cNvSpPr txBox="1"/>
          <p:nvPr/>
        </p:nvSpPr>
        <p:spPr>
          <a:xfrm>
            <a:off x="5649973" y="4171371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SQUID T Head Length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2F31DC-9ECF-409D-9A1D-70E3B9EF29BB}"/>
              </a:ext>
            </a:extLst>
          </p:cNvPr>
          <p:cNvCxnSpPr>
            <a:cxnSpLocks/>
          </p:cNvCxnSpPr>
          <p:nvPr/>
        </p:nvCxnSpPr>
        <p:spPr>
          <a:xfrm flipV="1">
            <a:off x="5597857" y="3896884"/>
            <a:ext cx="0" cy="274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7F592B3-A799-45FF-AC42-76D03C0A3E07}"/>
              </a:ext>
            </a:extLst>
          </p:cNvPr>
          <p:cNvSpPr txBox="1"/>
          <p:nvPr/>
        </p:nvSpPr>
        <p:spPr>
          <a:xfrm>
            <a:off x="5623915" y="3889049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SQUID Stem Length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268F6A-5FC7-4B39-AEFB-6E9E2986B853}"/>
              </a:ext>
            </a:extLst>
          </p:cNvPr>
          <p:cNvSpPr txBox="1"/>
          <p:nvPr/>
        </p:nvSpPr>
        <p:spPr>
          <a:xfrm>
            <a:off x="3601484" y="3806980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SQUID Stem Width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BFBC5BE-3C92-42A1-974D-CB9654D62A01}"/>
              </a:ext>
            </a:extLst>
          </p:cNvPr>
          <p:cNvCxnSpPr>
            <a:cxnSpLocks/>
          </p:cNvCxnSpPr>
          <p:nvPr/>
        </p:nvCxnSpPr>
        <p:spPr>
          <a:xfrm>
            <a:off x="4048786" y="4009148"/>
            <a:ext cx="183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2F321B5-FEC1-4126-9673-25A5752C89A3}"/>
              </a:ext>
            </a:extLst>
          </p:cNvPr>
          <p:cNvCxnSpPr>
            <a:cxnSpLocks/>
          </p:cNvCxnSpPr>
          <p:nvPr/>
        </p:nvCxnSpPr>
        <p:spPr>
          <a:xfrm flipV="1">
            <a:off x="7213105" y="2187585"/>
            <a:ext cx="0" cy="2774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55C3D-FCE4-48A7-ACA9-E63CBE3754CD}"/>
              </a:ext>
            </a:extLst>
          </p:cNvPr>
          <p:cNvSpPr txBox="1"/>
          <p:nvPr/>
        </p:nvSpPr>
        <p:spPr>
          <a:xfrm>
            <a:off x="7169295" y="3385910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764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175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Howard, Joel A. (Assoc)</dc:creator>
  <cp:lastModifiedBy>Howard, Joel A. (Assoc)</cp:lastModifiedBy>
  <cp:revision>11</cp:revision>
  <dcterms:created xsi:type="dcterms:W3CDTF">2020-10-16T16:36:09Z</dcterms:created>
  <dcterms:modified xsi:type="dcterms:W3CDTF">2020-11-13T19:12:40Z</dcterms:modified>
</cp:coreProperties>
</file>