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22BF-CD0A-4A19-A64B-8D4140B05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FB635-7733-4609-9B04-5640DB1CC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1FDF4-D9C6-4392-91EF-B61FD742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F7C-F869-4AC6-8D26-645FC9230A7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94AD-BB9B-49B3-996E-03B81967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A4474-7079-4853-83BE-B889763B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E4A9-1413-4547-B34C-27DC2819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5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EA8E-F8B0-4C98-8B20-EF141D95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64097-0A98-4B6F-9733-4363D1F0E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39A5F-4991-46DC-912A-B74EE0EC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F7C-F869-4AC6-8D26-645FC9230A7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1E3D-32F9-4CF3-ACA7-BB4371FF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6E26F-98C3-4346-BD8B-F2C9A04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E4A9-1413-4547-B34C-27DC2819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5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C473B-24CB-4BEA-AC55-D25234877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01D31-F3D9-4B78-AF72-05C1F8F42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75099-F3E9-4049-83AE-F1D13E85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F7C-F869-4AC6-8D26-645FC9230A7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C3152-D162-4245-9BDE-FC3383B5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832EF-D7F0-4061-B197-89F64E45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E4A9-1413-4547-B34C-27DC2819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3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1069-CC80-4501-BDD2-9484DD88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CE0D-C8D9-4C12-B2ED-37B57C68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EEFC5-C408-4E32-A671-2CB39FB1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F7C-F869-4AC6-8D26-645FC9230A7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46B17-2B44-4EB4-A7F6-66B6FCB6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AFAD7-BB4B-4F39-A58D-1B060B7F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E4A9-1413-4547-B34C-27DC2819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4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98F7-ED78-4EA1-A21C-F9093C7E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24725-B609-4200-9DFF-37B627CFC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4C745-81EE-44D0-A018-C79C92B5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F7C-F869-4AC6-8D26-645FC9230A7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AC4F3-EA57-4CD4-88CF-8A46A60D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00BDB-F638-4AFD-88EE-A622EACA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E4A9-1413-4547-B34C-27DC2819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2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031B-02CF-4712-83C4-796BF688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3E41A-CCC6-48B9-B903-308B8F9C8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3302F-9637-4797-BAE2-3EA406089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050A0-633D-44A1-9320-DBBF84F7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F7C-F869-4AC6-8D26-645FC9230A7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450E0-3D09-4DA8-9019-29BDEF91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441C1-F732-4DB4-8631-3ABC7DC5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E4A9-1413-4547-B34C-27DC2819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5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7A7F-D8D6-43D2-BC8A-E3BC902B0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B744-7928-4EB0-A7C8-B78D7BD9F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FA512-EB8D-43BB-9753-D0B3F9CB8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2966D-8BCE-4279-9339-B2DE6AEDC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A16A3-208D-44A1-A5EF-B8B79FDEE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52491-BC93-4CB0-A078-F5B14BB2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F7C-F869-4AC6-8D26-645FC9230A7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D882F-793A-4C79-B398-F9D6CD59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C0476-0891-49A9-9BB8-FF5BB4C5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E4A9-1413-4547-B34C-27DC2819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4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2F37-1FFA-47FF-A9D3-17118C54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625F7-C288-4346-856A-3A352B9F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F7C-F869-4AC6-8D26-645FC9230A7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0042A-9228-443B-B1BD-F94D14B4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11C77-4265-4E1E-A2B0-970CD07C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E4A9-1413-4547-B34C-27DC2819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0E8C3-19C0-43CB-BBAA-42EDEC88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F7C-F869-4AC6-8D26-645FC9230A7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10C39-1B2D-4D48-9D40-50043A0E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BBC38-B692-4C08-BD72-0F58F233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E4A9-1413-4547-B34C-27DC2819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B616-C03F-480A-9339-3BDEF418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A700-3A65-45DD-8FE7-798FA0BA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C531C-BF92-450E-8FE2-17033064A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1270D-EDA3-44AE-96DA-2E141D0A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F7C-F869-4AC6-8D26-645FC9230A7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F05D5-2B58-4706-B2F9-E51B28DB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7C4E6-CDBB-45C4-A56C-1ECAC0ED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E4A9-1413-4547-B34C-27DC2819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3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3C2C-05D8-4093-A40B-90B56F5F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93341-1E8D-4BA3-8961-31E19A886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FEFFD-C69A-4BEF-9804-EBCE413F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DF301-B0F8-44B1-B12F-F693BFC7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F7C-F869-4AC6-8D26-645FC9230A7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C552D-9313-4311-BD8F-91CFF339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BBD6A-C051-4D99-81CF-502E3F17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E4A9-1413-4547-B34C-27DC2819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6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1BC96-4C56-4912-81C2-554C7DD7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D3C61-45F0-4180-B849-0FB9549C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1F063-31B8-4E3C-8D60-9725D4FBA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19F7C-F869-4AC6-8D26-645FC9230A7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AC3BA-2EF8-4941-8699-B3A297614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274C-9535-4FF5-A8F6-51904D70E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E4A9-1413-4547-B34C-27DC2819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9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296EC4-4EC2-4EB8-B0B7-D48B7AD82C7A}"/>
              </a:ext>
            </a:extLst>
          </p:cNvPr>
          <p:cNvSpPr txBox="1"/>
          <p:nvPr/>
        </p:nvSpPr>
        <p:spPr>
          <a:xfrm>
            <a:off x="1063836" y="1993526"/>
            <a:ext cx="3031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qSys.generateFile("componentParams")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EA0BC-3428-49D8-9793-B90F2A231C28}"/>
              </a:ext>
            </a:extLst>
          </p:cNvPr>
          <p:cNvSpPr txBox="1"/>
          <p:nvPr/>
        </p:nvSpPr>
        <p:spPr>
          <a:xfrm>
            <a:off x="1063836" y="2329620"/>
            <a:ext cx="2646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qSys.generateFile(“geometries")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93029-1874-4613-B12E-0925D3DEE98D}"/>
              </a:ext>
            </a:extLst>
          </p:cNvPr>
          <p:cNvSpPr txBox="1"/>
          <p:nvPr/>
        </p:nvSpPr>
        <p:spPr>
          <a:xfrm>
            <a:off x="1091687" y="3230626"/>
            <a:ext cx="5955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qSys.simulationCommand(["simulation","capMat",{“init”|”run”|”postProcess”])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93DA4-481A-404A-874F-F9E87CB51D9F}"/>
              </a:ext>
            </a:extLst>
          </p:cNvPr>
          <p:cNvSpPr txBox="1"/>
          <p:nvPr/>
        </p:nvSpPr>
        <p:spPr>
          <a:xfrm>
            <a:off x="4134990" y="2194761"/>
            <a:ext cx="261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Start here after any geometry changes.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8B8C0C-DD26-42E4-A7FD-65B58E08B89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478498" y="2333261"/>
            <a:ext cx="65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D64BBA-0BF8-4307-948A-0787D235E03D}"/>
              </a:ext>
            </a:extLst>
          </p:cNvPr>
          <p:cNvSpPr txBox="1"/>
          <p:nvPr/>
        </p:nvSpPr>
        <p:spPr>
          <a:xfrm>
            <a:off x="5159093" y="3803701"/>
            <a:ext cx="2920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User fills out all simulation parameters files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942364-B80F-484C-8B18-699597FA16F4}"/>
              </a:ext>
            </a:extLst>
          </p:cNvPr>
          <p:cNvSpPr txBox="1"/>
          <p:nvPr/>
        </p:nvSpPr>
        <p:spPr>
          <a:xfrm>
            <a:off x="4549856" y="1835140"/>
            <a:ext cx="4293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After this point always start with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qSys=QSM.initialize(~)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5A4CE3-5C5C-4CED-ADF6-10D199DB1728}"/>
              </a:ext>
            </a:extLst>
          </p:cNvPr>
          <p:cNvCxnSpPr>
            <a:cxnSpLocks/>
          </p:cNvCxnSpPr>
          <p:nvPr/>
        </p:nvCxnSpPr>
        <p:spPr>
          <a:xfrm flipH="1">
            <a:off x="3893364" y="1967439"/>
            <a:ext cx="65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4B3EF7-8717-48D9-85BD-40C8976F3580}"/>
              </a:ext>
            </a:extLst>
          </p:cNvPr>
          <p:cNvSpPr txBox="1"/>
          <p:nvPr/>
        </p:nvSpPr>
        <p:spPr>
          <a:xfrm>
            <a:off x="1063836" y="2609641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qSys.generateFile(“GDS")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2BB96B-8333-4315-B004-5A004B378AD7}"/>
              </a:ext>
            </a:extLst>
          </p:cNvPr>
          <p:cNvSpPr txBox="1"/>
          <p:nvPr/>
        </p:nvSpPr>
        <p:spPr>
          <a:xfrm>
            <a:off x="1091687" y="3804594"/>
            <a:ext cx="3570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qSys.simulationCommand(“</a:t>
            </a:r>
            <a:r>
              <a:rPr lang="en-US" sz="1000" err="1">
                <a:latin typeface="Courier New" panose="02070309020205020404" pitchFamily="49" charset="0"/>
                <a:cs typeface="Courier New" panose="02070309020205020404" pitchFamily="49" charset="0"/>
              </a:rPr>
              <a:t>initAllCircuitSims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467244-C340-442B-BC0F-3878141BB6AC}"/>
              </a:ext>
            </a:extLst>
          </p:cNvPr>
          <p:cNvCxnSpPr>
            <a:cxnSpLocks/>
          </p:cNvCxnSpPr>
          <p:nvPr/>
        </p:nvCxnSpPr>
        <p:spPr>
          <a:xfrm>
            <a:off x="4606181" y="3927704"/>
            <a:ext cx="489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3BF97E-2900-4FA1-93AC-7096037D09E2}"/>
              </a:ext>
            </a:extLst>
          </p:cNvPr>
          <p:cNvSpPr txBox="1"/>
          <p:nvPr/>
        </p:nvSpPr>
        <p:spPr>
          <a:xfrm>
            <a:off x="1091687" y="4066033"/>
            <a:ext cx="34932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>
                <a:latin typeface="Courier New" panose="02070309020205020404" pitchFamily="49" charset="0"/>
                <a:cs typeface="Courier New" panose="02070309020205020404" pitchFamily="49" charset="0"/>
              </a:rPr>
              <a:t>qSys.simulationCommand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err="1">
                <a:latin typeface="Courier New" panose="02070309020205020404" pitchFamily="49" charset="0"/>
                <a:cs typeface="Courier New" panose="02070309020205020404" pitchFamily="49" charset="0"/>
              </a:rPr>
              <a:t>runAllCircuitSims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1F23DB-5C59-40F3-A081-C919C6E1871E}"/>
              </a:ext>
            </a:extLst>
          </p:cNvPr>
          <p:cNvSpPr txBox="1"/>
          <p:nvPr/>
        </p:nvSpPr>
        <p:spPr>
          <a:xfrm>
            <a:off x="1091687" y="4362288"/>
            <a:ext cx="4108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>
                <a:latin typeface="Courier New" panose="02070309020205020404" pitchFamily="49" charset="0"/>
                <a:cs typeface="Courier New" panose="02070309020205020404" pitchFamily="49" charset="0"/>
              </a:rPr>
              <a:t>qSys.simulationCommand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err="1">
                <a:latin typeface="Courier New" panose="02070309020205020404" pitchFamily="49" charset="0"/>
                <a:cs typeface="Courier New" panose="02070309020205020404" pitchFamily="49" charset="0"/>
              </a:rPr>
              <a:t>postProcessAllCircuitSims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EAD73B-4F08-417D-ACB4-7BA2382123E9}"/>
              </a:ext>
            </a:extLst>
          </p:cNvPr>
          <p:cNvSpPr txBox="1"/>
          <p:nvPr/>
        </p:nvSpPr>
        <p:spPr>
          <a:xfrm>
            <a:off x="1091687" y="4938795"/>
            <a:ext cx="3031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>
                <a:latin typeface="Courier New" panose="02070309020205020404" pitchFamily="49" charset="0"/>
                <a:cs typeface="Courier New" panose="02070309020205020404" pitchFamily="49" charset="0"/>
              </a:rPr>
              <a:t>qSys.simulationCommand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err="1">
                <a:latin typeface="Courier New" panose="02070309020205020404" pitchFamily="49" charset="0"/>
                <a:cs typeface="Courier New" panose="02070309020205020404" pitchFamily="49" charset="0"/>
              </a:rPr>
              <a:t>GEPlusAllEC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5F416D-0BBB-49D2-B66C-4329A1EC933B}"/>
              </a:ext>
            </a:extLst>
          </p:cNvPr>
          <p:cNvSpPr txBox="1"/>
          <p:nvPr/>
        </p:nvSpPr>
        <p:spPr>
          <a:xfrm>
            <a:off x="1091686" y="5278701"/>
            <a:ext cx="2646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>
                <a:latin typeface="Courier New" panose="02070309020205020404" pitchFamily="49" charset="0"/>
                <a:cs typeface="Courier New" panose="02070309020205020404" pitchFamily="49" charset="0"/>
              </a:rPr>
              <a:t>qSys.simulationCommand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err="1">
                <a:latin typeface="Courier New" panose="02070309020205020404" pitchFamily="49" charset="0"/>
                <a:cs typeface="Courier New" panose="02070309020205020404" pitchFamily="49" charset="0"/>
              </a:rPr>
              <a:t>AllL_i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6E4A91-53F3-4D6B-8DC0-8E231651B7A1}"/>
              </a:ext>
            </a:extLst>
          </p:cNvPr>
          <p:cNvCxnSpPr>
            <a:cxnSpLocks/>
          </p:cNvCxnSpPr>
          <p:nvPr/>
        </p:nvCxnSpPr>
        <p:spPr>
          <a:xfrm>
            <a:off x="3648490" y="5401811"/>
            <a:ext cx="489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26F90D7-8E24-4D48-82D1-0D9F7692F14D}"/>
              </a:ext>
            </a:extLst>
          </p:cNvPr>
          <p:cNvSpPr txBox="1"/>
          <p:nvPr/>
        </p:nvSpPr>
        <p:spPr>
          <a:xfrm>
            <a:off x="4192531" y="5263311"/>
            <a:ext cx="362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Verify </a:t>
            </a:r>
            <a:r>
              <a:rPr lang="en-US" sz="1200" err="1"/>
              <a:t>L_i</a:t>
            </a:r>
            <a:r>
              <a:rPr lang="en-US" sz="1200"/>
              <a:t> values are consistent with componentParams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5EC0AA-4214-4DE8-99DF-4513075ADC89}"/>
              </a:ext>
            </a:extLst>
          </p:cNvPr>
          <p:cNvSpPr txBox="1"/>
          <p:nvPr/>
        </p:nvSpPr>
        <p:spPr>
          <a:xfrm>
            <a:off x="1091687" y="5871158"/>
            <a:ext cx="5647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qSys.simulationCommand(["</a:t>
            </a:r>
            <a:r>
              <a:rPr lang="en-US" sz="1000" err="1">
                <a:latin typeface="Courier New" panose="02070309020205020404" pitchFamily="49" charset="0"/>
                <a:cs typeface="Courier New" panose="02070309020205020404" pitchFamily="49" charset="0"/>
              </a:rPr>
              <a:t>simulation",“quantize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",{“</a:t>
            </a:r>
            <a:r>
              <a:rPr lang="en-US" sz="1000" err="1">
                <a:latin typeface="Courier New" panose="02070309020205020404" pitchFamily="49" charset="0"/>
                <a:cs typeface="Courier New" panose="02070309020205020404" pitchFamily="49" charset="0"/>
              </a:rPr>
              <a:t>init”|”postProcess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”])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D9A99-C43A-417D-A9CF-FD2511449148}"/>
              </a:ext>
            </a:extLst>
          </p:cNvPr>
          <p:cNvSpPr txBox="1"/>
          <p:nvPr/>
        </p:nvSpPr>
        <p:spPr>
          <a:xfrm>
            <a:off x="812800" y="267548"/>
            <a:ext cx="509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QSM Typical Workflow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618033-66FB-483D-BAD1-BA14AEFA829F}"/>
              </a:ext>
            </a:extLst>
          </p:cNvPr>
          <p:cNvSpPr txBox="1"/>
          <p:nvPr/>
        </p:nvSpPr>
        <p:spPr>
          <a:xfrm>
            <a:off x="1063836" y="1612825"/>
            <a:ext cx="3931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QSM.generateSystemParametersFile(projectFolder)</a:t>
            </a:r>
          </a:p>
          <a:p>
            <a:endParaRPr 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2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7007</TotalTime>
  <Words>124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Howard, Joel A. (Assoc)</dc:creator>
  <cp:lastModifiedBy>Howard, Joel A. (Assoc)</cp:lastModifiedBy>
  <cp:revision>20</cp:revision>
  <dcterms:created xsi:type="dcterms:W3CDTF">2020-10-13T18:47:13Z</dcterms:created>
  <dcterms:modified xsi:type="dcterms:W3CDTF">2021-05-10T21:20:11Z</dcterms:modified>
</cp:coreProperties>
</file>