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7"/>
  </p:notesMasterIdLst>
  <p:sldIdLst>
    <p:sldId id="280" r:id="rId2"/>
    <p:sldId id="279" r:id="rId3"/>
    <p:sldId id="281" r:id="rId4"/>
    <p:sldId id="258" r:id="rId5"/>
    <p:sldId id="259" r:id="rId6"/>
    <p:sldId id="260" r:id="rId7"/>
    <p:sldId id="261" r:id="rId8"/>
    <p:sldId id="282" r:id="rId9"/>
    <p:sldId id="256" r:id="rId10"/>
    <p:sldId id="257" r:id="rId11"/>
    <p:sldId id="262" r:id="rId12"/>
    <p:sldId id="264" r:id="rId13"/>
    <p:sldId id="263" r:id="rId14"/>
    <p:sldId id="265" r:id="rId15"/>
    <p:sldId id="266" r:id="rId16"/>
    <p:sldId id="267" r:id="rId17"/>
    <p:sldId id="277" r:id="rId18"/>
    <p:sldId id="276" r:id="rId19"/>
    <p:sldId id="269" r:id="rId20"/>
    <p:sldId id="270" r:id="rId21"/>
    <p:sldId id="278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FDC2-211D-8D40-8235-1C917390900D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30EBE-3509-AF45-B85A-2B6BC92A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30EBE-3509-AF45-B85A-2B6BC92A2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25CFE8-2D71-3A48-99F0-186D19AE7A6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43BAA9F-0A6B-E644-A103-FAF34163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467" y="2735792"/>
            <a:ext cx="11489267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/>
              <a:t>Online Diabetes D</a:t>
            </a:r>
            <a:r>
              <a:rPr lang="en-US" sz="5400" dirty="0" smtClean="0"/>
              <a:t>iagnostic Web 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Developed and Designed by Minh CHU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956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146425"/>
            <a:ext cx="10515600" cy="1256242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dirty="0" smtClean="0"/>
              <a:t>whether or not </a:t>
            </a:r>
            <a:r>
              <a:rPr lang="en-US" dirty="0"/>
              <a:t>a </a:t>
            </a:r>
            <a:r>
              <a:rPr lang="en-US" dirty="0" smtClean="0"/>
              <a:t>patient has diabetes based </a:t>
            </a:r>
            <a:r>
              <a:rPr lang="en-US" dirty="0"/>
              <a:t>on their </a:t>
            </a:r>
            <a:r>
              <a:rPr lang="en-US" dirty="0" smtClean="0"/>
              <a:t>lab-tests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56" y="1473200"/>
            <a:ext cx="8707711" cy="4720696"/>
          </a:xfrm>
        </p:spPr>
      </p:pic>
    </p:spTree>
    <p:extLst>
      <p:ext uri="{BB962C8B-B14F-4D97-AF65-F5344CB8AC3E}">
        <p14:creationId xmlns:p14="http://schemas.microsoft.com/office/powerpoint/2010/main" val="15364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risk factors for </a:t>
            </a:r>
            <a:r>
              <a:rPr lang="en-US" dirty="0" smtClean="0"/>
              <a:t>diabetes</a:t>
            </a:r>
          </a:p>
          <a:p>
            <a:pPr>
              <a:lnSpc>
                <a:spcPct val="150000"/>
              </a:lnSpc>
            </a:pPr>
            <a:r>
              <a:rPr lang="en-US" dirty="0"/>
              <a:t>Medication that the patient was taking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Diagnoses </a:t>
            </a:r>
            <a:r>
              <a:rPr lang="en-US" dirty="0"/>
              <a:t>of the </a:t>
            </a:r>
            <a:r>
              <a:rPr lang="en-US" dirty="0" smtClean="0"/>
              <a:t>patient</a:t>
            </a:r>
          </a:p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ab </a:t>
            </a:r>
            <a:r>
              <a:rPr lang="en-US" dirty="0"/>
              <a:t>tests that the patient received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 selection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Common risk factors for diabetes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 smtClean="0"/>
              <a:t>BMI,Height,Weight,SystolicBP,DiastolicBP,RespiratoryRate,HeartRate,</a:t>
            </a:r>
          </a:p>
          <a:p>
            <a:pPr marL="0" indent="0">
              <a:buNone/>
            </a:pPr>
            <a:r>
              <a:rPr lang="en-US" dirty="0" smtClean="0"/>
              <a:t>Temperature 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training_transcript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PatientGuid</a:t>
            </a:r>
            <a:r>
              <a:rPr lang="en-US" dirty="0"/>
              <a:t>= </a:t>
            </a:r>
            <a:r>
              <a:rPr lang="en-US" dirty="0" smtClean="0"/>
              <a:t>'%s’</a:t>
            </a:r>
          </a:p>
          <a:p>
            <a:r>
              <a:rPr lang="en-US" b="1" i="1" dirty="0" smtClean="0"/>
              <a:t>Take the median of these features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Gender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training_patient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PatientGuid</a:t>
            </a:r>
            <a:r>
              <a:rPr lang="en-US" dirty="0"/>
              <a:t>= '%</a:t>
            </a:r>
            <a:r>
              <a:rPr lang="en-US" dirty="0" smtClean="0"/>
              <a:t>s’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/>
              <a:t>YearOfBirth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training_patient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PatientGuid</a:t>
            </a:r>
            <a:r>
              <a:rPr lang="en-US" dirty="0"/>
              <a:t>= '%s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Features </a:t>
            </a:r>
            <a:r>
              <a:rPr lang="en-US" sz="3600" dirty="0"/>
              <a:t>selection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Medication </a:t>
            </a:r>
            <a:r>
              <a:rPr lang="en-US" sz="3600" dirty="0"/>
              <a:t>that the patient was taking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1522 Medication features (remove </a:t>
            </a:r>
            <a:r>
              <a:rPr lang="en-US" dirty="0"/>
              <a:t>Medication features </a:t>
            </a:r>
            <a:r>
              <a:rPr lang="en-US" dirty="0" smtClean="0"/>
              <a:t>appear&lt;10)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ount </a:t>
            </a:r>
            <a:r>
              <a:rPr lang="en-US" dirty="0"/>
              <a:t>of how many times a specific medication </a:t>
            </a:r>
            <a:r>
              <a:rPr lang="en-US" dirty="0" smtClean="0"/>
              <a:t>a patient took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SELECT DISTINCT </a:t>
            </a:r>
            <a:r>
              <a:rPr lang="en-US" dirty="0" err="1"/>
              <a:t>MedicationName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 smtClean="0"/>
              <a:t>training_allMeds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Def </a:t>
            </a:r>
            <a:r>
              <a:rPr lang="en-US" dirty="0" err="1" smtClean="0"/>
              <a:t>get_MedicationName</a:t>
            </a:r>
            <a:r>
              <a:rPr lang="en-US" dirty="0" smtClean="0"/>
              <a:t>(patient</a:t>
            </a:r>
            <a:r>
              <a:rPr lang="en-US" dirty="0"/>
              <a:t>) : Return a number indicating how many of each type of Medication</a:t>
            </a:r>
            <a:r>
              <a:rPr lang="en-US" dirty="0" smtClean="0"/>
              <a:t> </a:t>
            </a:r>
            <a:r>
              <a:rPr lang="en-US" dirty="0"/>
              <a:t>have been performed for this patient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Diagnoses of the patient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2336 features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en-US" dirty="0" err="1"/>
              <a:t>DiagnosisDescription</a:t>
            </a:r>
            <a:r>
              <a:rPr lang="en-US" dirty="0"/>
              <a:t> FROM </a:t>
            </a:r>
            <a:r>
              <a:rPr lang="en-US" dirty="0" err="1" smtClean="0"/>
              <a:t>training_diagnosis</a:t>
            </a:r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get_DiagnosisDescription</a:t>
            </a:r>
            <a:r>
              <a:rPr lang="en-US" dirty="0"/>
              <a:t>(patient)</a:t>
            </a:r>
          </a:p>
        </p:txBody>
      </p:sp>
    </p:spTree>
    <p:extLst>
      <p:ext uri="{BB962C8B-B14F-4D97-AF65-F5344CB8AC3E}">
        <p14:creationId xmlns:p14="http://schemas.microsoft.com/office/powerpoint/2010/main" val="16738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tests that the patient received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239 features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DISTINCT HL7Text </a:t>
            </a:r>
            <a:r>
              <a:rPr lang="en-US" dirty="0" smtClean="0"/>
              <a:t>FROM </a:t>
            </a:r>
            <a:r>
              <a:rPr lang="en-US" dirty="0" err="1" smtClean="0"/>
              <a:t>training_labs</a:t>
            </a:r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get_HL7Text(patient)</a:t>
            </a:r>
          </a:p>
        </p:txBody>
      </p:sp>
    </p:spTree>
    <p:extLst>
      <p:ext uri="{BB962C8B-B14F-4D97-AF65-F5344CB8AC3E}">
        <p14:creationId xmlns:p14="http://schemas.microsoft.com/office/powerpoint/2010/main" val="19358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52484"/>
            <a:ext cx="7984066" cy="32066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66" y="2552485"/>
            <a:ext cx="1879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correlation</a:t>
            </a:r>
            <a:br>
              <a:rPr lang="en-US" dirty="0" smtClean="0"/>
            </a:br>
            <a:r>
              <a:rPr lang="en-US" sz="2700" dirty="0"/>
              <a:t>Small =&gt; </a:t>
            </a:r>
            <a:r>
              <a:rPr lang="en-US" sz="2700" dirty="0" smtClean="0"/>
              <a:t>There </a:t>
            </a:r>
            <a:r>
              <a:rPr lang="en-US" sz="2700" dirty="0"/>
              <a:t>is no dependency</a:t>
            </a:r>
            <a:r>
              <a:rPr lang="en-US" sz="2700" dirty="0" smtClean="0"/>
              <a:t> keep all features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84" y="2120900"/>
            <a:ext cx="8792182" cy="4051300"/>
          </a:xfrm>
        </p:spPr>
      </p:pic>
    </p:spTree>
    <p:extLst>
      <p:ext uri="{BB962C8B-B14F-4D97-AF65-F5344CB8AC3E}">
        <p14:creationId xmlns:p14="http://schemas.microsoft.com/office/powerpoint/2010/main" val="3435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trainning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</a:t>
            </a:r>
            <a:r>
              <a:rPr lang="en-US" dirty="0" smtClean="0"/>
              <a:t>SVC</a:t>
            </a: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 smtClean="0"/>
              <a:t>GaussianNB</a:t>
            </a:r>
            <a:endParaRPr lang="en-US" dirty="0" smtClean="0"/>
          </a:p>
          <a:p>
            <a:r>
              <a:rPr lang="en-US" dirty="0" smtClean="0"/>
              <a:t>20% data validation, 80%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came up with this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45800" cy="4964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 smtClean="0"/>
              <a:t>We often </a:t>
            </a:r>
            <a:r>
              <a:rPr lang="vi-VN" dirty="0"/>
              <a:t>go to the hospital every six months to do a health check. That's the purpose of early detection of illnesses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However, there are times when we are too busy and unable to do health </a:t>
            </a:r>
            <a:r>
              <a:rPr lang="vi-VN" dirty="0" smtClean="0"/>
              <a:t>checks but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still want to know if we have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any diseases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Or we have done the lab tests but the time sitting in the hospital and waiting for the result is too long.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vi-VN" dirty="0" smtClean="0"/>
              <a:t>Too many patients and too many test results for doctors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dirty="0" smtClean="0"/>
              <a:t>=&gt; For </a:t>
            </a:r>
            <a:r>
              <a:rPr lang="vi-VN" dirty="0"/>
              <a:t>Some non-fatal diseases, such as obesity, diabetes , we can use the prediction model instead of </a:t>
            </a:r>
            <a:r>
              <a:rPr lang="vi-VN" dirty="0" smtClean="0"/>
              <a:t>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" y="2133600"/>
            <a:ext cx="10718128" cy="3666114"/>
          </a:xfrm>
        </p:spPr>
      </p:pic>
    </p:spTree>
    <p:extLst>
      <p:ext uri="{BB962C8B-B14F-4D97-AF65-F5344CB8AC3E}">
        <p14:creationId xmlns:p14="http://schemas.microsoft.com/office/powerpoint/2010/main" val="15194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pickle.dump</a:t>
            </a:r>
            <a:r>
              <a:rPr lang="en-US" dirty="0"/>
              <a:t>(</a:t>
            </a:r>
            <a:r>
              <a:rPr lang="en-US" dirty="0" err="1"/>
              <a:t>forest_object,open</a:t>
            </a:r>
            <a:r>
              <a:rPr lang="en-US" dirty="0"/>
              <a:t>("forest.</a:t>
            </a:r>
            <a:r>
              <a:rPr lang="en-US" dirty="0" err="1"/>
              <a:t>pkl</a:t>
            </a:r>
            <a:r>
              <a:rPr lang="en-US" dirty="0"/>
              <a:t>","</a:t>
            </a:r>
            <a:r>
              <a:rPr lang="en-US" dirty="0" err="1"/>
              <a:t>wb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8235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Dockerfile</a:t>
            </a:r>
            <a:r>
              <a:rPr lang="en-US" dirty="0" smtClean="0"/>
              <a:t> for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08" y="2120900"/>
            <a:ext cx="2211733" cy="4051300"/>
          </a:xfrm>
        </p:spPr>
      </p:pic>
    </p:spTree>
    <p:extLst>
      <p:ext uri="{BB962C8B-B14F-4D97-AF65-F5344CB8AC3E}">
        <p14:creationId xmlns:p14="http://schemas.microsoft.com/office/powerpoint/2010/main" val="939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57" y="2319867"/>
            <a:ext cx="8980443" cy="3169568"/>
          </a:xfrm>
        </p:spPr>
      </p:pic>
    </p:spTree>
    <p:extLst>
      <p:ext uri="{BB962C8B-B14F-4D97-AF65-F5344CB8AC3E}">
        <p14:creationId xmlns:p14="http://schemas.microsoft.com/office/powerpoint/2010/main" val="4961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WebUI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2184400"/>
            <a:ext cx="8822267" cy="3737090"/>
          </a:xfrm>
        </p:spPr>
      </p:pic>
    </p:spTree>
    <p:extLst>
      <p:ext uri="{BB962C8B-B14F-4D97-AF65-F5344CB8AC3E}">
        <p14:creationId xmlns:p14="http://schemas.microsoft.com/office/powerpoint/2010/main" val="1242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things that </a:t>
            </a:r>
            <a:r>
              <a:rPr lang="en-US" dirty="0" smtClean="0"/>
              <a:t>patients </a:t>
            </a:r>
            <a:r>
              <a:rPr lang="en-US" dirty="0"/>
              <a:t>needs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Go </a:t>
            </a:r>
            <a:r>
              <a:rPr lang="en-US" dirty="0"/>
              <a:t>the </a:t>
            </a:r>
            <a:r>
              <a:rPr lang="en-US" dirty="0" smtClean="0"/>
              <a:t>website</a:t>
            </a:r>
          </a:p>
          <a:p>
            <a:pPr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ill </a:t>
            </a:r>
            <a:r>
              <a:rPr lang="en-US" dirty="0"/>
              <a:t>out the </a:t>
            </a:r>
            <a:r>
              <a:rPr lang="en-US" dirty="0" smtClean="0"/>
              <a:t>Patient ID</a:t>
            </a:r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ress </a:t>
            </a:r>
            <a:r>
              <a:rPr lang="en-US" dirty="0"/>
              <a:t>the check button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wait for the results</a:t>
            </a:r>
          </a:p>
        </p:txBody>
      </p:sp>
    </p:spTree>
    <p:extLst>
      <p:ext uri="{BB962C8B-B14F-4D97-AF65-F5344CB8AC3E}">
        <p14:creationId xmlns:p14="http://schemas.microsoft.com/office/powerpoint/2010/main" val="880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Web UI using Django Frame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API using flask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Machine learning model with </a:t>
            </a:r>
            <a:r>
              <a:rPr lang="en-US" dirty="0" err="1" smtClean="0"/>
              <a:t>sklearn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Docker container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Using Django Framework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 html pages : </a:t>
            </a:r>
            <a:r>
              <a:rPr lang="en-US" dirty="0" err="1" smtClean="0"/>
              <a:t>about.html</a:t>
            </a:r>
            <a:r>
              <a:rPr lang="en-US" dirty="0" smtClean="0"/>
              <a:t> and </a:t>
            </a:r>
            <a:r>
              <a:rPr lang="en-US" dirty="0" err="1" smtClean="0"/>
              <a:t>showdata.html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About.html</a:t>
            </a:r>
            <a:r>
              <a:rPr lang="en-US" dirty="0" smtClean="0"/>
              <a:t>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69" y="2120900"/>
            <a:ext cx="8231212" cy="4051300"/>
          </a:xfrm>
        </p:spPr>
      </p:pic>
    </p:spTree>
    <p:extLst>
      <p:ext uri="{BB962C8B-B14F-4D97-AF65-F5344CB8AC3E}">
        <p14:creationId xmlns:p14="http://schemas.microsoft.com/office/powerpoint/2010/main" val="5746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Showdata.html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5" y="2489199"/>
            <a:ext cx="10420471" cy="2833637"/>
          </a:xfrm>
        </p:spPr>
      </p:pic>
    </p:spTree>
    <p:extLst>
      <p:ext uri="{BB962C8B-B14F-4D97-AF65-F5344CB8AC3E}">
        <p14:creationId xmlns:p14="http://schemas.microsoft.com/office/powerpoint/2010/main" val="1576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View.py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err="1" smtClean="0"/>
              <a:t>view.search</a:t>
            </a:r>
            <a:r>
              <a:rPr lang="en-US" sz="2700" dirty="0" smtClean="0"/>
              <a:t>() </a:t>
            </a:r>
            <a:r>
              <a:rPr lang="en-US" sz="2700" dirty="0"/>
              <a:t>is called </a:t>
            </a:r>
            <a:r>
              <a:rPr lang="en-US" sz="2700" dirty="0" smtClean="0"/>
              <a:t>when button Search is clicked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2806700"/>
            <a:ext cx="5994400" cy="2679700"/>
          </a:xfrm>
        </p:spPr>
      </p:pic>
    </p:spTree>
    <p:extLst>
      <p:ext uri="{BB962C8B-B14F-4D97-AF65-F5344CB8AC3E}">
        <p14:creationId xmlns:p14="http://schemas.microsoft.com/office/powerpoint/2010/main" val="24997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675"/>
            <a:ext cx="9144000" cy="1092200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413" y="1285875"/>
            <a:ext cx="9144000" cy="258445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effectLst/>
              </a:rPr>
              <a:t>Flash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effectLst/>
              </a:rPr>
              <a:t>Run server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effectLst/>
            </a:endParaRP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3" y="2533420"/>
            <a:ext cx="7477654" cy="2257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3" y="5413891"/>
            <a:ext cx="9144000" cy="1147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7338" y="522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869</TotalTime>
  <Words>387</Words>
  <Application>Microsoft Macintosh PowerPoint</Application>
  <PresentationFormat>Widescreen</PresentationFormat>
  <Paragraphs>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Black</vt:lpstr>
      <vt:lpstr>Calibri</vt:lpstr>
      <vt:lpstr>Rockwell Extra Bold</vt:lpstr>
      <vt:lpstr>Wingdings</vt:lpstr>
      <vt:lpstr>Arial</vt:lpstr>
      <vt:lpstr>Wood Type</vt:lpstr>
      <vt:lpstr>Online Diabetes Diagnostic Web Application  Developed and Designed by Minh CHU</vt:lpstr>
      <vt:lpstr>How I came up with this idea</vt:lpstr>
      <vt:lpstr>All the things that patients needs to do</vt:lpstr>
      <vt:lpstr>What I’ve done</vt:lpstr>
      <vt:lpstr>Web UI</vt:lpstr>
      <vt:lpstr>About.html page </vt:lpstr>
      <vt:lpstr>Showdata.html page</vt:lpstr>
      <vt:lpstr>View.py view.search() is called when button Search is clicked</vt:lpstr>
      <vt:lpstr>API</vt:lpstr>
      <vt:lpstr>Machine learning Model</vt:lpstr>
      <vt:lpstr>Data</vt:lpstr>
      <vt:lpstr>Features selection</vt:lpstr>
      <vt:lpstr> Features selection  Common risk factors for diabetes </vt:lpstr>
      <vt:lpstr> Features selection   Medication that the patient was taking </vt:lpstr>
      <vt:lpstr>Diagnoses of the patient </vt:lpstr>
      <vt:lpstr>Lab tests that the patient received  </vt:lpstr>
      <vt:lpstr>Data frame</vt:lpstr>
      <vt:lpstr>Features correlation Small =&gt; There is no dependency keep all features</vt:lpstr>
      <vt:lpstr>Model trainning</vt:lpstr>
      <vt:lpstr>Accuracy</vt:lpstr>
      <vt:lpstr>PowerPoint Presentation</vt:lpstr>
      <vt:lpstr>Docker Container</vt:lpstr>
      <vt:lpstr>Docker-compose.yml</vt:lpstr>
      <vt:lpstr>Dockerfile for api</vt:lpstr>
      <vt:lpstr>Dockerfile for WebUI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I’ve done</dc:title>
  <dc:creator>Thi Minh Phuong CHU</dc:creator>
  <cp:lastModifiedBy>Thi Minh Phuong CHU</cp:lastModifiedBy>
  <cp:revision>28</cp:revision>
  <dcterms:created xsi:type="dcterms:W3CDTF">2018-12-18T11:51:56Z</dcterms:created>
  <dcterms:modified xsi:type="dcterms:W3CDTF">2018-12-31T17:00:57Z</dcterms:modified>
</cp:coreProperties>
</file>