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9AFE"/>
    <a:srgbClr val="09A4FF"/>
    <a:srgbClr val="0DF6FC"/>
    <a:srgbClr val="07EEFE"/>
    <a:srgbClr val="07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180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4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12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2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8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2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0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5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8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9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04023-91AD-4BA1-AB5C-7A1A4BF8FD5D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66AF-25DA-4CF5-AE1B-ECD222DB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6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F3C0FDE-3533-4A67-B1E8-2B3FA469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89177" y="25706103"/>
            <a:ext cx="4755470" cy="4382744"/>
          </a:xfrm>
          <a:prstGeom prst="rect">
            <a:avLst/>
          </a:prstGeom>
          <a:scene3d>
            <a:camera prst="orthographicFront">
              <a:rot lat="0" lon="21599986" rev="0"/>
            </a:camera>
            <a:lightRig rig="threePt" dir="t"/>
          </a:scene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C44066-2E36-4DD2-9FD4-51E92ADA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57354" y="25706106"/>
            <a:ext cx="4755470" cy="4382744"/>
          </a:xfrm>
          <a:prstGeom prst="rect">
            <a:avLst/>
          </a:prstGeom>
          <a:scene3d>
            <a:camera prst="orthographicFront">
              <a:rot lat="0" lon="21599986" rev="0"/>
            </a:camera>
            <a:lightRig rig="threePt" dir="t"/>
          </a:scene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5AB643-5D34-4964-8CCD-59E7D401A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165607" y="25570249"/>
            <a:ext cx="4896865" cy="45130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E7E394-5C4C-40C8-9139-95BD6B090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678664" y="25570251"/>
            <a:ext cx="4896863" cy="45130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CE1B76-F416-43C2-B4E4-E9FAB9505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6363" y="25706886"/>
            <a:ext cx="4755470" cy="4382744"/>
          </a:xfrm>
          <a:prstGeom prst="rect">
            <a:avLst/>
          </a:prstGeom>
          <a:scene3d>
            <a:camera prst="orthographicFront">
              <a:rot lat="0" lon="21599986" rev="0"/>
            </a:camera>
            <a:lightRig rig="threePt" dir="t"/>
          </a:scene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D4B9A6-D64A-4839-AEEC-225361305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20" y="1232253"/>
            <a:ext cx="7586133" cy="120362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5FA199B-AFCA-4277-AAFD-02B737A68123}"/>
              </a:ext>
            </a:extLst>
          </p:cNvPr>
          <p:cNvGrpSpPr/>
          <p:nvPr/>
        </p:nvGrpSpPr>
        <p:grpSpPr>
          <a:xfrm>
            <a:off x="1232149" y="472943"/>
            <a:ext cx="8253984" cy="2246948"/>
            <a:chOff x="6637867" y="13785532"/>
            <a:chExt cx="8253984" cy="224694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41AD55F-7CBE-4DA0-A27B-110C26D67282}"/>
                </a:ext>
              </a:extLst>
            </p:cNvPr>
            <p:cNvSpPr/>
            <p:nvPr/>
          </p:nvSpPr>
          <p:spPr>
            <a:xfrm>
              <a:off x="6637867" y="14254480"/>
              <a:ext cx="7718213" cy="17780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CABD3D6-B459-4FA6-8390-3D8CF074EF35}"/>
                </a:ext>
              </a:extLst>
            </p:cNvPr>
            <p:cNvSpPr/>
            <p:nvPr/>
          </p:nvSpPr>
          <p:spPr>
            <a:xfrm>
              <a:off x="13827760" y="13827760"/>
              <a:ext cx="863600" cy="894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形 13" descr="DNA">
              <a:extLst>
                <a:ext uri="{FF2B5EF4-FFF2-40B4-BE49-F238E27FC236}">
                  <a16:creationId xmlns:a16="http://schemas.microsoft.com/office/drawing/2014/main" id="{71F908E5-630E-44BB-BB18-22ECEA61D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841676">
              <a:off x="13832840" y="13640920"/>
              <a:ext cx="914400" cy="12036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42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7535D3-3ADC-47FE-BFC8-B441E3AAA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1383625" cy="30275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48B3BD-73B9-4C39-B7E0-C7F405714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94" y="15059902"/>
            <a:ext cx="7426821" cy="117834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93328C6-02FD-4848-B106-C515156F2101}"/>
              </a:ext>
            </a:extLst>
          </p:cNvPr>
          <p:cNvGrpSpPr/>
          <p:nvPr/>
        </p:nvGrpSpPr>
        <p:grpSpPr>
          <a:xfrm>
            <a:off x="6823321" y="14146804"/>
            <a:ext cx="7736982" cy="2552425"/>
            <a:chOff x="7499458" y="13259298"/>
            <a:chExt cx="7736982" cy="255242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1D77D42-F1E1-4482-8019-50D10BAEDA6D}"/>
                </a:ext>
              </a:extLst>
            </p:cNvPr>
            <p:cNvSpPr/>
            <p:nvPr/>
          </p:nvSpPr>
          <p:spPr>
            <a:xfrm>
              <a:off x="7499458" y="13716497"/>
              <a:ext cx="7274866" cy="2095226"/>
            </a:xfrm>
            <a:prstGeom prst="rect">
              <a:avLst/>
            </a:prstGeom>
            <a:noFill/>
            <a:ln w="76200">
              <a:solidFill>
                <a:srgbClr val="0DF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DAE1105-626F-4147-8CF3-75262874B7BF}"/>
                </a:ext>
              </a:extLst>
            </p:cNvPr>
            <p:cNvSpPr/>
            <p:nvPr/>
          </p:nvSpPr>
          <p:spPr>
            <a:xfrm>
              <a:off x="14108002" y="13267584"/>
              <a:ext cx="1026160" cy="1045073"/>
            </a:xfrm>
            <a:prstGeom prst="rect">
              <a:avLst/>
            </a:prstGeom>
            <a:solidFill>
              <a:srgbClr val="09A4FF"/>
            </a:solidFill>
            <a:ln>
              <a:solidFill>
                <a:srgbClr val="09A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 descr="DNA">
              <a:extLst>
                <a:ext uri="{FF2B5EF4-FFF2-40B4-BE49-F238E27FC236}">
                  <a16:creationId xmlns:a16="http://schemas.microsoft.com/office/drawing/2014/main" id="{861EE647-FC06-479F-91D2-4EBBBC508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841676">
              <a:off x="14177429" y="13114686"/>
              <a:ext cx="914400" cy="12036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590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箭头: 燕尾形 13">
            <a:extLst>
              <a:ext uri="{FF2B5EF4-FFF2-40B4-BE49-F238E27FC236}">
                <a16:creationId xmlns:a16="http://schemas.microsoft.com/office/drawing/2014/main" id="{B39230B9-1C46-45A9-9ED7-3F1F9ABB6E43}"/>
              </a:ext>
            </a:extLst>
          </p:cNvPr>
          <p:cNvSpPr/>
          <p:nvPr/>
        </p:nvSpPr>
        <p:spPr>
          <a:xfrm>
            <a:off x="13118305" y="9944100"/>
            <a:ext cx="1790700" cy="1409700"/>
          </a:xfrm>
          <a:prstGeom prst="notchedRightArrow">
            <a:avLst/>
          </a:prstGeom>
          <a:solidFill>
            <a:srgbClr val="07D4FF"/>
          </a:solidFill>
          <a:ln>
            <a:solidFill>
              <a:srgbClr val="07D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燕尾形 12">
            <a:extLst>
              <a:ext uri="{FF2B5EF4-FFF2-40B4-BE49-F238E27FC236}">
                <a16:creationId xmlns:a16="http://schemas.microsoft.com/office/drawing/2014/main" id="{6F2AB97F-1B2E-4045-BFD5-F1383B8629B8}"/>
              </a:ext>
            </a:extLst>
          </p:cNvPr>
          <p:cNvSpPr/>
          <p:nvPr/>
        </p:nvSpPr>
        <p:spPr>
          <a:xfrm>
            <a:off x="5829300" y="9944100"/>
            <a:ext cx="1790700" cy="1409700"/>
          </a:xfrm>
          <a:prstGeom prst="notchedRightArrow">
            <a:avLst/>
          </a:prstGeom>
          <a:solidFill>
            <a:srgbClr val="07D4FF"/>
          </a:solidFill>
          <a:ln>
            <a:solidFill>
              <a:srgbClr val="07D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2187AB-033D-495A-BF63-2D1ACF47C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55"/>
          <a:stretch/>
        </p:blipFill>
        <p:spPr>
          <a:xfrm>
            <a:off x="-1" y="1"/>
            <a:ext cx="21383625" cy="354330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7D3CEF1-0612-4CDA-B344-1DB152C1013D}"/>
              </a:ext>
            </a:extLst>
          </p:cNvPr>
          <p:cNvSpPr/>
          <p:nvPr/>
        </p:nvSpPr>
        <p:spPr>
          <a:xfrm>
            <a:off x="647700" y="9010650"/>
            <a:ext cx="4762500" cy="3009900"/>
          </a:xfrm>
          <a:prstGeom prst="roundRect">
            <a:avLst/>
          </a:prstGeom>
          <a:solidFill>
            <a:srgbClr val="07D4FF"/>
          </a:solidFill>
          <a:ln>
            <a:solidFill>
              <a:srgbClr val="07D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DECD95F-2651-4F8D-96CF-690F95C2916B}"/>
              </a:ext>
            </a:extLst>
          </p:cNvPr>
          <p:cNvSpPr/>
          <p:nvPr/>
        </p:nvSpPr>
        <p:spPr>
          <a:xfrm>
            <a:off x="7974805" y="9010650"/>
            <a:ext cx="4762500" cy="3009900"/>
          </a:xfrm>
          <a:prstGeom prst="roundRect">
            <a:avLst/>
          </a:prstGeom>
          <a:solidFill>
            <a:srgbClr val="07D4FF"/>
          </a:solidFill>
          <a:ln>
            <a:solidFill>
              <a:srgbClr val="07D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7BF275-F1B0-4136-8000-2A7C189DA58E}"/>
              </a:ext>
            </a:extLst>
          </p:cNvPr>
          <p:cNvSpPr/>
          <p:nvPr/>
        </p:nvSpPr>
        <p:spPr>
          <a:xfrm>
            <a:off x="15301910" y="9010650"/>
            <a:ext cx="4762500" cy="3009900"/>
          </a:xfrm>
          <a:prstGeom prst="roundRect">
            <a:avLst/>
          </a:prstGeom>
          <a:solidFill>
            <a:srgbClr val="07D4FF"/>
          </a:solidFill>
          <a:ln>
            <a:solidFill>
              <a:srgbClr val="07D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FBFFAD5-189D-44F0-A1FA-3C8FDE93D29A}"/>
              </a:ext>
            </a:extLst>
          </p:cNvPr>
          <p:cNvSpPr/>
          <p:nvPr/>
        </p:nvSpPr>
        <p:spPr>
          <a:xfrm>
            <a:off x="1752600" y="10515600"/>
            <a:ext cx="4762500" cy="5676900"/>
          </a:xfrm>
          <a:prstGeom prst="roundRect">
            <a:avLst/>
          </a:prstGeom>
          <a:solidFill>
            <a:schemeClr val="bg1">
              <a:alpha val="84000"/>
            </a:schemeClr>
          </a:solidFill>
          <a:ln w="76200">
            <a:solidFill>
              <a:srgbClr val="079A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6C0669A-1DBF-4EF4-B772-43556A45852A}"/>
              </a:ext>
            </a:extLst>
          </p:cNvPr>
          <p:cNvSpPr/>
          <p:nvPr/>
        </p:nvSpPr>
        <p:spPr>
          <a:xfrm>
            <a:off x="9079705" y="10515600"/>
            <a:ext cx="4762500" cy="5676900"/>
          </a:xfrm>
          <a:prstGeom prst="roundRect">
            <a:avLst/>
          </a:prstGeom>
          <a:solidFill>
            <a:schemeClr val="bg1">
              <a:alpha val="84000"/>
            </a:schemeClr>
          </a:solidFill>
          <a:ln w="76200">
            <a:solidFill>
              <a:srgbClr val="079A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88488CA-9CD1-4227-9C47-E7C92D715E1D}"/>
              </a:ext>
            </a:extLst>
          </p:cNvPr>
          <p:cNvSpPr/>
          <p:nvPr/>
        </p:nvSpPr>
        <p:spPr>
          <a:xfrm>
            <a:off x="16406810" y="10515600"/>
            <a:ext cx="4762500" cy="5676900"/>
          </a:xfrm>
          <a:prstGeom prst="roundRect">
            <a:avLst/>
          </a:prstGeom>
          <a:solidFill>
            <a:schemeClr val="bg1">
              <a:alpha val="84000"/>
            </a:schemeClr>
          </a:solidFill>
          <a:ln w="76200">
            <a:solidFill>
              <a:srgbClr val="079A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9BB4CA4-69D5-45B0-A7E0-1FBB69545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079587"/>
            <a:ext cx="8723809" cy="1384127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72B4211-E9F9-4AF4-AC0A-865B9CF18C3C}"/>
              </a:ext>
            </a:extLst>
          </p:cNvPr>
          <p:cNvCxnSpPr/>
          <p:nvPr/>
        </p:nvCxnSpPr>
        <p:spPr>
          <a:xfrm>
            <a:off x="800100" y="1079587"/>
            <a:ext cx="0" cy="1384127"/>
          </a:xfrm>
          <a:prstGeom prst="line">
            <a:avLst/>
          </a:prstGeom>
          <a:ln w="76200">
            <a:solidFill>
              <a:srgbClr val="0DF6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C70BD0-3C82-4BF3-B258-2662BDCFB82C}"/>
              </a:ext>
            </a:extLst>
          </p:cNvPr>
          <p:cNvCxnSpPr>
            <a:cxnSpLocks/>
          </p:cNvCxnSpPr>
          <p:nvPr/>
        </p:nvCxnSpPr>
        <p:spPr>
          <a:xfrm>
            <a:off x="800100" y="1079587"/>
            <a:ext cx="8071526" cy="0"/>
          </a:xfrm>
          <a:prstGeom prst="line">
            <a:avLst/>
          </a:prstGeom>
          <a:ln w="76200">
            <a:solidFill>
              <a:srgbClr val="0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FBF56B6-0558-4489-9597-C4E0C5BD2D38}"/>
              </a:ext>
            </a:extLst>
          </p:cNvPr>
          <p:cNvCxnSpPr>
            <a:cxnSpLocks/>
          </p:cNvCxnSpPr>
          <p:nvPr/>
        </p:nvCxnSpPr>
        <p:spPr>
          <a:xfrm>
            <a:off x="800100" y="2463714"/>
            <a:ext cx="8723809" cy="0"/>
          </a:xfrm>
          <a:prstGeom prst="line">
            <a:avLst/>
          </a:prstGeom>
          <a:ln w="76200">
            <a:solidFill>
              <a:srgbClr val="0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D85E2D5-CFE0-4E5D-8D39-24DDF9BA0E9E}"/>
              </a:ext>
            </a:extLst>
          </p:cNvPr>
          <p:cNvCxnSpPr>
            <a:cxnSpLocks/>
          </p:cNvCxnSpPr>
          <p:nvPr/>
        </p:nvCxnSpPr>
        <p:spPr>
          <a:xfrm>
            <a:off x="9523909" y="1771650"/>
            <a:ext cx="0" cy="692064"/>
          </a:xfrm>
          <a:prstGeom prst="line">
            <a:avLst/>
          </a:prstGeom>
          <a:ln w="76200">
            <a:solidFill>
              <a:srgbClr val="0DF6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形 26" descr="DNA">
            <a:extLst>
              <a:ext uri="{FF2B5EF4-FFF2-40B4-BE49-F238E27FC236}">
                <a16:creationId xmlns:a16="http://schemas.microsoft.com/office/drawing/2014/main" id="{C90CC2BD-8532-4287-9B34-341119D98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36329">
            <a:off x="9026599" y="-18042"/>
            <a:ext cx="1120288" cy="2051271"/>
          </a:xfrm>
          <a:prstGeom prst="rect">
            <a:avLst/>
          </a:prstGeom>
        </p:spPr>
      </p:pic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14F88291-4961-45CA-BBB3-E2535452EEFB}"/>
              </a:ext>
            </a:extLst>
          </p:cNvPr>
          <p:cNvSpPr/>
          <p:nvPr/>
        </p:nvSpPr>
        <p:spPr>
          <a:xfrm rot="16200000">
            <a:off x="1886760" y="16906670"/>
            <a:ext cx="4494179" cy="3968885"/>
          </a:xfrm>
          <a:prstGeom prst="homePlate">
            <a:avLst/>
          </a:prstGeom>
          <a:noFill/>
          <a:ln w="76200">
            <a:solidFill>
              <a:srgbClr val="079A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DE76A5EC-5EFE-4482-AA2B-FA6468B29BF2}"/>
              </a:ext>
            </a:extLst>
          </p:cNvPr>
          <p:cNvSpPr/>
          <p:nvPr/>
        </p:nvSpPr>
        <p:spPr>
          <a:xfrm rot="16200000">
            <a:off x="9213865" y="16906670"/>
            <a:ext cx="4494179" cy="3968885"/>
          </a:xfrm>
          <a:prstGeom prst="homePlate">
            <a:avLst/>
          </a:prstGeom>
          <a:noFill/>
          <a:ln w="76200">
            <a:solidFill>
              <a:srgbClr val="079A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id="{11B04E90-14AC-4131-86A4-598518419CD0}"/>
              </a:ext>
            </a:extLst>
          </p:cNvPr>
          <p:cNvSpPr/>
          <p:nvPr/>
        </p:nvSpPr>
        <p:spPr>
          <a:xfrm rot="16200000">
            <a:off x="16540970" y="17008406"/>
            <a:ext cx="4494179" cy="3968885"/>
          </a:xfrm>
          <a:prstGeom prst="homePlate">
            <a:avLst/>
          </a:prstGeom>
          <a:noFill/>
          <a:ln w="76200">
            <a:solidFill>
              <a:srgbClr val="079A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19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0</Words>
  <Application>Microsoft Office PowerPoint</Application>
  <PresentationFormat>自定义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Xie, Hanqi</dc:creator>
  <cp:lastModifiedBy>Xie, Hanqi</cp:lastModifiedBy>
  <cp:revision>17</cp:revision>
  <dcterms:created xsi:type="dcterms:W3CDTF">2019-04-23T12:21:57Z</dcterms:created>
  <dcterms:modified xsi:type="dcterms:W3CDTF">2019-04-24T12:52:03Z</dcterms:modified>
</cp:coreProperties>
</file>