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A4FF"/>
    <a:srgbClr val="079AFE"/>
    <a:srgbClr val="0DF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4" d="100"/>
          <a:sy n="24" d="100"/>
        </p:scale>
        <p:origin x="1588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4023-91AD-4BA1-AB5C-7A1A4BF8FD5D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66AF-25DA-4CF5-AE1B-ECD222DB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74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4023-91AD-4BA1-AB5C-7A1A4BF8FD5D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66AF-25DA-4CF5-AE1B-ECD222DB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12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4023-91AD-4BA1-AB5C-7A1A4BF8FD5D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66AF-25DA-4CF5-AE1B-ECD222DB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02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4023-91AD-4BA1-AB5C-7A1A4BF8FD5D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66AF-25DA-4CF5-AE1B-ECD222DB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38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4023-91AD-4BA1-AB5C-7A1A4BF8FD5D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66AF-25DA-4CF5-AE1B-ECD222DB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52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4023-91AD-4BA1-AB5C-7A1A4BF8FD5D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66AF-25DA-4CF5-AE1B-ECD222DB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50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4023-91AD-4BA1-AB5C-7A1A4BF8FD5D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66AF-25DA-4CF5-AE1B-ECD222DB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05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4023-91AD-4BA1-AB5C-7A1A4BF8FD5D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66AF-25DA-4CF5-AE1B-ECD222DB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68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4023-91AD-4BA1-AB5C-7A1A4BF8FD5D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66AF-25DA-4CF5-AE1B-ECD222DB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9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4023-91AD-4BA1-AB5C-7A1A4BF8FD5D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66AF-25DA-4CF5-AE1B-ECD222DB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599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4023-91AD-4BA1-AB5C-7A1A4BF8FD5D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66AF-25DA-4CF5-AE1B-ECD222DB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92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04023-91AD-4BA1-AB5C-7A1A4BF8FD5D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F66AF-25DA-4CF5-AE1B-ECD222DB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96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F3C0FDE-3533-4A67-B1E8-2B3FA4699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89177" y="25706103"/>
            <a:ext cx="4755470" cy="4382744"/>
          </a:xfrm>
          <a:prstGeom prst="rect">
            <a:avLst/>
          </a:prstGeom>
          <a:scene3d>
            <a:camera prst="orthographicFront">
              <a:rot lat="0" lon="21599986" rev="0"/>
            </a:camera>
            <a:lightRig rig="threePt" dir="t"/>
          </a:scene3d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0C44066-2E36-4DD2-9FD4-51E92ADAE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957354" y="25706106"/>
            <a:ext cx="4755470" cy="4382744"/>
          </a:xfrm>
          <a:prstGeom prst="rect">
            <a:avLst/>
          </a:prstGeom>
          <a:scene3d>
            <a:camera prst="orthographicFront">
              <a:rot lat="0" lon="21599986" rev="0"/>
            </a:camera>
            <a:lightRig rig="threePt" dir="t"/>
          </a:scene3d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45AB643-5D34-4964-8CCD-59E7D401A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2165607" y="25570249"/>
            <a:ext cx="4896865" cy="45130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EE7E394-5C4C-40C8-9139-95BD6B090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678664" y="25570251"/>
            <a:ext cx="4896863" cy="451305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3CE1B76-F416-43C2-B4E4-E9FAB9505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86363" y="25706886"/>
            <a:ext cx="4755470" cy="4382744"/>
          </a:xfrm>
          <a:prstGeom prst="rect">
            <a:avLst/>
          </a:prstGeom>
          <a:scene3d>
            <a:camera prst="orthographicFront">
              <a:rot lat="0" lon="21599986" rev="0"/>
            </a:camera>
            <a:lightRig rig="threePt" dir="t"/>
          </a:scene3d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ED4B9A6-D64A-4839-AEEC-225361305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120" y="1232253"/>
            <a:ext cx="7586133" cy="1203623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B5FA199B-AFCA-4277-AAFD-02B737A68123}"/>
              </a:ext>
            </a:extLst>
          </p:cNvPr>
          <p:cNvGrpSpPr/>
          <p:nvPr/>
        </p:nvGrpSpPr>
        <p:grpSpPr>
          <a:xfrm>
            <a:off x="1232149" y="472943"/>
            <a:ext cx="8253984" cy="2246948"/>
            <a:chOff x="6637867" y="13785532"/>
            <a:chExt cx="8253984" cy="224694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41AD55F-7CBE-4DA0-A27B-110C26D67282}"/>
                </a:ext>
              </a:extLst>
            </p:cNvPr>
            <p:cNvSpPr/>
            <p:nvPr/>
          </p:nvSpPr>
          <p:spPr>
            <a:xfrm>
              <a:off x="6637867" y="14254480"/>
              <a:ext cx="7718213" cy="177800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CABD3D6-B459-4FA6-8390-3D8CF074EF35}"/>
                </a:ext>
              </a:extLst>
            </p:cNvPr>
            <p:cNvSpPr/>
            <p:nvPr/>
          </p:nvSpPr>
          <p:spPr>
            <a:xfrm>
              <a:off x="13827760" y="13827760"/>
              <a:ext cx="863600" cy="8940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形 13" descr="DNA">
              <a:extLst>
                <a:ext uri="{FF2B5EF4-FFF2-40B4-BE49-F238E27FC236}">
                  <a16:creationId xmlns:a16="http://schemas.microsoft.com/office/drawing/2014/main" id="{71F908E5-630E-44BB-BB18-22ECEA61D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841676">
              <a:off x="13832840" y="13640920"/>
              <a:ext cx="914400" cy="12036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442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17535D3-3ADC-47FE-BFC8-B441E3AAA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83625" cy="30275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48B3BD-73B9-4C39-B7E0-C7F405714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194" y="15059902"/>
            <a:ext cx="7426821" cy="1178346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393328C6-02FD-4848-B106-C515156F2101}"/>
              </a:ext>
            </a:extLst>
          </p:cNvPr>
          <p:cNvGrpSpPr/>
          <p:nvPr/>
        </p:nvGrpSpPr>
        <p:grpSpPr>
          <a:xfrm>
            <a:off x="6823321" y="14146804"/>
            <a:ext cx="7736982" cy="2552425"/>
            <a:chOff x="7499458" y="13259298"/>
            <a:chExt cx="7736982" cy="255242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1D77D42-F1E1-4482-8019-50D10BAEDA6D}"/>
                </a:ext>
              </a:extLst>
            </p:cNvPr>
            <p:cNvSpPr/>
            <p:nvPr/>
          </p:nvSpPr>
          <p:spPr>
            <a:xfrm>
              <a:off x="7499458" y="13716497"/>
              <a:ext cx="7274866" cy="2095226"/>
            </a:xfrm>
            <a:prstGeom prst="rect">
              <a:avLst/>
            </a:prstGeom>
            <a:noFill/>
            <a:ln w="76200">
              <a:solidFill>
                <a:srgbClr val="0DF6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DAE1105-626F-4147-8CF3-75262874B7BF}"/>
                </a:ext>
              </a:extLst>
            </p:cNvPr>
            <p:cNvSpPr/>
            <p:nvPr/>
          </p:nvSpPr>
          <p:spPr>
            <a:xfrm>
              <a:off x="14108002" y="13267584"/>
              <a:ext cx="1026160" cy="1045073"/>
            </a:xfrm>
            <a:prstGeom prst="rect">
              <a:avLst/>
            </a:prstGeom>
            <a:solidFill>
              <a:srgbClr val="09A4FF"/>
            </a:solidFill>
            <a:ln>
              <a:solidFill>
                <a:srgbClr val="09A4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形 17" descr="DNA">
              <a:extLst>
                <a:ext uri="{FF2B5EF4-FFF2-40B4-BE49-F238E27FC236}">
                  <a16:creationId xmlns:a16="http://schemas.microsoft.com/office/drawing/2014/main" id="{861EE647-FC06-479F-91D2-4EBBBC508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841676">
              <a:off x="14177429" y="13114686"/>
              <a:ext cx="914400" cy="12036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5907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0</Words>
  <Application>Microsoft Office PowerPoint</Application>
  <PresentationFormat>自定义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Xie, Hanqi</dc:creator>
  <cp:lastModifiedBy>Xie, Hanqi</cp:lastModifiedBy>
  <cp:revision>11</cp:revision>
  <dcterms:created xsi:type="dcterms:W3CDTF">2019-04-23T12:21:57Z</dcterms:created>
  <dcterms:modified xsi:type="dcterms:W3CDTF">2019-04-24T10:44:13Z</dcterms:modified>
</cp:coreProperties>
</file>