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7" autoAdjust="0"/>
  </p:normalViewPr>
  <p:slideViewPr>
    <p:cSldViewPr snapToGrid="0">
      <p:cViewPr varScale="1">
        <p:scale>
          <a:sx n="101" d="100"/>
          <a:sy n="101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-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c.Country</a:t>
            </a:r>
            <a:r>
              <a:rPr lang="en-US" dirty="0"/>
              <a:t>, COUNT(</a:t>
            </a:r>
            <a:r>
              <a:rPr lang="en-US" dirty="0" err="1"/>
              <a:t>il.Quantity</a:t>
            </a:r>
            <a:r>
              <a:rPr lang="en-US" dirty="0"/>
              <a:t>)*</a:t>
            </a:r>
            <a:r>
              <a:rPr lang="en-US" dirty="0" err="1"/>
              <a:t>il.UnitPrice</a:t>
            </a:r>
            <a:r>
              <a:rPr lang="en-US" dirty="0"/>
              <a:t> AS Amount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Artist </a:t>
            </a:r>
            <a:r>
              <a:rPr lang="en-US" dirty="0" err="1"/>
              <a:t>ar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Album 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a.ArtistId</a:t>
            </a:r>
            <a:r>
              <a:rPr lang="en-US" dirty="0"/>
              <a:t> = </a:t>
            </a:r>
            <a:r>
              <a:rPr lang="en-US" dirty="0" err="1"/>
              <a:t>ar.ArtistId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Track 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a.AlbumId</a:t>
            </a:r>
            <a:r>
              <a:rPr lang="en-US" dirty="0"/>
              <a:t> = </a:t>
            </a:r>
            <a:r>
              <a:rPr lang="en-US" dirty="0" err="1"/>
              <a:t>t.AlbumId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InvoiceLine</a:t>
            </a:r>
            <a:r>
              <a:rPr lang="en-US" dirty="0"/>
              <a:t> il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il.trackId</a:t>
            </a:r>
            <a:r>
              <a:rPr lang="en-US" dirty="0"/>
              <a:t> = </a:t>
            </a:r>
            <a:r>
              <a:rPr lang="en-US" dirty="0" err="1"/>
              <a:t>t.trackId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Invoice </a:t>
            </a:r>
            <a:r>
              <a:rPr lang="en-US" dirty="0" err="1"/>
              <a:t>i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i.InvoiceId</a:t>
            </a:r>
            <a:r>
              <a:rPr lang="en-US" dirty="0"/>
              <a:t> = </a:t>
            </a:r>
            <a:r>
              <a:rPr lang="en-US" dirty="0" err="1"/>
              <a:t>il.InvoiceId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Customer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i.CustomerId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ar.name= “U2”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</a:t>
            </a:r>
            <a:r>
              <a:rPr lang="en-US" dirty="0" err="1"/>
              <a:t>c.Country</a:t>
            </a:r>
            <a:r>
              <a:rPr lang="en-US" dirty="0"/>
              <a:t>, ar.name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Amount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 10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p.Name</a:t>
            </a:r>
            <a:r>
              <a:rPr lang="en-US" dirty="0"/>
              <a:t>, COUNT(</a:t>
            </a:r>
            <a:r>
              <a:rPr lang="en-US" dirty="0" err="1"/>
              <a:t>i.InvoiceId</a:t>
            </a:r>
            <a:r>
              <a:rPr lang="en-US" dirty="0"/>
              <a:t>) AS Purchases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PlayListTrack</a:t>
            </a:r>
            <a:r>
              <a:rPr lang="en-US" dirty="0"/>
              <a:t> </a:t>
            </a:r>
            <a:r>
              <a:rPr lang="en-US" dirty="0" err="1"/>
              <a:t>pt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pt.PlaylistId</a:t>
            </a:r>
            <a:r>
              <a:rPr lang="en-US" dirty="0"/>
              <a:t> = </a:t>
            </a:r>
            <a:r>
              <a:rPr lang="en-US" dirty="0" err="1"/>
              <a:t>p.PlaylistId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Track 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t.TrackId</a:t>
            </a:r>
            <a:r>
              <a:rPr lang="en-US" dirty="0"/>
              <a:t> = </a:t>
            </a:r>
            <a:r>
              <a:rPr lang="en-US" dirty="0" err="1"/>
              <a:t>pt.TrackId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InvoiceLine</a:t>
            </a:r>
            <a:r>
              <a:rPr lang="en-US" dirty="0"/>
              <a:t> il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il.TrackId</a:t>
            </a:r>
            <a:r>
              <a:rPr lang="en-US" dirty="0"/>
              <a:t> = </a:t>
            </a:r>
            <a:r>
              <a:rPr lang="en-US" dirty="0" err="1"/>
              <a:t>t.TrackId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Invoice </a:t>
            </a:r>
            <a:r>
              <a:rPr lang="en-US" dirty="0" err="1"/>
              <a:t>i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i.InvoiceId</a:t>
            </a:r>
            <a:r>
              <a:rPr lang="en-US" dirty="0"/>
              <a:t> = il. </a:t>
            </a:r>
            <a:r>
              <a:rPr lang="en-US" dirty="0" err="1"/>
              <a:t>InvoiceId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Customer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i.CustomerId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</a:t>
            </a:r>
            <a:r>
              <a:rPr lang="en-US" dirty="0" err="1"/>
              <a:t>p.Name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Purchased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98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g.name AS Genres, Sum(</a:t>
            </a:r>
            <a:r>
              <a:rPr lang="en-US" dirty="0" err="1"/>
              <a:t>i.Total</a:t>
            </a:r>
            <a:r>
              <a:rPr lang="en-US" dirty="0"/>
              <a:t>) </a:t>
            </a:r>
            <a:r>
              <a:rPr lang="en-US" dirty="0" err="1"/>
              <a:t>Total_spent</a:t>
            </a:r>
            <a:r>
              <a:rPr lang="en-US" dirty="0"/>
              <a:t>, </a:t>
            </a:r>
            <a:r>
              <a:rPr lang="en-US" dirty="0" err="1"/>
              <a:t>c.city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Customer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Invoice </a:t>
            </a:r>
            <a:r>
              <a:rPr lang="en-US" dirty="0" err="1"/>
              <a:t>i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i.CustomerId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InvoiceLine</a:t>
            </a:r>
            <a:r>
              <a:rPr lang="en-US" dirty="0"/>
              <a:t> il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il.InvoiceId</a:t>
            </a:r>
            <a:r>
              <a:rPr lang="en-US" dirty="0"/>
              <a:t> = </a:t>
            </a:r>
            <a:r>
              <a:rPr lang="en-US" dirty="0" err="1"/>
              <a:t>i.InvoiceId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Track 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t.TrackId</a:t>
            </a:r>
            <a:r>
              <a:rPr lang="en-US" dirty="0"/>
              <a:t> = </a:t>
            </a:r>
            <a:r>
              <a:rPr lang="en-US" dirty="0" err="1"/>
              <a:t>il.TrackId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Genre 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g.GenreId</a:t>
            </a:r>
            <a:r>
              <a:rPr lang="en-US" dirty="0"/>
              <a:t> = </a:t>
            </a:r>
            <a:r>
              <a:rPr lang="en-US" dirty="0" err="1"/>
              <a:t>t.GenreId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</a:t>
            </a:r>
            <a:r>
              <a:rPr lang="en-US" dirty="0" err="1"/>
              <a:t>c.Country</a:t>
            </a:r>
            <a:r>
              <a:rPr lang="en-US" dirty="0"/>
              <a:t> = “Germany” and </a:t>
            </a:r>
            <a:r>
              <a:rPr lang="en-US" dirty="0" err="1"/>
              <a:t>c.City</a:t>
            </a:r>
            <a:r>
              <a:rPr lang="en-US" dirty="0"/>
              <a:t> =“Berlin”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Genres, </a:t>
            </a:r>
            <a:r>
              <a:rPr lang="en-US" dirty="0" err="1"/>
              <a:t>c.City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</a:t>
            </a:r>
            <a:r>
              <a:rPr lang="en-US" dirty="0" err="1"/>
              <a:t>c.City</a:t>
            </a:r>
            <a:r>
              <a:rPr lang="en-US" dirty="0"/>
              <a:t>, </a:t>
            </a:r>
            <a:r>
              <a:rPr lang="en-US" dirty="0" err="1"/>
              <a:t>Total_spent</a:t>
            </a:r>
            <a:r>
              <a:rPr lang="en-US" dirty="0"/>
              <a:t>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18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p.PlaylistId</a:t>
            </a:r>
            <a:r>
              <a:rPr lang="en-US" dirty="0"/>
              <a:t>, </a:t>
            </a:r>
            <a:r>
              <a:rPr lang="en-US" dirty="0" err="1"/>
              <a:t>g.Name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 Playlists, Count(</a:t>
            </a:r>
            <a:r>
              <a:rPr lang="en-US" dirty="0" err="1"/>
              <a:t>t.Name</a:t>
            </a:r>
            <a:r>
              <a:rPr lang="en-US" dirty="0"/>
              <a:t>) AS Tracks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Playlist 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PlaylistTrack</a:t>
            </a:r>
            <a:r>
              <a:rPr lang="en-US" dirty="0"/>
              <a:t> </a:t>
            </a:r>
            <a:r>
              <a:rPr lang="en-US" dirty="0" err="1"/>
              <a:t>pt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pt.PlaylistId</a:t>
            </a:r>
            <a:r>
              <a:rPr lang="en-US" dirty="0"/>
              <a:t> = </a:t>
            </a:r>
            <a:r>
              <a:rPr lang="en-US" dirty="0" err="1"/>
              <a:t>p.PlaylistId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Track 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pt.TrackId</a:t>
            </a:r>
            <a:r>
              <a:rPr lang="en-US" dirty="0"/>
              <a:t> = </a:t>
            </a:r>
            <a:r>
              <a:rPr lang="en-US" dirty="0" err="1"/>
              <a:t>t.TrackId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Genre 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t.GenreId</a:t>
            </a:r>
            <a:r>
              <a:rPr lang="en-US" dirty="0"/>
              <a:t> = </a:t>
            </a:r>
            <a:r>
              <a:rPr lang="en-US" dirty="0" err="1"/>
              <a:t>g.GenreId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g.name = “Alternative”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Playlists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Tracks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83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145306" y="1179872"/>
            <a:ext cx="2998694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On the albums by U2, customers from the USA spent the most of any country accounting for $22.77. It can also be seen that Customers from Australia and France spent the same amount for albums made by U2.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0" y="900953"/>
            <a:ext cx="6051177" cy="42425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Amount Spent by Customers Per Country on any album by U2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EF82BFF-4304-411F-8D25-CE6CDEC8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1028"/>
            <a:ext cx="6051177" cy="4242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145306" y="1179872"/>
            <a:ext cx="2998694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Here is the bar chart for the top 5 playlists with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high purchases </a:t>
            </a: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in terms of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invoice. Music </a:t>
            </a: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generated 4258 purchases followed closely by playlist titled “90’s music”. Brazilian Music had the lowest amount of purchase.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4004" y="900953"/>
            <a:ext cx="5957173" cy="42425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5 Playlists with highest amount of Purchase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1AA1F8-ED2E-4574-A36A-290DC47D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0952"/>
            <a:ext cx="6051177" cy="42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145306" y="1179872"/>
            <a:ext cx="2998694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is visible that a lot of people spend a lot on rock music in berlin, Germany. Also, alternative is the least genre which customers are not likely to purchase in the city.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4004" y="900953"/>
            <a:ext cx="5957173" cy="42425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Amount Spent Per Genre in Berlin, Germany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D5632C-5AEF-4451-B390-9B47EECE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4" y="900953"/>
            <a:ext cx="5903309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145306" y="1179872"/>
            <a:ext cx="2998694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Alternative songs in each playlist are displayed. Playlist titled ‘Music’ has 80 alternative songs, followed closely by 90’s music with 10 songs. Only 1 alternative track can be found in both Music video and Grunge playlists.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4004" y="900953"/>
            <a:ext cx="5957173" cy="42425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Alternative tracks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playlist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D3069-0015-4237-BDA0-7F6B0090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4" y="900953"/>
            <a:ext cx="5957173" cy="41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5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543</Words>
  <Application>Microsoft Office PowerPoint</Application>
  <PresentationFormat>On-screen Show (16:9)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Amount Spent by Customers Per Country on any album by U2</vt:lpstr>
      <vt:lpstr>  TOP 5 Playlists with highest amount of Purchase</vt:lpstr>
      <vt:lpstr>Total Amount Spent Per Genre in Berlin, Germany</vt:lpstr>
      <vt:lpstr>Alternative tracks in playlist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Spent  Per Country on any album by U2</dc:title>
  <dc:creator>Adeniyi Adeleke</dc:creator>
  <cp:lastModifiedBy>Adeleke, Adeniyi, (Mr) (s221390030)</cp:lastModifiedBy>
  <cp:revision>16</cp:revision>
  <dcterms:modified xsi:type="dcterms:W3CDTF">2021-06-27T23:45:59Z</dcterms:modified>
</cp:coreProperties>
</file>