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62" r:id="rId4"/>
    <p:sldId id="261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593"/>
  </p:normalViewPr>
  <p:slideViewPr>
    <p:cSldViewPr snapToGrid="0">
      <p:cViewPr varScale="1">
        <p:scale>
          <a:sx n="140" d="100"/>
          <a:sy n="140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1pPr>
            <a:lvl2pPr marL="0" marR="0" lvl="1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2pPr>
            <a:lvl3pPr marL="0" marR="0" lvl="2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3pPr>
            <a:lvl4pPr marL="0" marR="0" lvl="3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4pPr>
            <a:lvl5pPr marL="0" marR="0" lvl="4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5pPr>
            <a:lvl6pPr marL="0" marR="0" lvl="5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6pPr>
            <a:lvl7pPr marL="0" marR="0" lvl="6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7pPr>
            <a:lvl8pPr marL="0" marR="0" lvl="7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8pPr>
            <a:lvl9pPr marL="0" marR="0" lvl="8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61311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7738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w/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7484" y="1252483"/>
            <a:ext cx="10955275" cy="430878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9144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284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w/o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5" y="1252482"/>
            <a:ext cx="10955273" cy="5058044"/>
          </a:xfrm>
        </p:spPr>
        <p:txBody>
          <a:bodyPr lIns="0" tIns="0" rIns="0" bIns="0"/>
          <a:lstStyle>
            <a:lvl1pPr marL="288925" indent="-2889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pos="225425" algn="l"/>
              </a:tabLst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571500" indent="-250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979488" indent="-20161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226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7484" y="1252483"/>
            <a:ext cx="5297011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285390" y="1252483"/>
            <a:ext cx="5277369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7484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285389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13439" y="1751835"/>
            <a:ext cx="5291055" cy="457601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276727" y="1751835"/>
            <a:ext cx="5291055" cy="457601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57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07484" y="1252483"/>
            <a:ext cx="3330952" cy="29849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Smaller Headlines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231807" y="1252483"/>
            <a:ext cx="3330951" cy="29849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Smaller Headlines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7484" y="1550975"/>
            <a:ext cx="3330952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438063" y="1550975"/>
            <a:ext cx="3330952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231807" y="1550975"/>
            <a:ext cx="3330952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403780" y="1252483"/>
            <a:ext cx="3365235" cy="29849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Smaller Headlines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3" name="Freeform 22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6" name="Freeform 25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" name="Freeform 27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8231807" y="1751836"/>
            <a:ext cx="3330952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829421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Font size 12-14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403780" y="1751836"/>
            <a:ext cx="3330952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829421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Font size 12-14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607484" y="1751836"/>
            <a:ext cx="3330952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829421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Font size 12-14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506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no headline, 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732660" y="1600179"/>
            <a:ext cx="283009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214556" y="1274195"/>
            <a:ext cx="2341115" cy="32598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L-Shape 20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3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016176" y="1849539"/>
            <a:ext cx="2539493" cy="44609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07484" y="1274195"/>
            <a:ext cx="7770736" cy="503633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87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, 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93853" y="1600179"/>
            <a:ext cx="7770737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4" y="1251500"/>
            <a:ext cx="7770736" cy="34769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8732660" y="1600179"/>
            <a:ext cx="283009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9214556" y="1274195"/>
            <a:ext cx="2341115" cy="32598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1849539"/>
            <a:ext cx="2539493" cy="44609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849539"/>
            <a:ext cx="7770736" cy="446098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577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738433" y="1882421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3853" y="1600179"/>
            <a:ext cx="7770737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4" y="1251500"/>
            <a:ext cx="7770736" cy="34769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two line header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127250"/>
            <a:ext cx="2539493" cy="418327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849539"/>
            <a:ext cx="7770736" cy="446098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117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2 lines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8738433" y="1882421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two line header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127250"/>
            <a:ext cx="2539493" cy="418327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74195"/>
            <a:ext cx="7770736" cy="503633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457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3 lines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8738433" y="2041172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three line header that spans three lines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211917"/>
            <a:ext cx="2539493" cy="409861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74195"/>
            <a:ext cx="7770736" cy="503633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57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3 lin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8738433" y="2041172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 baseline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three line header that spans three lines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211917"/>
            <a:ext cx="2539493" cy="409861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93853" y="1600179"/>
            <a:ext cx="7770737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4" y="1251500"/>
            <a:ext cx="7770736" cy="34769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849539"/>
            <a:ext cx="7770736" cy="446098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03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7484" y="1252483"/>
            <a:ext cx="5297011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285390" y="1252483"/>
            <a:ext cx="5277369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7484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285389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18" name="Freeform 17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9" name="Freeform 18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71703" y="1751836"/>
            <a:ext cx="5291055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07485" y="1751836"/>
            <a:ext cx="5291055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711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442946"/>
            <a:ext cx="10070697" cy="1470025"/>
          </a:xfrm>
          <a:ln>
            <a:noFill/>
          </a:ln>
        </p:spPr>
        <p:txBody>
          <a:bodyPr lIns="0" tIns="0" rIns="0" bIns="0"/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r>
              <a:rPr lang="en-US" dirty="0" smtClean="0"/>
              <a:t>Enter your main title for this presentation here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427323"/>
            <a:ext cx="9761664" cy="42143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b="0" i="1" baseline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(Optional) Enter a </a:t>
            </a:r>
            <a:r>
              <a:rPr lang="en-US" dirty="0" err="1" smtClean="0"/>
              <a:t>subheadline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05367" y="3962884"/>
            <a:ext cx="3294743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 cap="all" spc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April 26, 2015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5367" y="3108476"/>
            <a:ext cx="334932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7466793" y="5897649"/>
            <a:ext cx="3773715" cy="3241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i="1" kern="1200" baseline="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0" i="1" dirty="0" smtClean="0">
                <a:solidFill>
                  <a:srgbClr val="FFFFFF"/>
                </a:solidFill>
                <a:latin typeface="Cambria"/>
                <a:cs typeface="Cambria"/>
              </a:rPr>
              <a:t>Building a Data-Driven </a:t>
            </a:r>
            <a:r>
              <a:rPr lang="en-US" sz="1400" b="0" i="1" dirty="0" err="1" smtClean="0">
                <a:solidFill>
                  <a:srgbClr val="FFFFFF"/>
                </a:solidFill>
                <a:latin typeface="Cambria"/>
                <a:cs typeface="Cambria"/>
              </a:rPr>
              <a:t>World</a:t>
            </a:r>
            <a:r>
              <a:rPr lang="en-US" sz="1400" b="0" i="1" baseline="30000" dirty="0" err="1" smtClean="0">
                <a:solidFill>
                  <a:srgbClr val="FFFFFF"/>
                </a:solidFill>
                <a:latin typeface="Cambria"/>
                <a:cs typeface="Cambria"/>
              </a:rPr>
              <a:t>TM</a:t>
            </a:r>
            <a:endParaRPr lang="en-US" sz="1400" b="0" i="1" baseline="30000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05367" y="5503584"/>
            <a:ext cx="3349327" cy="924110"/>
            <a:chOff x="1040399" y="3997080"/>
            <a:chExt cx="5891040" cy="1728719"/>
          </a:xfrm>
        </p:grpSpPr>
        <p:sp>
          <p:nvSpPr>
            <p:cNvPr id="11" name="Freeform 10"/>
            <p:cNvSpPr/>
            <p:nvPr/>
          </p:nvSpPr>
          <p:spPr>
            <a:xfrm>
              <a:off x="3173400" y="4508640"/>
              <a:ext cx="622800" cy="70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1" h="1966">
                  <a:moveTo>
                    <a:pt x="1005" y="1966"/>
                  </a:moveTo>
                  <a:cubicBezTo>
                    <a:pt x="861" y="1966"/>
                    <a:pt x="728" y="1942"/>
                    <a:pt x="606" y="1896"/>
                  </a:cubicBezTo>
                  <a:cubicBezTo>
                    <a:pt x="483" y="1847"/>
                    <a:pt x="378" y="1781"/>
                    <a:pt x="288" y="1695"/>
                  </a:cubicBezTo>
                  <a:cubicBezTo>
                    <a:pt x="198" y="1608"/>
                    <a:pt x="128" y="1504"/>
                    <a:pt x="76" y="1382"/>
                  </a:cubicBezTo>
                  <a:cubicBezTo>
                    <a:pt x="24" y="1260"/>
                    <a:pt x="0" y="1127"/>
                    <a:pt x="0" y="980"/>
                  </a:cubicBezTo>
                  <a:cubicBezTo>
                    <a:pt x="0" y="831"/>
                    <a:pt x="27" y="695"/>
                    <a:pt x="79" y="573"/>
                  </a:cubicBezTo>
                  <a:cubicBezTo>
                    <a:pt x="130" y="450"/>
                    <a:pt x="201" y="347"/>
                    <a:pt x="293" y="263"/>
                  </a:cubicBezTo>
                  <a:cubicBezTo>
                    <a:pt x="386" y="179"/>
                    <a:pt x="492" y="111"/>
                    <a:pt x="614" y="67"/>
                  </a:cubicBezTo>
                  <a:cubicBezTo>
                    <a:pt x="736" y="21"/>
                    <a:pt x="869" y="0"/>
                    <a:pt x="1013" y="0"/>
                  </a:cubicBezTo>
                  <a:cubicBezTo>
                    <a:pt x="1146" y="0"/>
                    <a:pt x="1274" y="24"/>
                    <a:pt x="1402" y="70"/>
                  </a:cubicBezTo>
                  <a:cubicBezTo>
                    <a:pt x="1529" y="116"/>
                    <a:pt x="1633" y="184"/>
                    <a:pt x="1712" y="274"/>
                  </a:cubicBezTo>
                  <a:lnTo>
                    <a:pt x="1407" y="578"/>
                  </a:lnTo>
                  <a:cubicBezTo>
                    <a:pt x="1364" y="521"/>
                    <a:pt x="1309" y="478"/>
                    <a:pt x="1241" y="448"/>
                  </a:cubicBezTo>
                  <a:cubicBezTo>
                    <a:pt x="1174" y="421"/>
                    <a:pt x="1103" y="404"/>
                    <a:pt x="1030" y="404"/>
                  </a:cubicBezTo>
                  <a:cubicBezTo>
                    <a:pt x="951" y="404"/>
                    <a:pt x="877" y="418"/>
                    <a:pt x="812" y="448"/>
                  </a:cubicBezTo>
                  <a:cubicBezTo>
                    <a:pt x="747" y="478"/>
                    <a:pt x="690" y="515"/>
                    <a:pt x="641" y="567"/>
                  </a:cubicBezTo>
                  <a:cubicBezTo>
                    <a:pt x="592" y="618"/>
                    <a:pt x="557" y="679"/>
                    <a:pt x="530" y="749"/>
                  </a:cubicBezTo>
                  <a:cubicBezTo>
                    <a:pt x="502" y="820"/>
                    <a:pt x="489" y="896"/>
                    <a:pt x="489" y="977"/>
                  </a:cubicBezTo>
                  <a:cubicBezTo>
                    <a:pt x="489" y="1062"/>
                    <a:pt x="502" y="1140"/>
                    <a:pt x="530" y="1208"/>
                  </a:cubicBezTo>
                  <a:cubicBezTo>
                    <a:pt x="557" y="1279"/>
                    <a:pt x="592" y="1339"/>
                    <a:pt x="638" y="1390"/>
                  </a:cubicBezTo>
                  <a:cubicBezTo>
                    <a:pt x="685" y="1439"/>
                    <a:pt x="742" y="1480"/>
                    <a:pt x="807" y="1507"/>
                  </a:cubicBezTo>
                  <a:cubicBezTo>
                    <a:pt x="872" y="1534"/>
                    <a:pt x="943" y="1551"/>
                    <a:pt x="1021" y="1551"/>
                  </a:cubicBezTo>
                  <a:cubicBezTo>
                    <a:pt x="1111" y="1551"/>
                    <a:pt x="1190" y="1534"/>
                    <a:pt x="1255" y="1499"/>
                  </a:cubicBezTo>
                  <a:cubicBezTo>
                    <a:pt x="1323" y="1464"/>
                    <a:pt x="1375" y="1417"/>
                    <a:pt x="1415" y="1360"/>
                  </a:cubicBezTo>
                  <a:lnTo>
                    <a:pt x="1731" y="1657"/>
                  </a:lnTo>
                  <a:cubicBezTo>
                    <a:pt x="1649" y="1752"/>
                    <a:pt x="1546" y="1825"/>
                    <a:pt x="1424" y="1882"/>
                  </a:cubicBezTo>
                  <a:cubicBezTo>
                    <a:pt x="1301" y="1936"/>
                    <a:pt x="1163" y="1966"/>
                    <a:pt x="1005" y="1966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45039" y="4525920"/>
              <a:ext cx="163080" cy="67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1867">
                  <a:moveTo>
                    <a:pt x="227" y="1867"/>
                  </a:moveTo>
                  <a:lnTo>
                    <a:pt x="0" y="1867"/>
                  </a:lnTo>
                  <a:lnTo>
                    <a:pt x="0" y="0"/>
                  </a:lnTo>
                  <a:lnTo>
                    <a:pt x="454" y="0"/>
                  </a:lnTo>
                  <a:lnTo>
                    <a:pt x="454" y="1867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667400" y="4525920"/>
              <a:ext cx="675720" cy="67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8" h="1867">
                  <a:moveTo>
                    <a:pt x="1158" y="1867"/>
                  </a:moveTo>
                  <a:lnTo>
                    <a:pt x="707" y="1867"/>
                  </a:lnTo>
                  <a:lnTo>
                    <a:pt x="0" y="0"/>
                  </a:lnTo>
                  <a:lnTo>
                    <a:pt x="508" y="0"/>
                  </a:lnTo>
                  <a:lnTo>
                    <a:pt x="940" y="1323"/>
                  </a:lnTo>
                  <a:lnTo>
                    <a:pt x="951" y="1323"/>
                  </a:lnTo>
                  <a:lnTo>
                    <a:pt x="1381" y="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703480" y="4525920"/>
              <a:ext cx="162720" cy="67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3" h="1867">
                  <a:moveTo>
                    <a:pt x="226" y="1867"/>
                  </a:moveTo>
                  <a:lnTo>
                    <a:pt x="0" y="1867"/>
                  </a:lnTo>
                  <a:lnTo>
                    <a:pt x="0" y="0"/>
                  </a:lnTo>
                  <a:lnTo>
                    <a:pt x="453" y="0"/>
                  </a:lnTo>
                  <a:lnTo>
                    <a:pt x="453" y="1867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251040" y="4508640"/>
              <a:ext cx="512279" cy="70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4" h="1958">
                  <a:moveTo>
                    <a:pt x="1147" y="532"/>
                  </a:moveTo>
                  <a:cubicBezTo>
                    <a:pt x="1109" y="483"/>
                    <a:pt x="1057" y="442"/>
                    <a:pt x="994" y="415"/>
                  </a:cubicBezTo>
                  <a:cubicBezTo>
                    <a:pt x="932" y="385"/>
                    <a:pt x="872" y="372"/>
                    <a:pt x="812" y="372"/>
                  </a:cubicBezTo>
                  <a:cubicBezTo>
                    <a:pt x="782" y="372"/>
                    <a:pt x="753" y="374"/>
                    <a:pt x="723" y="380"/>
                  </a:cubicBezTo>
                  <a:cubicBezTo>
                    <a:pt x="693" y="385"/>
                    <a:pt x="663" y="396"/>
                    <a:pt x="638" y="410"/>
                  </a:cubicBezTo>
                  <a:cubicBezTo>
                    <a:pt x="614" y="426"/>
                    <a:pt x="592" y="445"/>
                    <a:pt x="576" y="467"/>
                  </a:cubicBezTo>
                  <a:cubicBezTo>
                    <a:pt x="560" y="491"/>
                    <a:pt x="552" y="521"/>
                    <a:pt x="552" y="556"/>
                  </a:cubicBezTo>
                  <a:cubicBezTo>
                    <a:pt x="552" y="589"/>
                    <a:pt x="557" y="613"/>
                    <a:pt x="571" y="635"/>
                  </a:cubicBezTo>
                  <a:cubicBezTo>
                    <a:pt x="584" y="657"/>
                    <a:pt x="603" y="676"/>
                    <a:pt x="628" y="689"/>
                  </a:cubicBezTo>
                  <a:cubicBezTo>
                    <a:pt x="652" y="706"/>
                    <a:pt x="685" y="719"/>
                    <a:pt x="720" y="733"/>
                  </a:cubicBezTo>
                  <a:cubicBezTo>
                    <a:pt x="755" y="747"/>
                    <a:pt x="793" y="760"/>
                    <a:pt x="840" y="774"/>
                  </a:cubicBezTo>
                  <a:cubicBezTo>
                    <a:pt x="902" y="795"/>
                    <a:pt x="970" y="817"/>
                    <a:pt x="1038" y="844"/>
                  </a:cubicBezTo>
                  <a:cubicBezTo>
                    <a:pt x="1106" y="869"/>
                    <a:pt x="1168" y="904"/>
                    <a:pt x="1225" y="945"/>
                  </a:cubicBezTo>
                  <a:cubicBezTo>
                    <a:pt x="1282" y="988"/>
                    <a:pt x="1329" y="1040"/>
                    <a:pt x="1364" y="1102"/>
                  </a:cubicBezTo>
                  <a:cubicBezTo>
                    <a:pt x="1402" y="1165"/>
                    <a:pt x="1418" y="1244"/>
                    <a:pt x="1418" y="1336"/>
                  </a:cubicBezTo>
                  <a:cubicBezTo>
                    <a:pt x="1418" y="1442"/>
                    <a:pt x="1399" y="1537"/>
                    <a:pt x="1358" y="1613"/>
                  </a:cubicBezTo>
                  <a:cubicBezTo>
                    <a:pt x="1318" y="1692"/>
                    <a:pt x="1266" y="1757"/>
                    <a:pt x="1198" y="1806"/>
                  </a:cubicBezTo>
                  <a:cubicBezTo>
                    <a:pt x="1130" y="1858"/>
                    <a:pt x="1054" y="1896"/>
                    <a:pt x="967" y="1920"/>
                  </a:cubicBezTo>
                  <a:cubicBezTo>
                    <a:pt x="880" y="1944"/>
                    <a:pt x="793" y="1958"/>
                    <a:pt x="701" y="1958"/>
                  </a:cubicBezTo>
                  <a:cubicBezTo>
                    <a:pt x="568" y="1958"/>
                    <a:pt x="437" y="1934"/>
                    <a:pt x="312" y="1887"/>
                  </a:cubicBezTo>
                  <a:cubicBezTo>
                    <a:pt x="187" y="1841"/>
                    <a:pt x="84" y="1773"/>
                    <a:pt x="0" y="1689"/>
                  </a:cubicBezTo>
                  <a:lnTo>
                    <a:pt x="296" y="1388"/>
                  </a:lnTo>
                  <a:cubicBezTo>
                    <a:pt x="342" y="1445"/>
                    <a:pt x="402" y="1491"/>
                    <a:pt x="478" y="1529"/>
                  </a:cubicBezTo>
                  <a:cubicBezTo>
                    <a:pt x="554" y="1567"/>
                    <a:pt x="628" y="1586"/>
                    <a:pt x="701" y="1586"/>
                  </a:cubicBezTo>
                  <a:cubicBezTo>
                    <a:pt x="734" y="1586"/>
                    <a:pt x="766" y="1583"/>
                    <a:pt x="799" y="1575"/>
                  </a:cubicBezTo>
                  <a:cubicBezTo>
                    <a:pt x="831" y="1567"/>
                    <a:pt x="859" y="1556"/>
                    <a:pt x="883" y="1540"/>
                  </a:cubicBezTo>
                  <a:cubicBezTo>
                    <a:pt x="907" y="1523"/>
                    <a:pt x="926" y="1502"/>
                    <a:pt x="940" y="1477"/>
                  </a:cubicBezTo>
                  <a:cubicBezTo>
                    <a:pt x="954" y="1450"/>
                    <a:pt x="962" y="1420"/>
                    <a:pt x="962" y="1382"/>
                  </a:cubicBezTo>
                  <a:cubicBezTo>
                    <a:pt x="962" y="1347"/>
                    <a:pt x="954" y="1317"/>
                    <a:pt x="935" y="1293"/>
                  </a:cubicBezTo>
                  <a:cubicBezTo>
                    <a:pt x="918" y="1268"/>
                    <a:pt x="891" y="1246"/>
                    <a:pt x="859" y="1225"/>
                  </a:cubicBezTo>
                  <a:cubicBezTo>
                    <a:pt x="826" y="1206"/>
                    <a:pt x="785" y="1186"/>
                    <a:pt x="736" y="1170"/>
                  </a:cubicBezTo>
                  <a:cubicBezTo>
                    <a:pt x="687" y="1153"/>
                    <a:pt x="633" y="1135"/>
                    <a:pt x="571" y="1116"/>
                  </a:cubicBezTo>
                  <a:cubicBezTo>
                    <a:pt x="511" y="1097"/>
                    <a:pt x="451" y="1073"/>
                    <a:pt x="394" y="1048"/>
                  </a:cubicBezTo>
                  <a:cubicBezTo>
                    <a:pt x="337" y="1021"/>
                    <a:pt x="285" y="988"/>
                    <a:pt x="242" y="948"/>
                  </a:cubicBezTo>
                  <a:cubicBezTo>
                    <a:pt x="196" y="907"/>
                    <a:pt x="160" y="855"/>
                    <a:pt x="133" y="798"/>
                  </a:cubicBezTo>
                  <a:cubicBezTo>
                    <a:pt x="106" y="738"/>
                    <a:pt x="92" y="668"/>
                    <a:pt x="92" y="584"/>
                  </a:cubicBezTo>
                  <a:cubicBezTo>
                    <a:pt x="92" y="480"/>
                    <a:pt x="114" y="391"/>
                    <a:pt x="155" y="317"/>
                  </a:cubicBezTo>
                  <a:cubicBezTo>
                    <a:pt x="198" y="244"/>
                    <a:pt x="253" y="181"/>
                    <a:pt x="321" y="135"/>
                  </a:cubicBezTo>
                  <a:cubicBezTo>
                    <a:pt x="389" y="88"/>
                    <a:pt x="467" y="54"/>
                    <a:pt x="552" y="32"/>
                  </a:cubicBezTo>
                  <a:cubicBezTo>
                    <a:pt x="638" y="10"/>
                    <a:pt x="725" y="0"/>
                    <a:pt x="812" y="0"/>
                  </a:cubicBezTo>
                  <a:cubicBezTo>
                    <a:pt x="918" y="0"/>
                    <a:pt x="1024" y="19"/>
                    <a:pt x="1136" y="57"/>
                  </a:cubicBezTo>
                  <a:cubicBezTo>
                    <a:pt x="1244" y="95"/>
                    <a:pt x="1342" y="152"/>
                    <a:pt x="1424" y="228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901679" y="5429160"/>
              <a:ext cx="239400" cy="22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620">
                  <a:moveTo>
                    <a:pt x="331" y="163"/>
                  </a:moveTo>
                  <a:lnTo>
                    <a:pt x="253" y="375"/>
                  </a:lnTo>
                  <a:lnTo>
                    <a:pt x="408" y="375"/>
                  </a:lnTo>
                  <a:close/>
                  <a:moveTo>
                    <a:pt x="497" y="620"/>
                  </a:moveTo>
                  <a:lnTo>
                    <a:pt x="448" y="497"/>
                  </a:lnTo>
                  <a:lnTo>
                    <a:pt x="209" y="497"/>
                  </a:lnTo>
                  <a:lnTo>
                    <a:pt x="163" y="620"/>
                  </a:lnTo>
                  <a:lnTo>
                    <a:pt x="0" y="620"/>
                  </a:lnTo>
                  <a:lnTo>
                    <a:pt x="261" y="0"/>
                  </a:lnTo>
                  <a:lnTo>
                    <a:pt x="408" y="0"/>
                  </a:lnTo>
                  <a:lnTo>
                    <a:pt x="666" y="6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209840" y="5428440"/>
              <a:ext cx="20304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622">
                  <a:moveTo>
                    <a:pt x="394" y="622"/>
                  </a:moveTo>
                  <a:lnTo>
                    <a:pt x="144" y="214"/>
                  </a:lnTo>
                  <a:lnTo>
                    <a:pt x="141" y="214"/>
                  </a:lnTo>
                  <a:lnTo>
                    <a:pt x="147" y="622"/>
                  </a:lnTo>
                  <a:lnTo>
                    <a:pt x="0" y="622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421" y="404"/>
                  </a:lnTo>
                  <a:lnTo>
                    <a:pt x="424" y="404"/>
                  </a:lnTo>
                  <a:lnTo>
                    <a:pt x="418" y="0"/>
                  </a:lnTo>
                  <a:lnTo>
                    <a:pt x="565" y="0"/>
                  </a:lnTo>
                  <a:lnTo>
                    <a:pt x="565" y="62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4481640" y="5429160"/>
              <a:ext cx="239400" cy="22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620">
                  <a:moveTo>
                    <a:pt x="332" y="163"/>
                  </a:moveTo>
                  <a:lnTo>
                    <a:pt x="253" y="375"/>
                  </a:lnTo>
                  <a:lnTo>
                    <a:pt x="408" y="375"/>
                  </a:lnTo>
                  <a:close/>
                  <a:moveTo>
                    <a:pt x="497" y="620"/>
                  </a:moveTo>
                  <a:lnTo>
                    <a:pt x="448" y="497"/>
                  </a:lnTo>
                  <a:lnTo>
                    <a:pt x="209" y="497"/>
                  </a:lnTo>
                  <a:lnTo>
                    <a:pt x="163" y="620"/>
                  </a:lnTo>
                  <a:lnTo>
                    <a:pt x="0" y="620"/>
                  </a:lnTo>
                  <a:lnTo>
                    <a:pt x="261" y="0"/>
                  </a:lnTo>
                  <a:lnTo>
                    <a:pt x="408" y="0"/>
                  </a:lnTo>
                  <a:lnTo>
                    <a:pt x="666" y="6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784040" y="5428440"/>
              <a:ext cx="14040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22">
                  <a:moveTo>
                    <a:pt x="0" y="622"/>
                  </a:moveTo>
                  <a:lnTo>
                    <a:pt x="0" y="0"/>
                  </a:lnTo>
                  <a:lnTo>
                    <a:pt x="149" y="0"/>
                  </a:lnTo>
                  <a:lnTo>
                    <a:pt x="149" y="491"/>
                  </a:lnTo>
                  <a:lnTo>
                    <a:pt x="391" y="491"/>
                  </a:lnTo>
                  <a:lnTo>
                    <a:pt x="391" y="62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946399" y="5428440"/>
              <a:ext cx="22356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2" h="622">
                  <a:moveTo>
                    <a:pt x="383" y="358"/>
                  </a:moveTo>
                  <a:lnTo>
                    <a:pt x="383" y="622"/>
                  </a:lnTo>
                  <a:lnTo>
                    <a:pt x="233" y="622"/>
                  </a:lnTo>
                  <a:lnTo>
                    <a:pt x="233" y="358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315" y="231"/>
                  </a:lnTo>
                  <a:lnTo>
                    <a:pt x="448" y="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216400" y="5428440"/>
              <a:ext cx="17928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9" h="622">
                  <a:moveTo>
                    <a:pt x="326" y="127"/>
                  </a:moveTo>
                  <a:lnTo>
                    <a:pt x="326" y="622"/>
                  </a:lnTo>
                  <a:lnTo>
                    <a:pt x="176" y="622"/>
                  </a:lnTo>
                  <a:lnTo>
                    <a:pt x="176" y="127"/>
                  </a:lnTo>
                  <a:lnTo>
                    <a:pt x="0" y="127"/>
                  </a:lnTo>
                  <a:lnTo>
                    <a:pt x="0" y="0"/>
                  </a:lnTo>
                  <a:lnTo>
                    <a:pt x="499" y="0"/>
                  </a:lnTo>
                  <a:lnTo>
                    <a:pt x="499" y="12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471640" y="5428440"/>
              <a:ext cx="53280" cy="22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619">
                  <a:moveTo>
                    <a:pt x="74" y="619"/>
                  </a:moveTo>
                  <a:lnTo>
                    <a:pt x="0" y="619"/>
                  </a:lnTo>
                  <a:lnTo>
                    <a:pt x="0" y="0"/>
                  </a:lnTo>
                  <a:lnTo>
                    <a:pt x="149" y="0"/>
                  </a:lnTo>
                  <a:lnTo>
                    <a:pt x="149" y="6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05560" y="5422320"/>
              <a:ext cx="205920" cy="23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3" h="655">
                  <a:moveTo>
                    <a:pt x="334" y="655"/>
                  </a:moveTo>
                  <a:cubicBezTo>
                    <a:pt x="285" y="655"/>
                    <a:pt x="242" y="647"/>
                    <a:pt x="201" y="631"/>
                  </a:cubicBezTo>
                  <a:cubicBezTo>
                    <a:pt x="160" y="614"/>
                    <a:pt x="125" y="592"/>
                    <a:pt x="95" y="563"/>
                  </a:cubicBezTo>
                  <a:cubicBezTo>
                    <a:pt x="65" y="533"/>
                    <a:pt x="40" y="499"/>
                    <a:pt x="24" y="459"/>
                  </a:cubicBezTo>
                  <a:cubicBezTo>
                    <a:pt x="7" y="418"/>
                    <a:pt x="0" y="375"/>
                    <a:pt x="0" y="326"/>
                  </a:cubicBezTo>
                  <a:cubicBezTo>
                    <a:pt x="0" y="277"/>
                    <a:pt x="8" y="231"/>
                    <a:pt x="27" y="190"/>
                  </a:cubicBezTo>
                  <a:cubicBezTo>
                    <a:pt x="43" y="150"/>
                    <a:pt x="68" y="117"/>
                    <a:pt x="98" y="87"/>
                  </a:cubicBezTo>
                  <a:cubicBezTo>
                    <a:pt x="128" y="57"/>
                    <a:pt x="163" y="38"/>
                    <a:pt x="204" y="22"/>
                  </a:cubicBezTo>
                  <a:cubicBezTo>
                    <a:pt x="244" y="6"/>
                    <a:pt x="288" y="0"/>
                    <a:pt x="337" y="0"/>
                  </a:cubicBezTo>
                  <a:cubicBezTo>
                    <a:pt x="380" y="0"/>
                    <a:pt x="424" y="8"/>
                    <a:pt x="467" y="25"/>
                  </a:cubicBezTo>
                  <a:cubicBezTo>
                    <a:pt x="511" y="41"/>
                    <a:pt x="543" y="63"/>
                    <a:pt x="570" y="93"/>
                  </a:cubicBezTo>
                  <a:lnTo>
                    <a:pt x="470" y="193"/>
                  </a:lnTo>
                  <a:cubicBezTo>
                    <a:pt x="456" y="174"/>
                    <a:pt x="437" y="161"/>
                    <a:pt x="416" y="150"/>
                  </a:cubicBezTo>
                  <a:cubicBezTo>
                    <a:pt x="394" y="142"/>
                    <a:pt x="369" y="136"/>
                    <a:pt x="345" y="136"/>
                  </a:cubicBezTo>
                  <a:cubicBezTo>
                    <a:pt x="318" y="136"/>
                    <a:pt x="293" y="142"/>
                    <a:pt x="272" y="150"/>
                  </a:cubicBezTo>
                  <a:cubicBezTo>
                    <a:pt x="250" y="161"/>
                    <a:pt x="231" y="171"/>
                    <a:pt x="214" y="190"/>
                  </a:cubicBezTo>
                  <a:cubicBezTo>
                    <a:pt x="198" y="207"/>
                    <a:pt x="187" y="229"/>
                    <a:pt x="176" y="250"/>
                  </a:cubicBezTo>
                  <a:cubicBezTo>
                    <a:pt x="168" y="275"/>
                    <a:pt x="163" y="299"/>
                    <a:pt x="163" y="326"/>
                  </a:cubicBezTo>
                  <a:cubicBezTo>
                    <a:pt x="163" y="353"/>
                    <a:pt x="168" y="381"/>
                    <a:pt x="176" y="402"/>
                  </a:cubicBezTo>
                  <a:cubicBezTo>
                    <a:pt x="185" y="427"/>
                    <a:pt x="198" y="446"/>
                    <a:pt x="212" y="462"/>
                  </a:cubicBezTo>
                  <a:cubicBezTo>
                    <a:pt x="228" y="478"/>
                    <a:pt x="247" y="492"/>
                    <a:pt x="266" y="500"/>
                  </a:cubicBezTo>
                  <a:cubicBezTo>
                    <a:pt x="288" y="508"/>
                    <a:pt x="312" y="514"/>
                    <a:pt x="337" y="514"/>
                  </a:cubicBezTo>
                  <a:cubicBezTo>
                    <a:pt x="367" y="514"/>
                    <a:pt x="394" y="507"/>
                    <a:pt x="416" y="497"/>
                  </a:cubicBezTo>
                  <a:cubicBezTo>
                    <a:pt x="437" y="486"/>
                    <a:pt x="456" y="470"/>
                    <a:pt x="470" y="451"/>
                  </a:cubicBezTo>
                  <a:lnTo>
                    <a:pt x="573" y="549"/>
                  </a:lnTo>
                  <a:cubicBezTo>
                    <a:pt x="549" y="584"/>
                    <a:pt x="513" y="609"/>
                    <a:pt x="473" y="628"/>
                  </a:cubicBezTo>
                  <a:cubicBezTo>
                    <a:pt x="432" y="647"/>
                    <a:pt x="386" y="655"/>
                    <a:pt x="334" y="65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867640" y="5425200"/>
              <a:ext cx="17064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652">
                  <a:moveTo>
                    <a:pt x="380" y="172"/>
                  </a:moveTo>
                  <a:cubicBezTo>
                    <a:pt x="367" y="155"/>
                    <a:pt x="350" y="142"/>
                    <a:pt x="329" y="134"/>
                  </a:cubicBezTo>
                  <a:cubicBezTo>
                    <a:pt x="307" y="123"/>
                    <a:pt x="288" y="120"/>
                    <a:pt x="269" y="120"/>
                  </a:cubicBezTo>
                  <a:cubicBezTo>
                    <a:pt x="258" y="120"/>
                    <a:pt x="250" y="120"/>
                    <a:pt x="239" y="123"/>
                  </a:cubicBezTo>
                  <a:cubicBezTo>
                    <a:pt x="228" y="125"/>
                    <a:pt x="220" y="128"/>
                    <a:pt x="212" y="134"/>
                  </a:cubicBezTo>
                  <a:cubicBezTo>
                    <a:pt x="204" y="139"/>
                    <a:pt x="196" y="144"/>
                    <a:pt x="190" y="153"/>
                  </a:cubicBezTo>
                  <a:cubicBezTo>
                    <a:pt x="185" y="161"/>
                    <a:pt x="182" y="171"/>
                    <a:pt x="182" y="182"/>
                  </a:cubicBezTo>
                  <a:cubicBezTo>
                    <a:pt x="182" y="192"/>
                    <a:pt x="185" y="201"/>
                    <a:pt x="187" y="210"/>
                  </a:cubicBezTo>
                  <a:cubicBezTo>
                    <a:pt x="193" y="218"/>
                    <a:pt x="198" y="223"/>
                    <a:pt x="206" y="229"/>
                  </a:cubicBezTo>
                  <a:cubicBezTo>
                    <a:pt x="215" y="234"/>
                    <a:pt x="225" y="240"/>
                    <a:pt x="236" y="242"/>
                  </a:cubicBezTo>
                  <a:cubicBezTo>
                    <a:pt x="247" y="248"/>
                    <a:pt x="261" y="250"/>
                    <a:pt x="277" y="256"/>
                  </a:cubicBezTo>
                  <a:cubicBezTo>
                    <a:pt x="299" y="264"/>
                    <a:pt x="321" y="269"/>
                    <a:pt x="342" y="280"/>
                  </a:cubicBezTo>
                  <a:cubicBezTo>
                    <a:pt x="364" y="288"/>
                    <a:pt x="386" y="299"/>
                    <a:pt x="405" y="313"/>
                  </a:cubicBezTo>
                  <a:cubicBezTo>
                    <a:pt x="424" y="326"/>
                    <a:pt x="440" y="345"/>
                    <a:pt x="451" y="364"/>
                  </a:cubicBezTo>
                  <a:cubicBezTo>
                    <a:pt x="465" y="386"/>
                    <a:pt x="470" y="411"/>
                    <a:pt x="470" y="443"/>
                  </a:cubicBezTo>
                  <a:cubicBezTo>
                    <a:pt x="470" y="479"/>
                    <a:pt x="465" y="508"/>
                    <a:pt x="451" y="536"/>
                  </a:cubicBezTo>
                  <a:cubicBezTo>
                    <a:pt x="437" y="563"/>
                    <a:pt x="421" y="584"/>
                    <a:pt x="397" y="601"/>
                  </a:cubicBezTo>
                  <a:cubicBezTo>
                    <a:pt x="375" y="617"/>
                    <a:pt x="348" y="631"/>
                    <a:pt x="321" y="639"/>
                  </a:cubicBezTo>
                  <a:cubicBezTo>
                    <a:pt x="291" y="647"/>
                    <a:pt x="264" y="652"/>
                    <a:pt x="231" y="652"/>
                  </a:cubicBezTo>
                  <a:cubicBezTo>
                    <a:pt x="187" y="652"/>
                    <a:pt x="144" y="644"/>
                    <a:pt x="103" y="628"/>
                  </a:cubicBezTo>
                  <a:cubicBezTo>
                    <a:pt x="62" y="612"/>
                    <a:pt x="27" y="590"/>
                    <a:pt x="0" y="563"/>
                  </a:cubicBezTo>
                  <a:lnTo>
                    <a:pt x="98" y="462"/>
                  </a:lnTo>
                  <a:cubicBezTo>
                    <a:pt x="114" y="481"/>
                    <a:pt x="133" y="498"/>
                    <a:pt x="158" y="508"/>
                  </a:cubicBezTo>
                  <a:cubicBezTo>
                    <a:pt x="182" y="522"/>
                    <a:pt x="206" y="527"/>
                    <a:pt x="231" y="527"/>
                  </a:cubicBezTo>
                  <a:cubicBezTo>
                    <a:pt x="242" y="527"/>
                    <a:pt x="253" y="527"/>
                    <a:pt x="264" y="525"/>
                  </a:cubicBezTo>
                  <a:cubicBezTo>
                    <a:pt x="274" y="522"/>
                    <a:pt x="283" y="519"/>
                    <a:pt x="291" y="514"/>
                  </a:cubicBezTo>
                  <a:cubicBezTo>
                    <a:pt x="299" y="508"/>
                    <a:pt x="304" y="500"/>
                    <a:pt x="310" y="492"/>
                  </a:cubicBezTo>
                  <a:cubicBezTo>
                    <a:pt x="315" y="484"/>
                    <a:pt x="318" y="473"/>
                    <a:pt x="318" y="460"/>
                  </a:cubicBezTo>
                  <a:cubicBezTo>
                    <a:pt x="318" y="449"/>
                    <a:pt x="315" y="438"/>
                    <a:pt x="310" y="430"/>
                  </a:cubicBezTo>
                  <a:cubicBezTo>
                    <a:pt x="304" y="422"/>
                    <a:pt x="296" y="413"/>
                    <a:pt x="285" y="408"/>
                  </a:cubicBezTo>
                  <a:cubicBezTo>
                    <a:pt x="274" y="402"/>
                    <a:pt x="261" y="394"/>
                    <a:pt x="245" y="389"/>
                  </a:cubicBezTo>
                  <a:cubicBezTo>
                    <a:pt x="228" y="383"/>
                    <a:pt x="209" y="378"/>
                    <a:pt x="190" y="370"/>
                  </a:cubicBezTo>
                  <a:cubicBezTo>
                    <a:pt x="171" y="364"/>
                    <a:pt x="152" y="356"/>
                    <a:pt x="133" y="348"/>
                  </a:cubicBezTo>
                  <a:cubicBezTo>
                    <a:pt x="114" y="340"/>
                    <a:pt x="98" y="329"/>
                    <a:pt x="81" y="316"/>
                  </a:cubicBezTo>
                  <a:cubicBezTo>
                    <a:pt x="68" y="302"/>
                    <a:pt x="54" y="286"/>
                    <a:pt x="46" y="267"/>
                  </a:cubicBezTo>
                  <a:cubicBezTo>
                    <a:pt x="38" y="248"/>
                    <a:pt x="33" y="223"/>
                    <a:pt x="33" y="196"/>
                  </a:cubicBezTo>
                  <a:cubicBezTo>
                    <a:pt x="33" y="161"/>
                    <a:pt x="40" y="130"/>
                    <a:pt x="54" y="106"/>
                  </a:cubicBezTo>
                  <a:cubicBezTo>
                    <a:pt x="68" y="81"/>
                    <a:pt x="87" y="63"/>
                    <a:pt x="109" y="47"/>
                  </a:cubicBezTo>
                  <a:cubicBezTo>
                    <a:pt x="131" y="30"/>
                    <a:pt x="158" y="19"/>
                    <a:pt x="185" y="11"/>
                  </a:cubicBezTo>
                  <a:cubicBezTo>
                    <a:pt x="215" y="3"/>
                    <a:pt x="242" y="0"/>
                    <a:pt x="272" y="0"/>
                  </a:cubicBezTo>
                  <a:cubicBezTo>
                    <a:pt x="307" y="0"/>
                    <a:pt x="342" y="6"/>
                    <a:pt x="380" y="19"/>
                  </a:cubicBezTo>
                  <a:cubicBezTo>
                    <a:pt x="416" y="33"/>
                    <a:pt x="448" y="52"/>
                    <a:pt x="475" y="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40399" y="3997080"/>
              <a:ext cx="1728360" cy="17287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2" h="4803">
                  <a:moveTo>
                    <a:pt x="703" y="703"/>
                  </a:moveTo>
                  <a:cubicBezTo>
                    <a:pt x="-234" y="1641"/>
                    <a:pt x="-234" y="3161"/>
                    <a:pt x="703" y="4101"/>
                  </a:cubicBezTo>
                  <a:cubicBezTo>
                    <a:pt x="1322" y="4720"/>
                    <a:pt x="2197" y="4929"/>
                    <a:pt x="2991" y="4731"/>
                  </a:cubicBezTo>
                  <a:cubicBezTo>
                    <a:pt x="3260" y="4663"/>
                    <a:pt x="3518" y="4549"/>
                    <a:pt x="3754" y="4386"/>
                  </a:cubicBezTo>
                  <a:lnTo>
                    <a:pt x="3564" y="4196"/>
                  </a:lnTo>
                  <a:cubicBezTo>
                    <a:pt x="3366" y="4323"/>
                    <a:pt x="3148" y="4418"/>
                    <a:pt x="2925" y="4473"/>
                  </a:cubicBezTo>
                  <a:cubicBezTo>
                    <a:pt x="2792" y="4505"/>
                    <a:pt x="2659" y="4527"/>
                    <a:pt x="2523" y="4535"/>
                  </a:cubicBezTo>
                  <a:cubicBezTo>
                    <a:pt x="2434" y="4541"/>
                    <a:pt x="2341" y="4541"/>
                    <a:pt x="2252" y="4532"/>
                  </a:cubicBezTo>
                  <a:cubicBezTo>
                    <a:pt x="2159" y="4527"/>
                    <a:pt x="2067" y="4513"/>
                    <a:pt x="1974" y="4494"/>
                  </a:cubicBezTo>
                  <a:cubicBezTo>
                    <a:pt x="1912" y="4481"/>
                    <a:pt x="1852" y="4467"/>
                    <a:pt x="1792" y="4448"/>
                  </a:cubicBezTo>
                  <a:cubicBezTo>
                    <a:pt x="1711" y="4424"/>
                    <a:pt x="1629" y="4394"/>
                    <a:pt x="1548" y="4359"/>
                  </a:cubicBezTo>
                  <a:cubicBezTo>
                    <a:pt x="1309" y="4255"/>
                    <a:pt x="1083" y="4106"/>
                    <a:pt x="888" y="3910"/>
                  </a:cubicBezTo>
                  <a:lnTo>
                    <a:pt x="871" y="3894"/>
                  </a:lnTo>
                  <a:cubicBezTo>
                    <a:pt x="393" y="3405"/>
                    <a:pt x="195" y="2743"/>
                    <a:pt x="279" y="2113"/>
                  </a:cubicBezTo>
                  <a:cubicBezTo>
                    <a:pt x="282" y="2086"/>
                    <a:pt x="287" y="2056"/>
                    <a:pt x="293" y="2029"/>
                  </a:cubicBezTo>
                  <a:cubicBezTo>
                    <a:pt x="298" y="2002"/>
                    <a:pt x="304" y="1977"/>
                    <a:pt x="309" y="1950"/>
                  </a:cubicBezTo>
                  <a:cubicBezTo>
                    <a:pt x="393" y="1559"/>
                    <a:pt x="583" y="1190"/>
                    <a:pt x="888" y="888"/>
                  </a:cubicBezTo>
                  <a:cubicBezTo>
                    <a:pt x="1083" y="693"/>
                    <a:pt x="1309" y="543"/>
                    <a:pt x="1551" y="437"/>
                  </a:cubicBezTo>
                  <a:cubicBezTo>
                    <a:pt x="1559" y="435"/>
                    <a:pt x="1567" y="432"/>
                    <a:pt x="1572" y="426"/>
                  </a:cubicBezTo>
                  <a:cubicBezTo>
                    <a:pt x="1572" y="426"/>
                    <a:pt x="1575" y="426"/>
                    <a:pt x="1575" y="424"/>
                  </a:cubicBezTo>
                  <a:cubicBezTo>
                    <a:pt x="1589" y="418"/>
                    <a:pt x="1602" y="413"/>
                    <a:pt x="1613" y="407"/>
                  </a:cubicBezTo>
                  <a:lnTo>
                    <a:pt x="1678" y="383"/>
                  </a:lnTo>
                  <a:cubicBezTo>
                    <a:pt x="1684" y="380"/>
                    <a:pt x="1689" y="380"/>
                    <a:pt x="1695" y="377"/>
                  </a:cubicBezTo>
                  <a:cubicBezTo>
                    <a:pt x="1915" y="301"/>
                    <a:pt x="2151" y="258"/>
                    <a:pt x="2398" y="258"/>
                  </a:cubicBezTo>
                  <a:cubicBezTo>
                    <a:pt x="2640" y="258"/>
                    <a:pt x="2871" y="299"/>
                    <a:pt x="3088" y="372"/>
                  </a:cubicBezTo>
                  <a:lnTo>
                    <a:pt x="3091" y="372"/>
                  </a:lnTo>
                  <a:lnTo>
                    <a:pt x="3094" y="372"/>
                  </a:lnTo>
                  <a:cubicBezTo>
                    <a:pt x="3099" y="375"/>
                    <a:pt x="3105" y="375"/>
                    <a:pt x="3110" y="377"/>
                  </a:cubicBezTo>
                  <a:lnTo>
                    <a:pt x="3113" y="377"/>
                  </a:lnTo>
                  <a:cubicBezTo>
                    <a:pt x="3132" y="383"/>
                    <a:pt x="3151" y="391"/>
                    <a:pt x="3167" y="399"/>
                  </a:cubicBezTo>
                  <a:cubicBezTo>
                    <a:pt x="3170" y="399"/>
                    <a:pt x="3170" y="402"/>
                    <a:pt x="3173" y="402"/>
                  </a:cubicBezTo>
                  <a:cubicBezTo>
                    <a:pt x="3173" y="402"/>
                    <a:pt x="3175" y="402"/>
                    <a:pt x="3175" y="405"/>
                  </a:cubicBezTo>
                  <a:cubicBezTo>
                    <a:pt x="3189" y="410"/>
                    <a:pt x="3200" y="415"/>
                    <a:pt x="3213" y="421"/>
                  </a:cubicBezTo>
                  <a:lnTo>
                    <a:pt x="3216" y="421"/>
                  </a:lnTo>
                  <a:cubicBezTo>
                    <a:pt x="3224" y="424"/>
                    <a:pt x="3235" y="429"/>
                    <a:pt x="3243" y="435"/>
                  </a:cubicBezTo>
                  <a:cubicBezTo>
                    <a:pt x="3246" y="437"/>
                    <a:pt x="3249" y="437"/>
                    <a:pt x="3254" y="440"/>
                  </a:cubicBezTo>
                  <a:cubicBezTo>
                    <a:pt x="3254" y="440"/>
                    <a:pt x="3257" y="440"/>
                    <a:pt x="3257" y="443"/>
                  </a:cubicBezTo>
                  <a:cubicBezTo>
                    <a:pt x="3276" y="451"/>
                    <a:pt x="3298" y="459"/>
                    <a:pt x="3317" y="470"/>
                  </a:cubicBezTo>
                  <a:lnTo>
                    <a:pt x="3319" y="470"/>
                  </a:lnTo>
                  <a:cubicBezTo>
                    <a:pt x="3325" y="473"/>
                    <a:pt x="3327" y="475"/>
                    <a:pt x="3333" y="478"/>
                  </a:cubicBezTo>
                  <a:cubicBezTo>
                    <a:pt x="3333" y="478"/>
                    <a:pt x="3336" y="478"/>
                    <a:pt x="3336" y="481"/>
                  </a:cubicBezTo>
                  <a:cubicBezTo>
                    <a:pt x="3542" y="581"/>
                    <a:pt x="3735" y="717"/>
                    <a:pt x="3909" y="888"/>
                  </a:cubicBezTo>
                  <a:cubicBezTo>
                    <a:pt x="4083" y="1062"/>
                    <a:pt x="4221" y="1260"/>
                    <a:pt x="4325" y="1472"/>
                  </a:cubicBezTo>
                  <a:cubicBezTo>
                    <a:pt x="4327" y="1478"/>
                    <a:pt x="4327" y="1480"/>
                    <a:pt x="4330" y="1486"/>
                  </a:cubicBezTo>
                  <a:cubicBezTo>
                    <a:pt x="4341" y="1507"/>
                    <a:pt x="4349" y="1526"/>
                    <a:pt x="4360" y="1548"/>
                  </a:cubicBezTo>
                  <a:cubicBezTo>
                    <a:pt x="4363" y="1551"/>
                    <a:pt x="4363" y="1554"/>
                    <a:pt x="4363" y="1559"/>
                  </a:cubicBezTo>
                  <a:cubicBezTo>
                    <a:pt x="4365" y="1567"/>
                    <a:pt x="4368" y="1575"/>
                    <a:pt x="4371" y="1581"/>
                  </a:cubicBezTo>
                  <a:cubicBezTo>
                    <a:pt x="4382" y="1605"/>
                    <a:pt x="4393" y="1630"/>
                    <a:pt x="4401" y="1657"/>
                  </a:cubicBezTo>
                  <a:cubicBezTo>
                    <a:pt x="4403" y="1662"/>
                    <a:pt x="4403" y="1668"/>
                    <a:pt x="4406" y="1670"/>
                  </a:cubicBezTo>
                  <a:cubicBezTo>
                    <a:pt x="4409" y="1676"/>
                    <a:pt x="4409" y="1679"/>
                    <a:pt x="4412" y="1684"/>
                  </a:cubicBezTo>
                  <a:lnTo>
                    <a:pt x="4436" y="1757"/>
                  </a:lnTo>
                  <a:cubicBezTo>
                    <a:pt x="4439" y="1768"/>
                    <a:pt x="4441" y="1776"/>
                    <a:pt x="4444" y="1787"/>
                  </a:cubicBezTo>
                  <a:cubicBezTo>
                    <a:pt x="4444" y="1790"/>
                    <a:pt x="4444" y="1790"/>
                    <a:pt x="4447" y="1793"/>
                  </a:cubicBezTo>
                  <a:cubicBezTo>
                    <a:pt x="4447" y="1795"/>
                    <a:pt x="4450" y="1798"/>
                    <a:pt x="4450" y="1804"/>
                  </a:cubicBezTo>
                  <a:cubicBezTo>
                    <a:pt x="4457" y="1828"/>
                    <a:pt x="4463" y="1853"/>
                    <a:pt x="4469" y="1878"/>
                  </a:cubicBezTo>
                  <a:cubicBezTo>
                    <a:pt x="4468" y="1872"/>
                    <a:pt x="4468" y="1866"/>
                    <a:pt x="4466" y="1861"/>
                  </a:cubicBezTo>
                  <a:lnTo>
                    <a:pt x="4450" y="1804"/>
                  </a:lnTo>
                  <a:lnTo>
                    <a:pt x="4466" y="1861"/>
                  </a:lnTo>
                  <a:cubicBezTo>
                    <a:pt x="4468" y="1866"/>
                    <a:pt x="4468" y="1872"/>
                    <a:pt x="4469" y="1878"/>
                  </a:cubicBezTo>
                  <a:cubicBezTo>
                    <a:pt x="4470" y="1880"/>
                    <a:pt x="4471" y="1883"/>
                    <a:pt x="4471" y="1885"/>
                  </a:cubicBezTo>
                  <a:cubicBezTo>
                    <a:pt x="4470" y="1883"/>
                    <a:pt x="4470" y="1880"/>
                    <a:pt x="4469" y="1878"/>
                  </a:cubicBezTo>
                  <a:cubicBezTo>
                    <a:pt x="4470" y="1880"/>
                    <a:pt x="4470" y="1883"/>
                    <a:pt x="4471" y="1885"/>
                  </a:cubicBezTo>
                  <a:cubicBezTo>
                    <a:pt x="4479" y="1915"/>
                    <a:pt x="4486" y="1945"/>
                    <a:pt x="4493" y="1975"/>
                  </a:cubicBezTo>
                  <a:cubicBezTo>
                    <a:pt x="4497" y="1992"/>
                    <a:pt x="4500" y="2010"/>
                    <a:pt x="4503" y="2028"/>
                  </a:cubicBezTo>
                  <a:cubicBezTo>
                    <a:pt x="4503" y="2026"/>
                    <a:pt x="4502" y="2024"/>
                    <a:pt x="4502" y="2022"/>
                  </a:cubicBezTo>
                  <a:cubicBezTo>
                    <a:pt x="4503" y="2027"/>
                    <a:pt x="4504" y="2033"/>
                    <a:pt x="4505" y="2038"/>
                  </a:cubicBezTo>
                  <a:cubicBezTo>
                    <a:pt x="4509" y="2061"/>
                    <a:pt x="4512" y="2083"/>
                    <a:pt x="4515" y="2106"/>
                  </a:cubicBezTo>
                  <a:cubicBezTo>
                    <a:pt x="4514" y="2096"/>
                    <a:pt x="4514" y="2085"/>
                    <a:pt x="4512" y="2075"/>
                  </a:cubicBezTo>
                  <a:cubicBezTo>
                    <a:pt x="4515" y="2090"/>
                    <a:pt x="4517" y="2108"/>
                    <a:pt x="4517" y="2123"/>
                  </a:cubicBezTo>
                  <a:cubicBezTo>
                    <a:pt x="4518" y="2131"/>
                    <a:pt x="4519" y="2139"/>
                    <a:pt x="4520" y="2147"/>
                  </a:cubicBezTo>
                  <a:lnTo>
                    <a:pt x="4517" y="2127"/>
                  </a:lnTo>
                  <a:lnTo>
                    <a:pt x="4520" y="2147"/>
                  </a:lnTo>
                  <a:cubicBezTo>
                    <a:pt x="4523" y="2172"/>
                    <a:pt x="4526" y="2197"/>
                    <a:pt x="4528" y="2222"/>
                  </a:cubicBezTo>
                  <a:cubicBezTo>
                    <a:pt x="4528" y="2209"/>
                    <a:pt x="4527" y="2196"/>
                    <a:pt x="4526" y="2184"/>
                  </a:cubicBezTo>
                  <a:cubicBezTo>
                    <a:pt x="4528" y="2205"/>
                    <a:pt x="4530" y="2228"/>
                    <a:pt x="4531" y="2250"/>
                  </a:cubicBezTo>
                  <a:cubicBezTo>
                    <a:pt x="4531" y="2251"/>
                    <a:pt x="4531" y="2251"/>
                    <a:pt x="4531" y="2252"/>
                  </a:cubicBezTo>
                  <a:cubicBezTo>
                    <a:pt x="4532" y="2260"/>
                    <a:pt x="4532" y="2268"/>
                    <a:pt x="4533" y="2277"/>
                  </a:cubicBezTo>
                  <a:cubicBezTo>
                    <a:pt x="4532" y="2271"/>
                    <a:pt x="4531" y="2266"/>
                    <a:pt x="4531" y="2260"/>
                  </a:cubicBezTo>
                  <a:cubicBezTo>
                    <a:pt x="4531" y="2266"/>
                    <a:pt x="4532" y="2271"/>
                    <a:pt x="4533" y="2277"/>
                  </a:cubicBezTo>
                  <a:cubicBezTo>
                    <a:pt x="4535" y="2313"/>
                    <a:pt x="4536" y="2350"/>
                    <a:pt x="4537" y="2387"/>
                  </a:cubicBezTo>
                  <a:cubicBezTo>
                    <a:pt x="4537" y="2386"/>
                    <a:pt x="4537" y="2385"/>
                    <a:pt x="4537" y="2384"/>
                  </a:cubicBezTo>
                  <a:cubicBezTo>
                    <a:pt x="4537" y="2383"/>
                    <a:pt x="4536" y="2382"/>
                    <a:pt x="4536" y="2382"/>
                  </a:cubicBezTo>
                  <a:cubicBezTo>
                    <a:pt x="4536" y="2381"/>
                    <a:pt x="4536" y="2380"/>
                    <a:pt x="4536" y="2380"/>
                  </a:cubicBezTo>
                  <a:cubicBezTo>
                    <a:pt x="4536" y="2377"/>
                    <a:pt x="4536" y="2375"/>
                    <a:pt x="4536" y="2373"/>
                  </a:cubicBezTo>
                  <a:cubicBezTo>
                    <a:pt x="4536" y="2371"/>
                    <a:pt x="4536" y="2369"/>
                    <a:pt x="4536" y="2367"/>
                  </a:cubicBezTo>
                  <a:cubicBezTo>
                    <a:pt x="4536" y="2364"/>
                    <a:pt x="4536" y="2362"/>
                    <a:pt x="4536" y="2360"/>
                  </a:cubicBezTo>
                  <a:cubicBezTo>
                    <a:pt x="4536" y="2358"/>
                    <a:pt x="4536" y="2356"/>
                    <a:pt x="4536" y="2354"/>
                  </a:cubicBezTo>
                  <a:cubicBezTo>
                    <a:pt x="4536" y="2353"/>
                    <a:pt x="4536" y="2352"/>
                    <a:pt x="4536" y="2351"/>
                  </a:cubicBezTo>
                  <a:cubicBezTo>
                    <a:pt x="4536" y="2351"/>
                    <a:pt x="4536" y="2350"/>
                    <a:pt x="4536" y="2349"/>
                  </a:cubicBezTo>
                  <a:cubicBezTo>
                    <a:pt x="4536" y="2349"/>
                    <a:pt x="4536" y="2348"/>
                    <a:pt x="4536" y="2347"/>
                  </a:cubicBezTo>
                  <a:cubicBezTo>
                    <a:pt x="4536" y="2346"/>
                    <a:pt x="4536" y="2346"/>
                    <a:pt x="4536" y="2345"/>
                  </a:cubicBezTo>
                  <a:cubicBezTo>
                    <a:pt x="4536" y="2344"/>
                    <a:pt x="4536" y="2344"/>
                    <a:pt x="4536" y="2343"/>
                  </a:cubicBezTo>
                  <a:cubicBezTo>
                    <a:pt x="4536" y="2341"/>
                    <a:pt x="4536" y="2338"/>
                    <a:pt x="4536" y="2336"/>
                  </a:cubicBezTo>
                  <a:cubicBezTo>
                    <a:pt x="4536" y="2334"/>
                    <a:pt x="4536" y="2332"/>
                    <a:pt x="4536" y="2330"/>
                  </a:cubicBezTo>
                  <a:cubicBezTo>
                    <a:pt x="4536" y="2328"/>
                    <a:pt x="4536" y="2325"/>
                    <a:pt x="4535" y="2323"/>
                  </a:cubicBezTo>
                  <a:cubicBezTo>
                    <a:pt x="4535" y="2321"/>
                    <a:pt x="4535" y="2319"/>
                    <a:pt x="4535" y="2317"/>
                  </a:cubicBezTo>
                  <a:cubicBezTo>
                    <a:pt x="4535" y="2316"/>
                    <a:pt x="4535" y="2315"/>
                    <a:pt x="4535" y="2315"/>
                  </a:cubicBezTo>
                  <a:cubicBezTo>
                    <a:pt x="4535" y="2314"/>
                    <a:pt x="4535" y="2313"/>
                    <a:pt x="4535" y="2312"/>
                  </a:cubicBezTo>
                  <a:cubicBezTo>
                    <a:pt x="4535" y="2310"/>
                    <a:pt x="4535" y="2308"/>
                    <a:pt x="4535" y="2306"/>
                  </a:cubicBezTo>
                  <a:cubicBezTo>
                    <a:pt x="4534" y="2303"/>
                    <a:pt x="4534" y="2300"/>
                    <a:pt x="4534" y="2297"/>
                  </a:cubicBezTo>
                  <a:cubicBezTo>
                    <a:pt x="4534" y="2295"/>
                    <a:pt x="4534" y="2294"/>
                    <a:pt x="4534" y="2292"/>
                  </a:cubicBezTo>
                  <a:cubicBezTo>
                    <a:pt x="4534" y="2287"/>
                    <a:pt x="4533" y="2282"/>
                    <a:pt x="4533" y="2277"/>
                  </a:cubicBezTo>
                  <a:cubicBezTo>
                    <a:pt x="4533" y="2282"/>
                    <a:pt x="4534" y="2287"/>
                    <a:pt x="4534" y="2292"/>
                  </a:cubicBezTo>
                  <a:cubicBezTo>
                    <a:pt x="4534" y="2294"/>
                    <a:pt x="4534" y="2295"/>
                    <a:pt x="4534" y="2297"/>
                  </a:cubicBezTo>
                  <a:cubicBezTo>
                    <a:pt x="4534" y="2300"/>
                    <a:pt x="4534" y="2303"/>
                    <a:pt x="4535" y="2306"/>
                  </a:cubicBezTo>
                  <a:cubicBezTo>
                    <a:pt x="4535" y="2308"/>
                    <a:pt x="4535" y="2310"/>
                    <a:pt x="4535" y="2312"/>
                  </a:cubicBezTo>
                  <a:cubicBezTo>
                    <a:pt x="4535" y="2313"/>
                    <a:pt x="4535" y="2314"/>
                    <a:pt x="4535" y="2315"/>
                  </a:cubicBezTo>
                  <a:cubicBezTo>
                    <a:pt x="4535" y="2315"/>
                    <a:pt x="4535" y="2316"/>
                    <a:pt x="4535" y="2317"/>
                  </a:cubicBezTo>
                  <a:cubicBezTo>
                    <a:pt x="4535" y="2319"/>
                    <a:pt x="4535" y="2321"/>
                    <a:pt x="4535" y="2323"/>
                  </a:cubicBezTo>
                  <a:cubicBezTo>
                    <a:pt x="4536" y="2325"/>
                    <a:pt x="4536" y="2328"/>
                    <a:pt x="4536" y="2330"/>
                  </a:cubicBezTo>
                  <a:cubicBezTo>
                    <a:pt x="4536" y="2332"/>
                    <a:pt x="4536" y="2334"/>
                    <a:pt x="4536" y="2336"/>
                  </a:cubicBezTo>
                  <a:cubicBezTo>
                    <a:pt x="4536" y="2338"/>
                    <a:pt x="4536" y="2341"/>
                    <a:pt x="4536" y="2343"/>
                  </a:cubicBezTo>
                  <a:cubicBezTo>
                    <a:pt x="4536" y="2344"/>
                    <a:pt x="4536" y="2344"/>
                    <a:pt x="4536" y="2345"/>
                  </a:cubicBezTo>
                  <a:cubicBezTo>
                    <a:pt x="4536" y="2346"/>
                    <a:pt x="4536" y="2346"/>
                    <a:pt x="4536" y="2347"/>
                  </a:cubicBezTo>
                  <a:cubicBezTo>
                    <a:pt x="4536" y="2348"/>
                    <a:pt x="4536" y="2349"/>
                    <a:pt x="4536" y="2349"/>
                  </a:cubicBezTo>
                  <a:cubicBezTo>
                    <a:pt x="4536" y="2350"/>
                    <a:pt x="4536" y="2351"/>
                    <a:pt x="4536" y="2351"/>
                  </a:cubicBezTo>
                  <a:cubicBezTo>
                    <a:pt x="4536" y="2352"/>
                    <a:pt x="4536" y="2353"/>
                    <a:pt x="4536" y="2354"/>
                  </a:cubicBezTo>
                  <a:cubicBezTo>
                    <a:pt x="4536" y="2356"/>
                    <a:pt x="4536" y="2358"/>
                    <a:pt x="4536" y="2360"/>
                  </a:cubicBezTo>
                  <a:cubicBezTo>
                    <a:pt x="4536" y="2362"/>
                    <a:pt x="4536" y="2364"/>
                    <a:pt x="4536" y="2367"/>
                  </a:cubicBezTo>
                  <a:cubicBezTo>
                    <a:pt x="4536" y="2369"/>
                    <a:pt x="4536" y="2371"/>
                    <a:pt x="4536" y="2373"/>
                  </a:cubicBezTo>
                  <a:cubicBezTo>
                    <a:pt x="4536" y="2375"/>
                    <a:pt x="4536" y="2377"/>
                    <a:pt x="4536" y="2380"/>
                  </a:cubicBezTo>
                  <a:cubicBezTo>
                    <a:pt x="4536" y="2380"/>
                    <a:pt x="4536" y="2381"/>
                    <a:pt x="4536" y="2382"/>
                  </a:cubicBezTo>
                  <a:cubicBezTo>
                    <a:pt x="4536" y="2382"/>
                    <a:pt x="4537" y="2383"/>
                    <a:pt x="4537" y="2384"/>
                  </a:cubicBezTo>
                  <a:cubicBezTo>
                    <a:pt x="4537" y="2385"/>
                    <a:pt x="4537" y="2386"/>
                    <a:pt x="4537" y="2387"/>
                  </a:cubicBezTo>
                  <a:cubicBezTo>
                    <a:pt x="4537" y="2433"/>
                    <a:pt x="4537" y="2478"/>
                    <a:pt x="4534" y="2523"/>
                  </a:cubicBezTo>
                  <a:cubicBezTo>
                    <a:pt x="4531" y="2567"/>
                    <a:pt x="4527" y="2611"/>
                    <a:pt x="4522" y="2654"/>
                  </a:cubicBezTo>
                  <a:cubicBezTo>
                    <a:pt x="4523" y="2648"/>
                    <a:pt x="4524" y="2642"/>
                    <a:pt x="4524" y="2636"/>
                  </a:cubicBezTo>
                  <a:cubicBezTo>
                    <a:pt x="4525" y="2633"/>
                    <a:pt x="4525" y="2629"/>
                    <a:pt x="4525" y="2626"/>
                  </a:cubicBezTo>
                  <a:cubicBezTo>
                    <a:pt x="4526" y="2619"/>
                    <a:pt x="4527" y="2612"/>
                    <a:pt x="4527" y="2605"/>
                  </a:cubicBezTo>
                  <a:cubicBezTo>
                    <a:pt x="4528" y="2601"/>
                    <a:pt x="4528" y="2598"/>
                    <a:pt x="4528" y="2594"/>
                  </a:cubicBezTo>
                  <a:cubicBezTo>
                    <a:pt x="4529" y="2591"/>
                    <a:pt x="4528" y="2587"/>
                    <a:pt x="4529" y="2584"/>
                  </a:cubicBezTo>
                  <a:cubicBezTo>
                    <a:pt x="4529" y="2580"/>
                    <a:pt x="4530" y="2577"/>
                    <a:pt x="4530" y="2573"/>
                  </a:cubicBezTo>
                  <a:cubicBezTo>
                    <a:pt x="4531" y="2556"/>
                    <a:pt x="4533" y="2538"/>
                    <a:pt x="4533" y="2521"/>
                  </a:cubicBezTo>
                  <a:cubicBezTo>
                    <a:pt x="4534" y="2507"/>
                    <a:pt x="4535" y="2493"/>
                    <a:pt x="4535" y="2478"/>
                  </a:cubicBezTo>
                  <a:cubicBezTo>
                    <a:pt x="4536" y="2454"/>
                    <a:pt x="4537" y="2429"/>
                    <a:pt x="4537" y="2404"/>
                  </a:cubicBezTo>
                  <a:cubicBezTo>
                    <a:pt x="4537" y="2429"/>
                    <a:pt x="4536" y="2454"/>
                    <a:pt x="4535" y="2478"/>
                  </a:cubicBezTo>
                  <a:cubicBezTo>
                    <a:pt x="4535" y="2493"/>
                    <a:pt x="4534" y="2507"/>
                    <a:pt x="4533" y="2521"/>
                  </a:cubicBezTo>
                  <a:cubicBezTo>
                    <a:pt x="4533" y="2538"/>
                    <a:pt x="4531" y="2556"/>
                    <a:pt x="4530" y="2573"/>
                  </a:cubicBezTo>
                  <a:cubicBezTo>
                    <a:pt x="4530" y="2577"/>
                    <a:pt x="4530" y="2580"/>
                    <a:pt x="4529" y="2584"/>
                  </a:cubicBezTo>
                  <a:cubicBezTo>
                    <a:pt x="4529" y="2587"/>
                    <a:pt x="4528" y="2590"/>
                    <a:pt x="4528" y="2594"/>
                  </a:cubicBezTo>
                  <a:cubicBezTo>
                    <a:pt x="4527" y="2597"/>
                    <a:pt x="4528" y="2601"/>
                    <a:pt x="4527" y="2605"/>
                  </a:cubicBezTo>
                  <a:cubicBezTo>
                    <a:pt x="4527" y="2612"/>
                    <a:pt x="4526" y="2619"/>
                    <a:pt x="4525" y="2626"/>
                  </a:cubicBezTo>
                  <a:cubicBezTo>
                    <a:pt x="4525" y="2629"/>
                    <a:pt x="4525" y="2633"/>
                    <a:pt x="4524" y="2636"/>
                  </a:cubicBezTo>
                  <a:cubicBezTo>
                    <a:pt x="4524" y="2642"/>
                    <a:pt x="4523" y="2648"/>
                    <a:pt x="4522" y="2654"/>
                  </a:cubicBezTo>
                  <a:cubicBezTo>
                    <a:pt x="4512" y="2746"/>
                    <a:pt x="4495" y="2837"/>
                    <a:pt x="4471" y="2924"/>
                  </a:cubicBezTo>
                  <a:cubicBezTo>
                    <a:pt x="4414" y="3147"/>
                    <a:pt x="4322" y="3364"/>
                    <a:pt x="4194" y="3563"/>
                  </a:cubicBezTo>
                  <a:lnTo>
                    <a:pt x="4384" y="3753"/>
                  </a:lnTo>
                  <a:cubicBezTo>
                    <a:pt x="4547" y="3517"/>
                    <a:pt x="4661" y="3259"/>
                    <a:pt x="4729" y="2990"/>
                  </a:cubicBezTo>
                  <a:cubicBezTo>
                    <a:pt x="4929" y="2197"/>
                    <a:pt x="4721" y="1322"/>
                    <a:pt x="4102" y="703"/>
                  </a:cubicBezTo>
                  <a:cubicBezTo>
                    <a:pt x="3164" y="-235"/>
                    <a:pt x="1643" y="-234"/>
                    <a:pt x="703" y="703"/>
                  </a:cubicBezTo>
                  <a:close/>
                  <a:moveTo>
                    <a:pt x="4502" y="2022"/>
                  </a:moveTo>
                  <a:cubicBezTo>
                    <a:pt x="4501" y="2017"/>
                    <a:pt x="4500" y="2012"/>
                    <a:pt x="4498" y="2007"/>
                  </a:cubicBezTo>
                  <a:cubicBezTo>
                    <a:pt x="4500" y="2012"/>
                    <a:pt x="4501" y="2017"/>
                    <a:pt x="4502" y="2022"/>
                  </a:cubicBezTo>
                  <a:close/>
                  <a:moveTo>
                    <a:pt x="4517" y="2127"/>
                  </a:moveTo>
                  <a:cubicBezTo>
                    <a:pt x="4516" y="2120"/>
                    <a:pt x="4516" y="2113"/>
                    <a:pt x="4515" y="2106"/>
                  </a:cubicBezTo>
                  <a:cubicBezTo>
                    <a:pt x="4516" y="2112"/>
                    <a:pt x="4517" y="2118"/>
                    <a:pt x="4517" y="2123"/>
                  </a:cubicBezTo>
                  <a:cubicBezTo>
                    <a:pt x="4517" y="2125"/>
                    <a:pt x="4517" y="2126"/>
                    <a:pt x="4517" y="2127"/>
                  </a:cubicBezTo>
                  <a:close/>
                  <a:moveTo>
                    <a:pt x="4531" y="2260"/>
                  </a:moveTo>
                  <a:cubicBezTo>
                    <a:pt x="4530" y="2248"/>
                    <a:pt x="4529" y="2235"/>
                    <a:pt x="4528" y="2222"/>
                  </a:cubicBezTo>
                  <a:cubicBezTo>
                    <a:pt x="4529" y="2232"/>
                    <a:pt x="4530" y="2241"/>
                    <a:pt x="4531" y="2250"/>
                  </a:cubicBezTo>
                  <a:cubicBezTo>
                    <a:pt x="4531" y="2254"/>
                    <a:pt x="4531" y="2257"/>
                    <a:pt x="4531" y="2260"/>
                  </a:cubicBezTo>
                  <a:close/>
                  <a:moveTo>
                    <a:pt x="4522" y="2657"/>
                  </a:moveTo>
                  <a:cubicBezTo>
                    <a:pt x="4522" y="2660"/>
                    <a:pt x="4521" y="2664"/>
                    <a:pt x="4521" y="2667"/>
                  </a:cubicBezTo>
                  <a:cubicBezTo>
                    <a:pt x="4520" y="2671"/>
                    <a:pt x="4520" y="2674"/>
                    <a:pt x="4520" y="2678"/>
                  </a:cubicBezTo>
                  <a:cubicBezTo>
                    <a:pt x="4519" y="2685"/>
                    <a:pt x="4518" y="2691"/>
                    <a:pt x="4517" y="2698"/>
                  </a:cubicBezTo>
                  <a:cubicBezTo>
                    <a:pt x="4516" y="2702"/>
                    <a:pt x="4516" y="2705"/>
                    <a:pt x="4515" y="2709"/>
                  </a:cubicBezTo>
                  <a:cubicBezTo>
                    <a:pt x="4514" y="2715"/>
                    <a:pt x="4513" y="2722"/>
                    <a:pt x="4512" y="2729"/>
                  </a:cubicBezTo>
                  <a:cubicBezTo>
                    <a:pt x="4511" y="2739"/>
                    <a:pt x="4509" y="2750"/>
                    <a:pt x="4508" y="2760"/>
                  </a:cubicBezTo>
                  <a:cubicBezTo>
                    <a:pt x="4507" y="2763"/>
                    <a:pt x="4506" y="2767"/>
                    <a:pt x="4506" y="2770"/>
                  </a:cubicBezTo>
                  <a:cubicBezTo>
                    <a:pt x="4505" y="2773"/>
                    <a:pt x="4505" y="2777"/>
                    <a:pt x="4504" y="2780"/>
                  </a:cubicBezTo>
                  <a:cubicBezTo>
                    <a:pt x="4502" y="2794"/>
                    <a:pt x="4499" y="2807"/>
                    <a:pt x="4496" y="2821"/>
                  </a:cubicBezTo>
                  <a:cubicBezTo>
                    <a:pt x="4494" y="2831"/>
                    <a:pt x="4492" y="2841"/>
                    <a:pt x="4490" y="2851"/>
                  </a:cubicBezTo>
                  <a:cubicBezTo>
                    <a:pt x="4484" y="2878"/>
                    <a:pt x="4478" y="2903"/>
                    <a:pt x="4471" y="2930"/>
                  </a:cubicBezTo>
                  <a:cubicBezTo>
                    <a:pt x="4470" y="2936"/>
                    <a:pt x="4468" y="2942"/>
                    <a:pt x="4467" y="2948"/>
                  </a:cubicBezTo>
                  <a:cubicBezTo>
                    <a:pt x="4468" y="2942"/>
                    <a:pt x="4470" y="2936"/>
                    <a:pt x="4471" y="2930"/>
                  </a:cubicBezTo>
                  <a:cubicBezTo>
                    <a:pt x="4478" y="2903"/>
                    <a:pt x="4484" y="2878"/>
                    <a:pt x="4490" y="2851"/>
                  </a:cubicBezTo>
                  <a:cubicBezTo>
                    <a:pt x="4492" y="2841"/>
                    <a:pt x="4494" y="2831"/>
                    <a:pt x="4496" y="2821"/>
                  </a:cubicBezTo>
                  <a:cubicBezTo>
                    <a:pt x="4499" y="2807"/>
                    <a:pt x="4502" y="2794"/>
                    <a:pt x="4504" y="2780"/>
                  </a:cubicBezTo>
                  <a:cubicBezTo>
                    <a:pt x="4505" y="2777"/>
                    <a:pt x="4505" y="2773"/>
                    <a:pt x="4506" y="2770"/>
                  </a:cubicBezTo>
                  <a:cubicBezTo>
                    <a:pt x="4506" y="2767"/>
                    <a:pt x="4507" y="2763"/>
                    <a:pt x="4508" y="2760"/>
                  </a:cubicBezTo>
                  <a:cubicBezTo>
                    <a:pt x="4509" y="2750"/>
                    <a:pt x="4511" y="2739"/>
                    <a:pt x="4512" y="2729"/>
                  </a:cubicBezTo>
                  <a:cubicBezTo>
                    <a:pt x="4513" y="2722"/>
                    <a:pt x="4514" y="2715"/>
                    <a:pt x="4515" y="2709"/>
                  </a:cubicBezTo>
                  <a:cubicBezTo>
                    <a:pt x="4516" y="2705"/>
                    <a:pt x="4516" y="2702"/>
                    <a:pt x="4517" y="2698"/>
                  </a:cubicBezTo>
                  <a:cubicBezTo>
                    <a:pt x="4518" y="2691"/>
                    <a:pt x="4519" y="2685"/>
                    <a:pt x="4520" y="2678"/>
                  </a:cubicBezTo>
                  <a:cubicBezTo>
                    <a:pt x="4520" y="2674"/>
                    <a:pt x="4520" y="2671"/>
                    <a:pt x="4521" y="2667"/>
                  </a:cubicBezTo>
                  <a:cubicBezTo>
                    <a:pt x="4521" y="2664"/>
                    <a:pt x="4522" y="2660"/>
                    <a:pt x="4522" y="2657"/>
                  </a:cubicBezTo>
                  <a:cubicBezTo>
                    <a:pt x="4522" y="2656"/>
                    <a:pt x="4522" y="2655"/>
                    <a:pt x="4522" y="2654"/>
                  </a:cubicBezTo>
                  <a:cubicBezTo>
                    <a:pt x="4522" y="2655"/>
                    <a:pt x="4522" y="2656"/>
                    <a:pt x="4522" y="26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257119" y="4218840"/>
              <a:ext cx="1289520" cy="128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3" h="3582">
                  <a:moveTo>
                    <a:pt x="1362" y="55"/>
                  </a:moveTo>
                  <a:cubicBezTo>
                    <a:pt x="1199" y="96"/>
                    <a:pt x="1041" y="161"/>
                    <a:pt x="892" y="248"/>
                  </a:cubicBezTo>
                  <a:lnTo>
                    <a:pt x="1084" y="441"/>
                  </a:lnTo>
                  <a:cubicBezTo>
                    <a:pt x="1193" y="384"/>
                    <a:pt x="1307" y="340"/>
                    <a:pt x="1424" y="310"/>
                  </a:cubicBezTo>
                  <a:cubicBezTo>
                    <a:pt x="1612" y="264"/>
                    <a:pt x="1804" y="253"/>
                    <a:pt x="1997" y="278"/>
                  </a:cubicBezTo>
                  <a:cubicBezTo>
                    <a:pt x="2003" y="278"/>
                    <a:pt x="2008" y="280"/>
                    <a:pt x="2014" y="280"/>
                  </a:cubicBezTo>
                  <a:cubicBezTo>
                    <a:pt x="2098" y="291"/>
                    <a:pt x="2177" y="310"/>
                    <a:pt x="2255" y="335"/>
                  </a:cubicBezTo>
                  <a:cubicBezTo>
                    <a:pt x="2269" y="337"/>
                    <a:pt x="2280" y="343"/>
                    <a:pt x="2293" y="345"/>
                  </a:cubicBezTo>
                  <a:cubicBezTo>
                    <a:pt x="2310" y="351"/>
                    <a:pt x="2326" y="359"/>
                    <a:pt x="2342" y="364"/>
                  </a:cubicBezTo>
                  <a:cubicBezTo>
                    <a:pt x="2361" y="373"/>
                    <a:pt x="2380" y="378"/>
                    <a:pt x="2399" y="386"/>
                  </a:cubicBezTo>
                  <a:cubicBezTo>
                    <a:pt x="2413" y="392"/>
                    <a:pt x="2424" y="397"/>
                    <a:pt x="2437" y="403"/>
                  </a:cubicBezTo>
                  <a:cubicBezTo>
                    <a:pt x="2462" y="413"/>
                    <a:pt x="2486" y="424"/>
                    <a:pt x="2511" y="438"/>
                  </a:cubicBezTo>
                  <a:cubicBezTo>
                    <a:pt x="2519" y="441"/>
                    <a:pt x="2527" y="446"/>
                    <a:pt x="2533" y="449"/>
                  </a:cubicBezTo>
                  <a:cubicBezTo>
                    <a:pt x="2560" y="462"/>
                    <a:pt x="2587" y="479"/>
                    <a:pt x="2611" y="495"/>
                  </a:cubicBezTo>
                  <a:cubicBezTo>
                    <a:pt x="2628" y="506"/>
                    <a:pt x="2644" y="517"/>
                    <a:pt x="2658" y="525"/>
                  </a:cubicBezTo>
                  <a:cubicBezTo>
                    <a:pt x="2666" y="530"/>
                    <a:pt x="2677" y="538"/>
                    <a:pt x="2685" y="544"/>
                  </a:cubicBezTo>
                  <a:cubicBezTo>
                    <a:pt x="2704" y="557"/>
                    <a:pt x="2723" y="571"/>
                    <a:pt x="2739" y="585"/>
                  </a:cubicBezTo>
                  <a:cubicBezTo>
                    <a:pt x="2742" y="587"/>
                    <a:pt x="2747" y="590"/>
                    <a:pt x="2750" y="593"/>
                  </a:cubicBezTo>
                  <a:cubicBezTo>
                    <a:pt x="2793" y="628"/>
                    <a:pt x="2837" y="663"/>
                    <a:pt x="2878" y="704"/>
                  </a:cubicBezTo>
                  <a:cubicBezTo>
                    <a:pt x="2913" y="739"/>
                    <a:pt x="2946" y="775"/>
                    <a:pt x="2975" y="813"/>
                  </a:cubicBezTo>
                  <a:cubicBezTo>
                    <a:pt x="2992" y="832"/>
                    <a:pt x="3005" y="851"/>
                    <a:pt x="3019" y="870"/>
                  </a:cubicBezTo>
                  <a:lnTo>
                    <a:pt x="3035" y="894"/>
                  </a:lnTo>
                  <a:cubicBezTo>
                    <a:pt x="3043" y="905"/>
                    <a:pt x="3049" y="913"/>
                    <a:pt x="3054" y="924"/>
                  </a:cubicBezTo>
                  <a:cubicBezTo>
                    <a:pt x="3065" y="940"/>
                    <a:pt x="3079" y="959"/>
                    <a:pt x="3090" y="976"/>
                  </a:cubicBezTo>
                  <a:cubicBezTo>
                    <a:pt x="3092" y="981"/>
                    <a:pt x="3098" y="989"/>
                    <a:pt x="3100" y="995"/>
                  </a:cubicBezTo>
                  <a:cubicBezTo>
                    <a:pt x="3106" y="1003"/>
                    <a:pt x="3111" y="1011"/>
                    <a:pt x="3114" y="1019"/>
                  </a:cubicBezTo>
                  <a:cubicBezTo>
                    <a:pt x="3128" y="1044"/>
                    <a:pt x="3141" y="1068"/>
                    <a:pt x="3155" y="1095"/>
                  </a:cubicBezTo>
                  <a:cubicBezTo>
                    <a:pt x="3163" y="1109"/>
                    <a:pt x="3168" y="1125"/>
                    <a:pt x="3176" y="1139"/>
                  </a:cubicBezTo>
                  <a:cubicBezTo>
                    <a:pt x="3185" y="1158"/>
                    <a:pt x="3196" y="1179"/>
                    <a:pt x="3204" y="1198"/>
                  </a:cubicBezTo>
                  <a:cubicBezTo>
                    <a:pt x="3212" y="1220"/>
                    <a:pt x="3220" y="1242"/>
                    <a:pt x="3228" y="1266"/>
                  </a:cubicBezTo>
                  <a:cubicBezTo>
                    <a:pt x="3234" y="1280"/>
                    <a:pt x="3239" y="1293"/>
                    <a:pt x="3242" y="1307"/>
                  </a:cubicBezTo>
                  <a:cubicBezTo>
                    <a:pt x="3250" y="1337"/>
                    <a:pt x="3261" y="1364"/>
                    <a:pt x="3266" y="1394"/>
                  </a:cubicBezTo>
                  <a:cubicBezTo>
                    <a:pt x="3269" y="1402"/>
                    <a:pt x="3272" y="1410"/>
                    <a:pt x="3272" y="1418"/>
                  </a:cubicBezTo>
                  <a:cubicBezTo>
                    <a:pt x="3274" y="1427"/>
                    <a:pt x="3277" y="1432"/>
                    <a:pt x="3277" y="1440"/>
                  </a:cubicBezTo>
                  <a:cubicBezTo>
                    <a:pt x="3277" y="1439"/>
                    <a:pt x="3276" y="1438"/>
                    <a:pt x="3276" y="1437"/>
                  </a:cubicBezTo>
                  <a:cubicBezTo>
                    <a:pt x="3380" y="1886"/>
                    <a:pt x="3281" y="2374"/>
                    <a:pt x="2975" y="2749"/>
                  </a:cubicBezTo>
                  <a:cubicBezTo>
                    <a:pt x="2943" y="2790"/>
                    <a:pt x="2908" y="2828"/>
                    <a:pt x="2869" y="2866"/>
                  </a:cubicBezTo>
                  <a:cubicBezTo>
                    <a:pt x="2831" y="2904"/>
                    <a:pt x="2793" y="2940"/>
                    <a:pt x="2753" y="2972"/>
                  </a:cubicBezTo>
                  <a:cubicBezTo>
                    <a:pt x="2245" y="3388"/>
                    <a:pt x="1527" y="3423"/>
                    <a:pt x="981" y="3084"/>
                  </a:cubicBezTo>
                  <a:cubicBezTo>
                    <a:pt x="946" y="3062"/>
                    <a:pt x="908" y="3037"/>
                    <a:pt x="875" y="3010"/>
                  </a:cubicBezTo>
                  <a:cubicBezTo>
                    <a:pt x="856" y="2997"/>
                    <a:pt x="837" y="2980"/>
                    <a:pt x="818" y="2967"/>
                  </a:cubicBezTo>
                  <a:cubicBezTo>
                    <a:pt x="780" y="2937"/>
                    <a:pt x="745" y="2904"/>
                    <a:pt x="710" y="2869"/>
                  </a:cubicBezTo>
                  <a:lnTo>
                    <a:pt x="691" y="2850"/>
                  </a:lnTo>
                  <a:cubicBezTo>
                    <a:pt x="313" y="2459"/>
                    <a:pt x="185" y="1910"/>
                    <a:pt x="310" y="1416"/>
                  </a:cubicBezTo>
                  <a:cubicBezTo>
                    <a:pt x="340" y="1299"/>
                    <a:pt x="384" y="1185"/>
                    <a:pt x="441" y="1076"/>
                  </a:cubicBezTo>
                  <a:lnTo>
                    <a:pt x="248" y="883"/>
                  </a:lnTo>
                  <a:cubicBezTo>
                    <a:pt x="161" y="1033"/>
                    <a:pt x="96" y="1190"/>
                    <a:pt x="55" y="1353"/>
                  </a:cubicBezTo>
                  <a:cubicBezTo>
                    <a:pt x="47" y="1389"/>
                    <a:pt x="38" y="1427"/>
                    <a:pt x="30" y="1465"/>
                  </a:cubicBezTo>
                  <a:cubicBezTo>
                    <a:pt x="-73" y="2019"/>
                    <a:pt x="87" y="2611"/>
                    <a:pt x="508" y="3043"/>
                  </a:cubicBezTo>
                  <a:cubicBezTo>
                    <a:pt x="514" y="3048"/>
                    <a:pt x="519" y="3054"/>
                    <a:pt x="522" y="3059"/>
                  </a:cubicBezTo>
                  <a:cubicBezTo>
                    <a:pt x="1046" y="3583"/>
                    <a:pt x="1815" y="3714"/>
                    <a:pt x="2459" y="3450"/>
                  </a:cubicBezTo>
                  <a:cubicBezTo>
                    <a:pt x="2674" y="3363"/>
                    <a:pt x="2879" y="3233"/>
                    <a:pt x="3052" y="3059"/>
                  </a:cubicBezTo>
                  <a:cubicBezTo>
                    <a:pt x="3226" y="2885"/>
                    <a:pt x="3356" y="2684"/>
                    <a:pt x="3443" y="2467"/>
                  </a:cubicBezTo>
                  <a:cubicBezTo>
                    <a:pt x="3717" y="1812"/>
                    <a:pt x="3587" y="1044"/>
                    <a:pt x="3065" y="522"/>
                  </a:cubicBezTo>
                  <a:cubicBezTo>
                    <a:pt x="2603" y="60"/>
                    <a:pt x="1951" y="-95"/>
                    <a:pt x="1362" y="55"/>
                  </a:cubicBezTo>
                  <a:close/>
                  <a:moveTo>
                    <a:pt x="3272" y="1418"/>
                  </a:moveTo>
                  <a:cubicBezTo>
                    <a:pt x="3273" y="1425"/>
                    <a:pt x="3275" y="1431"/>
                    <a:pt x="3276" y="1437"/>
                  </a:cubicBezTo>
                  <a:cubicBezTo>
                    <a:pt x="3274" y="1431"/>
                    <a:pt x="3272" y="1426"/>
                    <a:pt x="3272" y="14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482119" y="4438080"/>
              <a:ext cx="846719" cy="81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3" h="2263">
                  <a:moveTo>
                    <a:pt x="728" y="2263"/>
                  </a:moveTo>
                  <a:lnTo>
                    <a:pt x="728" y="1969"/>
                  </a:lnTo>
                  <a:lnTo>
                    <a:pt x="712" y="1961"/>
                  </a:lnTo>
                  <a:cubicBezTo>
                    <a:pt x="443" y="1801"/>
                    <a:pt x="264" y="1510"/>
                    <a:pt x="264" y="1176"/>
                  </a:cubicBezTo>
                  <a:cubicBezTo>
                    <a:pt x="264" y="674"/>
                    <a:pt x="674" y="263"/>
                    <a:pt x="1177" y="263"/>
                  </a:cubicBezTo>
                  <a:cubicBezTo>
                    <a:pt x="1679" y="263"/>
                    <a:pt x="2090" y="674"/>
                    <a:pt x="2090" y="1176"/>
                  </a:cubicBezTo>
                  <a:cubicBezTo>
                    <a:pt x="2090" y="1510"/>
                    <a:pt x="1910" y="1801"/>
                    <a:pt x="1641" y="1961"/>
                  </a:cubicBezTo>
                  <a:lnTo>
                    <a:pt x="1625" y="1969"/>
                  </a:lnTo>
                  <a:lnTo>
                    <a:pt x="1625" y="2263"/>
                  </a:lnTo>
                  <a:cubicBezTo>
                    <a:pt x="1679" y="2241"/>
                    <a:pt x="1728" y="2217"/>
                    <a:pt x="1777" y="2187"/>
                  </a:cubicBezTo>
                  <a:cubicBezTo>
                    <a:pt x="2122" y="1980"/>
                    <a:pt x="2353" y="1605"/>
                    <a:pt x="2353" y="1176"/>
                  </a:cubicBezTo>
                  <a:cubicBezTo>
                    <a:pt x="2353" y="527"/>
                    <a:pt x="1826" y="0"/>
                    <a:pt x="1177" y="0"/>
                  </a:cubicBezTo>
                  <a:cubicBezTo>
                    <a:pt x="527" y="0"/>
                    <a:pt x="0" y="527"/>
                    <a:pt x="0" y="1176"/>
                  </a:cubicBezTo>
                  <a:cubicBezTo>
                    <a:pt x="0" y="1605"/>
                    <a:pt x="231" y="1983"/>
                    <a:pt x="576" y="2187"/>
                  </a:cubicBezTo>
                  <a:cubicBezTo>
                    <a:pt x="625" y="2217"/>
                    <a:pt x="677" y="2241"/>
                    <a:pt x="728" y="226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702440" y="4660200"/>
              <a:ext cx="402480" cy="62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9" h="1733">
                  <a:moveTo>
                    <a:pt x="565" y="858"/>
                  </a:moveTo>
                  <a:cubicBezTo>
                    <a:pt x="510" y="858"/>
                    <a:pt x="461" y="844"/>
                    <a:pt x="415" y="817"/>
                  </a:cubicBezTo>
                  <a:cubicBezTo>
                    <a:pt x="323" y="763"/>
                    <a:pt x="269" y="665"/>
                    <a:pt x="269" y="559"/>
                  </a:cubicBezTo>
                  <a:cubicBezTo>
                    <a:pt x="269" y="393"/>
                    <a:pt x="401" y="260"/>
                    <a:pt x="567" y="260"/>
                  </a:cubicBezTo>
                  <a:cubicBezTo>
                    <a:pt x="732" y="260"/>
                    <a:pt x="866" y="393"/>
                    <a:pt x="866" y="559"/>
                  </a:cubicBezTo>
                  <a:cubicBezTo>
                    <a:pt x="861" y="665"/>
                    <a:pt x="807" y="763"/>
                    <a:pt x="714" y="817"/>
                  </a:cubicBezTo>
                  <a:cubicBezTo>
                    <a:pt x="668" y="844"/>
                    <a:pt x="616" y="858"/>
                    <a:pt x="565" y="858"/>
                  </a:cubicBezTo>
                  <a:close/>
                  <a:moveTo>
                    <a:pt x="0" y="562"/>
                  </a:moveTo>
                  <a:cubicBezTo>
                    <a:pt x="0" y="768"/>
                    <a:pt x="111" y="948"/>
                    <a:pt x="277" y="1045"/>
                  </a:cubicBezTo>
                  <a:cubicBezTo>
                    <a:pt x="323" y="1073"/>
                    <a:pt x="375" y="1094"/>
                    <a:pt x="429" y="1108"/>
                  </a:cubicBezTo>
                  <a:lnTo>
                    <a:pt x="429" y="1461"/>
                  </a:lnTo>
                  <a:lnTo>
                    <a:pt x="429" y="1724"/>
                  </a:lnTo>
                  <a:cubicBezTo>
                    <a:pt x="472" y="1730"/>
                    <a:pt x="516" y="1733"/>
                    <a:pt x="559" y="1733"/>
                  </a:cubicBezTo>
                  <a:cubicBezTo>
                    <a:pt x="603" y="1733"/>
                    <a:pt x="646" y="1730"/>
                    <a:pt x="690" y="1724"/>
                  </a:cubicBezTo>
                  <a:lnTo>
                    <a:pt x="690" y="1461"/>
                  </a:lnTo>
                  <a:lnTo>
                    <a:pt x="690" y="1102"/>
                  </a:lnTo>
                  <a:cubicBezTo>
                    <a:pt x="744" y="1089"/>
                    <a:pt x="796" y="1070"/>
                    <a:pt x="842" y="1040"/>
                  </a:cubicBezTo>
                  <a:cubicBezTo>
                    <a:pt x="1008" y="942"/>
                    <a:pt x="1119" y="763"/>
                    <a:pt x="1119" y="556"/>
                  </a:cubicBezTo>
                  <a:cubicBezTo>
                    <a:pt x="1124" y="249"/>
                    <a:pt x="872" y="0"/>
                    <a:pt x="562" y="0"/>
                  </a:cubicBezTo>
                  <a:cubicBezTo>
                    <a:pt x="252" y="0"/>
                    <a:pt x="0" y="252"/>
                    <a:pt x="0" y="562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809400" y="4506480"/>
              <a:ext cx="46800" cy="5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66">
                  <a:moveTo>
                    <a:pt x="131" y="0"/>
                  </a:moveTo>
                  <a:lnTo>
                    <a:pt x="131" y="30"/>
                  </a:lnTo>
                  <a:lnTo>
                    <a:pt x="85" y="30"/>
                  </a:lnTo>
                  <a:lnTo>
                    <a:pt x="85" y="166"/>
                  </a:lnTo>
                  <a:lnTo>
                    <a:pt x="47" y="166"/>
                  </a:lnTo>
                  <a:lnTo>
                    <a:pt x="4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6863399" y="4505400"/>
              <a:ext cx="68040" cy="6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0" h="174">
                  <a:moveTo>
                    <a:pt x="89" y="104"/>
                  </a:moveTo>
                  <a:cubicBezTo>
                    <a:pt x="92" y="106"/>
                    <a:pt x="92" y="109"/>
                    <a:pt x="95" y="114"/>
                  </a:cubicBezTo>
                  <a:cubicBezTo>
                    <a:pt x="95" y="112"/>
                    <a:pt x="98" y="109"/>
                    <a:pt x="98" y="104"/>
                  </a:cubicBezTo>
                  <a:cubicBezTo>
                    <a:pt x="100" y="101"/>
                    <a:pt x="100" y="98"/>
                    <a:pt x="103" y="95"/>
                  </a:cubicBezTo>
                  <a:lnTo>
                    <a:pt x="147" y="11"/>
                  </a:lnTo>
                  <a:cubicBezTo>
                    <a:pt x="147" y="9"/>
                    <a:pt x="149" y="9"/>
                    <a:pt x="149" y="9"/>
                  </a:cubicBezTo>
                  <a:lnTo>
                    <a:pt x="152" y="6"/>
                  </a:lnTo>
                  <a:lnTo>
                    <a:pt x="155" y="6"/>
                  </a:lnTo>
                  <a:cubicBezTo>
                    <a:pt x="155" y="6"/>
                    <a:pt x="157" y="6"/>
                    <a:pt x="160" y="6"/>
                  </a:cubicBezTo>
                  <a:lnTo>
                    <a:pt x="190" y="6"/>
                  </a:lnTo>
                  <a:lnTo>
                    <a:pt x="190" y="174"/>
                  </a:lnTo>
                  <a:lnTo>
                    <a:pt x="155" y="174"/>
                  </a:lnTo>
                  <a:lnTo>
                    <a:pt x="155" y="79"/>
                  </a:lnTo>
                  <a:cubicBezTo>
                    <a:pt x="155" y="74"/>
                    <a:pt x="155" y="68"/>
                    <a:pt x="155" y="63"/>
                  </a:cubicBezTo>
                  <a:lnTo>
                    <a:pt x="111" y="150"/>
                  </a:lnTo>
                  <a:cubicBezTo>
                    <a:pt x="108" y="153"/>
                    <a:pt x="108" y="155"/>
                    <a:pt x="106" y="155"/>
                  </a:cubicBezTo>
                  <a:cubicBezTo>
                    <a:pt x="103" y="155"/>
                    <a:pt x="100" y="153"/>
                    <a:pt x="98" y="153"/>
                  </a:cubicBezTo>
                  <a:lnTo>
                    <a:pt x="92" y="153"/>
                  </a:lnTo>
                  <a:cubicBezTo>
                    <a:pt x="89" y="153"/>
                    <a:pt x="87" y="153"/>
                    <a:pt x="84" y="150"/>
                  </a:cubicBezTo>
                  <a:cubicBezTo>
                    <a:pt x="81" y="147"/>
                    <a:pt x="79" y="147"/>
                    <a:pt x="79" y="144"/>
                  </a:cubicBezTo>
                  <a:lnTo>
                    <a:pt x="35" y="57"/>
                  </a:lnTo>
                  <a:cubicBezTo>
                    <a:pt x="35" y="60"/>
                    <a:pt x="35" y="63"/>
                    <a:pt x="35" y="66"/>
                  </a:cubicBezTo>
                  <a:cubicBezTo>
                    <a:pt x="35" y="68"/>
                    <a:pt x="35" y="71"/>
                    <a:pt x="35" y="74"/>
                  </a:cubicBezTo>
                  <a:lnTo>
                    <a:pt x="35" y="169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30" y="0"/>
                  </a:lnTo>
                  <a:cubicBezTo>
                    <a:pt x="32" y="0"/>
                    <a:pt x="32" y="0"/>
                    <a:pt x="35" y="0"/>
                  </a:cubicBezTo>
                  <a:lnTo>
                    <a:pt x="38" y="0"/>
                  </a:lnTo>
                  <a:cubicBezTo>
                    <a:pt x="38" y="0"/>
                    <a:pt x="41" y="0"/>
                    <a:pt x="41" y="3"/>
                  </a:cubicBezTo>
                  <a:lnTo>
                    <a:pt x="43" y="6"/>
                  </a:lnTo>
                  <a:lnTo>
                    <a:pt x="87" y="90"/>
                  </a:lnTo>
                  <a:cubicBezTo>
                    <a:pt x="87" y="98"/>
                    <a:pt x="89" y="101"/>
                    <a:pt x="89" y="104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5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>
              <a:buClr>
                <a:schemeClr val="dk2"/>
              </a:buClr>
              <a:buSzPct val="25000"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>
                <a:buClr>
                  <a:schemeClr val="dk2"/>
                </a:buClr>
                <a:buSzPct val="25000"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www.numfocus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4951" y="1"/>
            <a:ext cx="9227313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707700" y="4993400"/>
            <a:ext cx="4843500" cy="82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5650" y="345226"/>
            <a:ext cx="4099042" cy="10221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8967850" y="1615625"/>
            <a:ext cx="12945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@ODSC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015675" y="284075"/>
            <a:ext cx="5324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OPEN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SCIENCE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CONFERENCE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966400" y="5554425"/>
            <a:ext cx="5478900" cy="82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 sz="2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r">
              <a:buClr>
                <a:srgbClr val="FFFFFF"/>
              </a:buClr>
            </a:pPr>
            <a:endParaRPr sz="18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828450" y="4398875"/>
            <a:ext cx="5787900" cy="36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37BCFC"/>
              </a:buClr>
              <a:buSzPct val="25000"/>
            </a:pPr>
            <a:r>
              <a:rPr lang="en-US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San Francisco</a:t>
            </a:r>
            <a:r>
              <a:rPr lang="en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|   </a:t>
            </a:r>
            <a:r>
              <a:rPr lang="en-US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November </a:t>
            </a:r>
            <a:r>
              <a:rPr lang="en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2th </a:t>
            </a:r>
            <a:r>
              <a:rPr lang="en" sz="2400" dirty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4th </a:t>
            </a:r>
            <a:r>
              <a:rPr lang="en" sz="2400" dirty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4800" dirty="0" smtClean="0"/>
              <a:t>Introduction to Python for Data Science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5368" y="3288690"/>
            <a:ext cx="7321248" cy="1256415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 smtClean="0"/>
              <a:t>11/2/2017</a:t>
            </a:r>
          </a:p>
          <a:p>
            <a:r>
              <a:rPr lang="en-US" i="0" dirty="0" smtClean="0"/>
              <a:t>Skipper </a:t>
            </a:r>
            <a:r>
              <a:rPr lang="en-US" i="0" dirty="0" err="1" smtClean="0"/>
              <a:t>Seabold</a:t>
            </a:r>
            <a:r>
              <a:rPr lang="en-US" i="0" dirty="0" smtClean="0"/>
              <a:t>, Director of Data Science</a:t>
            </a:r>
          </a:p>
          <a:p>
            <a:r>
              <a:rPr lang="en-US" i="0" dirty="0" smtClean="0"/>
              <a:t>@</a:t>
            </a:r>
            <a:r>
              <a:rPr lang="en-US" i="0" dirty="0" err="1" smtClean="0"/>
              <a:t>jseabold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16401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b="0" dirty="0" smtClean="0"/>
              <a:t>Director </a:t>
            </a:r>
            <a:r>
              <a:rPr lang="en-US" sz="2400" b="0" dirty="0"/>
              <a:t>of Data Science at Civis </a:t>
            </a:r>
            <a:r>
              <a:rPr lang="en-US" sz="2400" b="0" dirty="0" smtClean="0"/>
              <a:t>Analytics</a:t>
            </a:r>
          </a:p>
          <a:p>
            <a:r>
              <a:rPr lang="en-US" sz="2400" b="0" dirty="0" smtClean="0"/>
              <a:t>Python Programmer for about 10 years</a:t>
            </a:r>
          </a:p>
          <a:p>
            <a:r>
              <a:rPr lang="en-US" sz="2400" b="0" dirty="0" smtClean="0"/>
              <a:t>Created </a:t>
            </a:r>
            <a:r>
              <a:rPr lang="en-US" sz="2400" b="0" dirty="0"/>
              <a:t>and led the </a:t>
            </a:r>
            <a:r>
              <a:rPr lang="en-US" sz="2400" b="0" dirty="0" err="1"/>
              <a:t>statsmodels</a:t>
            </a:r>
            <a:r>
              <a:rPr lang="en-US" sz="2400" b="0" dirty="0"/>
              <a:t> </a:t>
            </a:r>
            <a:r>
              <a:rPr lang="en-US" sz="2400" b="0" dirty="0" smtClean="0"/>
              <a:t>project</a:t>
            </a:r>
          </a:p>
          <a:p>
            <a:r>
              <a:rPr lang="en-US" sz="2400" b="0" dirty="0" smtClean="0"/>
              <a:t>Former pandas core team</a:t>
            </a:r>
          </a:p>
          <a:p>
            <a:r>
              <a:rPr lang="en-US" sz="2400" b="0" dirty="0" smtClean="0"/>
              <a:t>Contributor to many </a:t>
            </a:r>
            <a:r>
              <a:rPr lang="en-US" sz="2400" b="0" dirty="0" err="1" smtClean="0"/>
              <a:t>PyData</a:t>
            </a:r>
            <a:r>
              <a:rPr lang="en-US" sz="2400" b="0" dirty="0" smtClean="0"/>
              <a:t> projects</a:t>
            </a:r>
            <a:endParaRPr lang="en-US" sz="24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About Me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What are we going to do for 4 (!) hours?</a:t>
            </a:r>
            <a:endParaRPr lang="en-US" sz="2400" b="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Some 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introductory remarks on data science and 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Python</a:t>
            </a:r>
            <a:endParaRPr lang="en-US" sz="2400" b="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Interactive workshop using Python and the </a:t>
            </a:r>
            <a:r>
              <a:rPr lang="en-US" sz="2400" b="0" dirty="0" err="1" smtClean="0">
                <a:latin typeface="Helvetica" charset="0"/>
                <a:ea typeface="Helvetica" charset="0"/>
                <a:cs typeface="Helvetica" charset="0"/>
              </a:rPr>
              <a:t>PyData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 stack</a:t>
            </a:r>
          </a:p>
          <a:p>
            <a:pPr lvl="1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Reading Data</a:t>
            </a:r>
          </a:p>
          <a:p>
            <a:pPr lvl="1"/>
            <a:r>
              <a:rPr lang="en-US" sz="2400" b="0" dirty="0" err="1" smtClean="0">
                <a:latin typeface="Helvetica" charset="0"/>
                <a:ea typeface="Helvetica" charset="0"/>
                <a:cs typeface="Helvetica" charset="0"/>
              </a:rPr>
              <a:t>Munging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 Data with Pandas</a:t>
            </a:r>
          </a:p>
          <a:p>
            <a:pPr lvl="1"/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Exploring Data with Pandas</a:t>
            </a:r>
          </a:p>
          <a:p>
            <a:pPr lvl="1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Introduction to Plotting in Python</a:t>
            </a:r>
          </a:p>
          <a:p>
            <a:pPr lvl="1"/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Using </a:t>
            </a:r>
            <a:r>
              <a:rPr lang="en-US" sz="2400" b="0" dirty="0" err="1" smtClean="0">
                <a:latin typeface="Helvetica" charset="0"/>
                <a:ea typeface="Helvetica" charset="0"/>
                <a:cs typeface="Helvetica" charset="0"/>
              </a:rPr>
              <a:t>Scikit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-Learn to build a model </a:t>
            </a:r>
          </a:p>
          <a:p>
            <a:pPr marL="344488" indent="-336550"/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By the end of the workshop, you will be able to write your own well-structured, 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idiomatic Python code for data science</a:t>
            </a:r>
            <a:endParaRPr lang="en-US" sz="2400" b="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Agenda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We know how problematic the title Data Scientist can be</a:t>
            </a:r>
          </a:p>
          <a:p>
            <a:r>
              <a:rPr lang="en-US" dirty="0"/>
              <a:t>Obtain, Scrub, Explore, Model, and </a:t>
            </a:r>
            <a:r>
              <a:rPr lang="en-US" dirty="0" err="1" smtClean="0"/>
              <a:t>iNterpret</a:t>
            </a:r>
            <a:r>
              <a:rPr lang="en-US" dirty="0" smtClean="0"/>
              <a:t> (OSEMN)</a:t>
            </a:r>
            <a:r>
              <a:rPr lang="en-US" b="0" dirty="0"/>
              <a:t> </a:t>
            </a:r>
            <a:r>
              <a:rPr lang="en-US" b="0" dirty="0" smtClean="0"/>
              <a:t> (Mason and Wiggins, 2010)</a:t>
            </a:r>
          </a:p>
          <a:p>
            <a:r>
              <a:rPr lang="en-US" dirty="0" smtClean="0"/>
              <a:t>The</a:t>
            </a:r>
            <a:r>
              <a:rPr lang="en-US" b="0" dirty="0" smtClean="0"/>
              <a:t> “</a:t>
            </a:r>
            <a:r>
              <a:rPr lang="en-US" dirty="0" smtClean="0"/>
              <a:t>ability </a:t>
            </a:r>
            <a:r>
              <a:rPr lang="en-US" dirty="0"/>
              <a:t>to single-handedly do at least prototype-level versions of all the steps needed to derive </a:t>
            </a:r>
            <a:r>
              <a:rPr lang="en-US" dirty="0" smtClean="0"/>
              <a:t>new insights </a:t>
            </a:r>
            <a:r>
              <a:rPr lang="en-US" dirty="0"/>
              <a:t>or build data </a:t>
            </a:r>
            <a:r>
              <a:rPr lang="en-US" dirty="0" smtClean="0"/>
              <a:t>products</a:t>
            </a:r>
            <a:r>
              <a:rPr lang="en-US" b="0" dirty="0" smtClean="0"/>
              <a:t>” </a:t>
            </a:r>
            <a:r>
              <a:rPr lang="en-US" b="0" i="1" dirty="0" smtClean="0"/>
              <a:t>(Analyzing the Analyzers, </a:t>
            </a:r>
            <a:r>
              <a:rPr lang="en-US" b="0" dirty="0" smtClean="0"/>
              <a:t>2013</a:t>
            </a:r>
            <a:r>
              <a:rPr lang="en-US" b="0" i="1" dirty="0" smtClean="0"/>
              <a:t>)</a:t>
            </a:r>
          </a:p>
          <a:p>
            <a:r>
              <a:rPr lang="en-US" dirty="0" smtClean="0"/>
              <a:t>Using multidisciplinary methods to understand and have a positive impact on a business process</a:t>
            </a:r>
          </a:p>
          <a:p>
            <a:pPr lvl="1"/>
            <a:r>
              <a:rPr lang="en-US" dirty="0" smtClean="0"/>
              <a:t>Route optimization in a product</a:t>
            </a:r>
          </a:p>
          <a:p>
            <a:pPr lvl="1"/>
            <a:r>
              <a:rPr lang="en-US" dirty="0" smtClean="0"/>
              <a:t>Attribution modeling </a:t>
            </a:r>
            <a:r>
              <a:rPr lang="en-US" dirty="0" smtClean="0"/>
              <a:t>for connecting </a:t>
            </a:r>
            <a:r>
              <a:rPr lang="en-US" dirty="0" smtClean="0"/>
              <a:t>marketing spend to outcomes</a:t>
            </a:r>
          </a:p>
          <a:p>
            <a:pPr lvl="1"/>
            <a:r>
              <a:rPr lang="en-US" dirty="0" smtClean="0"/>
              <a:t>Conjoint analysis for product ideation</a:t>
            </a:r>
          </a:p>
          <a:p>
            <a:pPr lvl="1"/>
            <a:r>
              <a:rPr lang="en-US" dirty="0" smtClean="0"/>
              <a:t>Media mix planning to maximize effective outreach given a budget</a:t>
            </a:r>
          </a:p>
          <a:p>
            <a:pPr lvl="1"/>
            <a:r>
              <a:rPr lang="en-US" dirty="0" smtClean="0"/>
              <a:t>Testing the effectiveness of that outreach</a:t>
            </a:r>
          </a:p>
          <a:p>
            <a:pPr lvl="1"/>
            <a:r>
              <a:rPr lang="en-US" dirty="0" smtClean="0"/>
              <a:t>Detecting fraud in insurance claims</a:t>
            </a:r>
          </a:p>
          <a:p>
            <a:pPr lvl="1"/>
            <a:r>
              <a:rPr lang="en-US" dirty="0" smtClean="0"/>
              <a:t>Predicting and influencing employee retention</a:t>
            </a:r>
          </a:p>
          <a:p>
            <a:pPr lvl="1"/>
            <a:r>
              <a:rPr lang="en-US" dirty="0" smtClean="0"/>
              <a:t>Understanding who is likely to vote for GOTV efforts</a:t>
            </a:r>
          </a:p>
          <a:p>
            <a:r>
              <a:rPr lang="en-US" dirty="0" smtClean="0"/>
              <a:t>All of these are data science because all of them are operationalized and impacting decision-making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is Data Science?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64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smtClean="0"/>
              <a:t>Collaboration across disciplines</a:t>
            </a:r>
          </a:p>
          <a:p>
            <a:pPr lvl="1"/>
            <a:r>
              <a:rPr lang="en-US" sz="2400" dirty="0" smtClean="0"/>
              <a:t>I work with statisticians, evolutionary biologists, physicists of all stripes, economists, computer scientists, civil engineers, quantitative psychologists, MBAs, etc.</a:t>
            </a:r>
          </a:p>
          <a:p>
            <a:r>
              <a:rPr lang="en-US" sz="2400" dirty="0" smtClean="0"/>
              <a:t>We must not only speak the same language of mathematics we must increasingly share the same processes and tools to </a:t>
            </a:r>
            <a:r>
              <a:rPr lang="en-US" sz="2400" dirty="0" smtClean="0"/>
              <a:t>produce reproducible and impactful data science</a:t>
            </a:r>
            <a:endParaRPr lang="en-US" sz="2400" dirty="0" smtClean="0"/>
          </a:p>
          <a:p>
            <a:pPr lvl="1"/>
            <a:r>
              <a:rPr lang="en-US" sz="2400" dirty="0" smtClean="0"/>
              <a:t>These processes and tools are ones that software engineers also find to be </a:t>
            </a:r>
            <a:r>
              <a:rPr lang="en-US" sz="2400" dirty="0" smtClean="0"/>
              <a:t>helpful (“Data Scientists are Real Engineers”)</a:t>
            </a:r>
            <a:endParaRPr lang="en-US" sz="2400" dirty="0" smtClean="0"/>
          </a:p>
          <a:p>
            <a:pPr lvl="1"/>
            <a:r>
              <a:rPr lang="en-US" sz="2400" dirty="0" smtClean="0"/>
              <a:t>Processes like project planning, planning poker, daily standups, and best practices in software development</a:t>
            </a:r>
          </a:p>
          <a:p>
            <a:pPr lvl="1"/>
            <a:r>
              <a:rPr lang="en-US" sz="2400" dirty="0" smtClean="0"/>
              <a:t>Tools like version control, open </a:t>
            </a:r>
            <a:r>
              <a:rPr lang="en-US" sz="2400" dirty="0"/>
              <a:t>s</a:t>
            </a:r>
            <a:r>
              <a:rPr lang="en-US" sz="2400" dirty="0" smtClean="0"/>
              <a:t>ource languages (as opposed to proprietary statistical software), and </a:t>
            </a:r>
            <a:r>
              <a:rPr lang="en-US" sz="2400" dirty="0" err="1" smtClean="0"/>
              <a:t>linux</a:t>
            </a:r>
            <a:r>
              <a:rPr lang="en-US" sz="2400" dirty="0" smtClean="0"/>
              <a:t> software </a:t>
            </a:r>
            <a:r>
              <a:rPr lang="en-US" sz="2400" dirty="0" smtClean="0"/>
              <a:t>containers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Does Data Science Get Done?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87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smtClean="0"/>
              <a:t>Today, we are going to explore this world of doing data science using Python</a:t>
            </a:r>
            <a:r>
              <a:rPr lang="en-US" sz="2400" baseline="30000" dirty="0" smtClean="0"/>
              <a:t>*</a:t>
            </a:r>
            <a:endParaRPr lang="en-US" sz="2400" dirty="0" smtClean="0"/>
          </a:p>
          <a:p>
            <a:r>
              <a:rPr lang="en-US" sz="2400" dirty="0" smtClean="0"/>
              <a:t>Python is a language particularly well-suited to doing impactful data science work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/>
              <a:t>full-featured language with many, many packages for making data science tasks easier</a:t>
            </a:r>
          </a:p>
          <a:p>
            <a:pPr lvl="1"/>
            <a:r>
              <a:rPr lang="en-US" sz="2400" dirty="0" smtClean="0"/>
              <a:t>Robust libraries and services for testing your code and methods</a:t>
            </a:r>
          </a:p>
          <a:p>
            <a:pPr lvl="1"/>
            <a:r>
              <a:rPr lang="en-US" sz="2400" dirty="0" smtClean="0"/>
              <a:t>Makes it easy to write </a:t>
            </a:r>
            <a:r>
              <a:rPr lang="en-US" sz="2400" i="1" dirty="0" smtClean="0"/>
              <a:t>defensive</a:t>
            </a:r>
            <a:r>
              <a:rPr lang="en-US" sz="2400" dirty="0" smtClean="0"/>
              <a:t> code</a:t>
            </a:r>
          </a:p>
          <a:p>
            <a:pPr lvl="1"/>
            <a:r>
              <a:rPr lang="en-US" sz="2400" dirty="0" smtClean="0"/>
              <a:t>Style </a:t>
            </a:r>
            <a:r>
              <a:rPr lang="en-US" sz="2400" dirty="0" smtClean="0"/>
              <a:t>matters</a:t>
            </a:r>
          </a:p>
          <a:p>
            <a:pPr lvl="1"/>
            <a:r>
              <a:rPr lang="en-US" sz="2400" dirty="0"/>
              <a:t>A strong community of </a:t>
            </a:r>
            <a:r>
              <a:rPr lang="en-US" sz="2400" dirty="0" smtClean="0"/>
              <a:t>disciplined, helpful, </a:t>
            </a:r>
            <a:r>
              <a:rPr lang="en-US" sz="2400" dirty="0"/>
              <a:t>and seasoned </a:t>
            </a:r>
            <a:r>
              <a:rPr lang="en-US" sz="2400" dirty="0" smtClean="0"/>
              <a:t>programmers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Why Python?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22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 smtClean="0"/>
              <a:t>Open Source continues to flourish because of the community</a:t>
            </a:r>
          </a:p>
          <a:p>
            <a:r>
              <a:rPr lang="en-US" sz="2000" dirty="0" smtClean="0"/>
              <a:t>Do you use open source software at work?</a:t>
            </a:r>
          </a:p>
          <a:p>
            <a:pPr lvl="1"/>
            <a:r>
              <a:rPr lang="en-US" sz="2000" dirty="0" smtClean="0"/>
              <a:t>Ask your employer to give back</a:t>
            </a:r>
          </a:p>
          <a:p>
            <a:r>
              <a:rPr lang="en-US" sz="2000" dirty="0" smtClean="0"/>
              <a:t>Do you manage a team that is high-leverage because of open source software? Or manage up to such a person?</a:t>
            </a:r>
          </a:p>
          <a:p>
            <a:pPr lvl="1"/>
            <a:r>
              <a:rPr lang="en-US" sz="2000" dirty="0" smtClean="0"/>
              <a:t>Carve out time for contributing back to open source projects (documentation, bug fixes, features, release support)</a:t>
            </a:r>
          </a:p>
          <a:p>
            <a:r>
              <a:rPr lang="en-US" sz="2000" dirty="0" smtClean="0"/>
              <a:t>Have you done well in your career through open source software?</a:t>
            </a:r>
          </a:p>
          <a:p>
            <a:pPr lvl="1"/>
            <a:r>
              <a:rPr lang="en-US" sz="2000" dirty="0" smtClean="0"/>
              <a:t>Consider donating your time, if you can, or money to open source projects</a:t>
            </a:r>
          </a:p>
          <a:p>
            <a:r>
              <a:rPr lang="en-US" sz="2000" dirty="0" smtClean="0"/>
              <a:t>How?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smtClean="0">
                <a:hlinkClick r:id="rId2"/>
              </a:rPr>
              <a:t>NumFOCUS Foundation</a:t>
            </a:r>
            <a:r>
              <a:rPr lang="en-US" sz="2000" dirty="0" smtClean="0"/>
              <a:t> is a wonderful project that supports the open source community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smtClean="0"/>
              <a:t>Assumptions</a:t>
            </a:r>
          </a:p>
          <a:p>
            <a:pPr lvl="1"/>
            <a:r>
              <a:rPr lang="en-US" sz="2400" dirty="0" smtClean="0"/>
              <a:t>Everyone has had some exposure to data science and methods</a:t>
            </a:r>
          </a:p>
          <a:p>
            <a:pPr lvl="1"/>
            <a:r>
              <a:rPr lang="en-US" sz="2400" dirty="0" smtClean="0"/>
              <a:t>Some exposure to programming</a:t>
            </a:r>
          </a:p>
          <a:p>
            <a:pPr lvl="1"/>
            <a:r>
              <a:rPr lang="en-US" sz="2400" dirty="0" smtClean="0"/>
              <a:t>Some exposure to Python</a:t>
            </a:r>
          </a:p>
          <a:p>
            <a:r>
              <a:rPr lang="en-US" sz="2400" dirty="0" smtClean="0"/>
              <a:t>Feel free to stop me and ask questions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Before We Get Started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80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618</Words>
  <Application>Microsoft Macintosh PowerPoint</Application>
  <PresentationFormat>Widescreen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Cambria</vt:lpstr>
      <vt:lpstr>Franklin Gothic Book</vt:lpstr>
      <vt:lpstr>Franklin Gothic Medium</vt:lpstr>
      <vt:lpstr>Helvetica</vt:lpstr>
      <vt:lpstr>Lucida Sans</vt:lpstr>
      <vt:lpstr>Raleway</vt:lpstr>
      <vt:lpstr>SimSun</vt:lpstr>
      <vt:lpstr>Arial</vt:lpstr>
      <vt:lpstr>simple-light-2</vt:lpstr>
      <vt:lpstr>PowerPoint Presentation</vt:lpstr>
      <vt:lpstr>Introduction to Python for Data Science</vt:lpstr>
      <vt:lpstr>About Me</vt:lpstr>
      <vt:lpstr>Agenda</vt:lpstr>
      <vt:lpstr>What is Data Science?</vt:lpstr>
      <vt:lpstr>How Does Data Science Get Done?</vt:lpstr>
      <vt:lpstr>Why Python?</vt:lpstr>
      <vt:lpstr>Sustainability</vt:lpstr>
      <vt:lpstr>Before We Get Started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Civis User7</cp:lastModifiedBy>
  <cp:revision>21</cp:revision>
  <dcterms:modified xsi:type="dcterms:W3CDTF">2017-11-02T13:35:17Z</dcterms:modified>
</cp:coreProperties>
</file>