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8A3A5-835A-450E-BBA6-E3F316A90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27E3EF-A61F-4037-9AD1-AB9EFA540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0BBA1-86DA-42D3-A20C-85B6B7ED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5E0D51-9F0B-45E6-856F-C9360DBE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8A451-D9DC-42F4-BA7A-6EB1E936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14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9EAB2-6DA7-4537-833F-08E213E8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13116B-BDB5-45F9-94E6-DD028598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13256-2CFB-46C6-848C-AD524D1D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6C31-1B6F-4CBE-995A-D23B9F1E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1D6310-A579-428F-8C0E-F40D55A9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45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785CC7-F69F-4923-BCBD-9294808DC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E48CE5-B0E2-449D-B1D5-698027D4B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21F637-21C9-407D-BFB7-BA7D18E2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10687-863A-4580-B45B-0A09A6E0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B87C5F-E4DF-4F45-8C46-E4A0C9EF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39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B7B53-5027-4848-BA7D-2EF533C9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63974-31E3-438B-A003-D9E6B308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16775C-303A-42E9-B5CF-087B1D22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956B91-0E6E-4C0A-B830-AB72A437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BAC03-A529-4C3D-A891-813B0C98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48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DF23A-4DC8-42CC-B44B-A0E8671D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D5B77-2B69-4FC6-9206-C1D52761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72F84-53EF-4DC9-ADFB-816E5D48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3386BA-FA65-437E-B91C-94E046BA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871E7-7FE8-479F-A215-5F7D9F0B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11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D920C-5310-45C4-B635-00BBC619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2EEA1-6026-475E-A9C6-A5A68F43E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97BAB3-C6C4-4393-B74A-5BCAFEFC4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C9C95E-B8B8-4B05-AF30-FE1F95EC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07548C-9794-4652-B3F5-2EDB7BB8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089C1-95F4-4AAA-817A-850D397A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62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5DD60-2095-41AC-9006-1B5AAE12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50B03-8D26-42E9-84F6-71B3BC1FA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95CA5F-4475-44D7-978C-BDB4524B3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CEA0CE-7046-461E-B4EF-B60DF77D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6CEE02-A9B3-417A-AB5F-FF5A3CF2F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B44C81-92D5-4420-B790-6BC68294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80388F-63EC-4286-B4AA-99EC7767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A6CA30-C1D3-42DD-A85F-FE91C5B5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83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207B2-25CC-4D9E-8C34-E9DF1A89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7F09B4-3C8E-45CA-AD5E-7CB92EB9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5AB919-7136-4C00-A2F3-AD1F02A4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A22A26-9291-4863-BC2B-280564E8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7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999238-4A9C-4DA9-A2B7-4160C037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26BA78-FC12-4A20-80C0-DE9C0287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360AFE-08E6-4E58-BF30-F5B92AB5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4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5C880-68D3-44C7-A251-81FD20AE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26674D-B66E-4D5A-BA66-D61C9BDF5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81A2DC-83D4-4D5B-99CF-17AA1757A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3C177A-F345-4BB1-9C65-98F96731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035EC0-5296-4F44-93F4-3FE4F047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16C5E7-5C5A-4A0C-AC66-97F152AB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87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523F8-496D-4265-9292-4A8C5957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F17730-FD8A-4DB7-B9C1-83BB92213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849301-5235-44A9-88D8-FD7868819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CBD851-CD14-4C46-B736-CE84E3D1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5A2A40-BD40-4363-96C3-2B2ED214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E8F1EC-8334-4E85-A2CD-413D09CC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27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03EC8-D46C-40F8-9BFB-229F9268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3353A-332D-4BE4-9987-7CF4EDF1F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046B2-8A8B-48F7-9217-08C5335A1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BCA19-3C50-4AB2-BBAF-D2780C46A76F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40C3E-4559-4D92-AE9C-A450EDA8B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D2F1F2-6232-4440-91F5-8F324022A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n.yale.edu/neuron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AA2C5-3B10-4F58-83E2-3D521DD25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Neurosciences (Lab)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F0A123-239B-4C78-8566-D41BE8025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Andrey Andreev (450A)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82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AAD17-5B09-4E92-8A51-6A75BD55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integrate-and-fire model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79098D1-7730-4B30-9689-8260D630B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542" y="1690688"/>
            <a:ext cx="2524125" cy="5810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6C6DD1-CB03-4FD2-8E47-B9A38067A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604" y="1182324"/>
            <a:ext cx="18764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0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03757-8456-4D82-BFD6-0315B056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Special project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21AF-1F78-4E28-8632-D7DEF5D3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Program NEURON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Making a tutorial about the program, what can it do, description of steps with illustration</a:t>
            </a:r>
          </a:p>
          <a:p>
            <a:pPr marL="0" indent="0">
              <a:buNone/>
            </a:pPr>
            <a:r>
              <a:rPr lang="en-US" dirty="0"/>
              <a:t>Using it to model a neuron, a neural network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B967A2-8048-4692-A712-EDFBD878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79" y="781050"/>
            <a:ext cx="4257675" cy="181927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65923E2-D0BB-4A76-9E16-44D5E5843C35}"/>
              </a:ext>
            </a:extLst>
          </p:cNvPr>
          <p:cNvSpPr/>
          <p:nvPr/>
        </p:nvSpPr>
        <p:spPr>
          <a:xfrm>
            <a:off x="838200" y="2415659"/>
            <a:ext cx="329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https://neuron.yale.edu/neuron/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58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E1DB2-4447-4D95-8617-B5E17AA4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D45C0-2BD3-43B3-9109-6BF7E953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I: Numerical simulation of a model neuron</a:t>
            </a:r>
          </a:p>
          <a:p>
            <a:r>
              <a:rPr lang="en-US" dirty="0"/>
              <a:t>Project II: Methods for analysis of EEG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43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0B49A-0332-4CD6-A83E-E4E99B6C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AB06FC-EAA9-4864-AC9E-753CA437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874"/>
            <a:ext cx="10515600" cy="499500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1.</a:t>
            </a:r>
            <a:r>
              <a:rPr lang="ru-RU" dirty="0"/>
              <a:t> </a:t>
            </a:r>
            <a:r>
              <a:rPr lang="en-US" dirty="0"/>
              <a:t>Description of a neuron, numerical simulation of a model neuron: solving the system of differential equations using the Runge </a:t>
            </a:r>
            <a:r>
              <a:rPr lang="en-US" dirty="0" err="1"/>
              <a:t>Kutta</a:t>
            </a:r>
            <a:r>
              <a:rPr lang="en-US" dirty="0"/>
              <a:t> 4th order method, analyzing the correctness of choosing the time step.</a:t>
            </a:r>
            <a:endParaRPr lang="ru-RU" dirty="0"/>
          </a:p>
          <a:p>
            <a:pPr marL="0" indent="0" algn="just">
              <a:buNone/>
            </a:pPr>
            <a:r>
              <a:rPr lang="en-US" dirty="0"/>
              <a:t>2. Analyzing different regimes of a neuron dynamics, plotting time series and phase portraits of the signal, calculation of a regime map.</a:t>
            </a:r>
            <a:endParaRPr lang="ru-RU" dirty="0"/>
          </a:p>
          <a:p>
            <a:pPr marL="0" indent="0" algn="just">
              <a:buNone/>
            </a:pPr>
            <a:r>
              <a:rPr lang="en-US" dirty="0"/>
              <a:t>3. Adding Gaussian noise to the system, solving the system of differential equations with noise, analyzing the influence of noise amplitude on the system dynamics.</a:t>
            </a:r>
            <a:endParaRPr lang="ru-RU" dirty="0"/>
          </a:p>
          <a:p>
            <a:pPr marL="0" indent="0" algn="just">
              <a:buNone/>
            </a:pPr>
            <a:r>
              <a:rPr lang="en-US" dirty="0"/>
              <a:t>4. Adding the coupling between 2 neurons, analyzing synchronization between neurons for different values of the coupling strength.</a:t>
            </a:r>
            <a:endParaRPr lang="ru-RU" dirty="0"/>
          </a:p>
          <a:p>
            <a:pPr marL="0" indent="0" algn="just">
              <a:buNone/>
            </a:pPr>
            <a:r>
              <a:rPr lang="en-US" dirty="0"/>
              <a:t>5. Simulation of a neural network with global topology, analyzing the influence of external stimulus and noise amplitude by calculating characteristic correlation time.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90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2C8CF-C3B4-4221-8FC2-CF6F4266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models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DF1B6A-0122-44A8-A339-F173CA4A6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Hodgkin-Huxley model</a:t>
            </a:r>
          </a:p>
          <a:p>
            <a:r>
              <a:rPr lang="en-US" dirty="0" err="1"/>
              <a:t>FitzHugh</a:t>
            </a:r>
            <a:r>
              <a:rPr lang="en-US" dirty="0"/>
              <a:t>-Nagumo model</a:t>
            </a:r>
            <a:endParaRPr lang="ru-RU" dirty="0"/>
          </a:p>
          <a:p>
            <a:r>
              <a:rPr lang="en-US" dirty="0" err="1"/>
              <a:t>Hindmarsh</a:t>
            </a:r>
            <a:r>
              <a:rPr lang="en-US" dirty="0"/>
              <a:t>–Rose model</a:t>
            </a:r>
            <a:endParaRPr lang="ru-RU" dirty="0"/>
          </a:p>
          <a:p>
            <a:r>
              <a:rPr lang="en-US" dirty="0"/>
              <a:t>Morris–</a:t>
            </a:r>
            <a:r>
              <a:rPr lang="en-US" dirty="0" err="1"/>
              <a:t>Lecar</a:t>
            </a:r>
            <a:r>
              <a:rPr lang="en-US" dirty="0"/>
              <a:t> model</a:t>
            </a:r>
            <a:endParaRPr lang="ru-RU" dirty="0"/>
          </a:p>
          <a:p>
            <a:r>
              <a:rPr lang="en-US" dirty="0" err="1"/>
              <a:t>Izhikevich</a:t>
            </a:r>
            <a:r>
              <a:rPr lang="en-US" dirty="0"/>
              <a:t> Neuron model</a:t>
            </a:r>
          </a:p>
          <a:p>
            <a:r>
              <a:rPr lang="en-US" dirty="0"/>
              <a:t>Leaky integrate-and-fire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Special project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81875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AAD17-5B09-4E92-8A51-6A75BD55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Hodgkin-Huxley model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838055-01C9-4AB3-B498-0392839A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20" y="659557"/>
            <a:ext cx="4445723" cy="30405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03A1EE-BE37-4FE3-AFAC-BD6CBF72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681" y="3977759"/>
            <a:ext cx="2830597" cy="203410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510C372-3946-462E-B5EE-17B16A860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52" y="1887514"/>
            <a:ext cx="4880803" cy="4967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B303297-2715-4FDA-BF1A-495380376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83" y="2472199"/>
            <a:ext cx="1974675" cy="127919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88A8043-D40B-44D9-8D3C-BABF6DAC4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560" y="2386283"/>
            <a:ext cx="1987093" cy="151515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44A431D-9111-4CD3-8834-8F0DB59052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7998" y="2276310"/>
            <a:ext cx="1999513" cy="170144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1DA015-B32C-4BFC-9FB5-16159C63D6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821" y="4218467"/>
            <a:ext cx="4972050" cy="58102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C6F9856-1952-4BEF-81E7-08A82EECD4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5431" y="4842971"/>
            <a:ext cx="3638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2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AAD17-5B09-4E92-8A51-6A75BD55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FitzHugh</a:t>
            </a:r>
            <a:r>
              <a:rPr lang="en-US" dirty="0"/>
              <a:t>-Nagumo model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C3CC6379-D86D-465A-8551-CB10302B7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092" y="1832745"/>
            <a:ext cx="2711488" cy="104380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7EC7F02-5097-42BD-904C-E65B604F6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25" y="3981453"/>
            <a:ext cx="3590925" cy="11049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7BC38DE-E39A-4DFA-8E1F-F84A61BAD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1545022"/>
            <a:ext cx="4705350" cy="16192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1812CB-5536-4F7D-BAFB-667EB6776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673" y="3729858"/>
            <a:ext cx="25050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8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AAD17-5B09-4E92-8A51-6A75BD55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Hindmarsh</a:t>
            </a:r>
            <a:r>
              <a:rPr lang="en-US" dirty="0"/>
              <a:t>–Rose model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7DCD44F-007D-4CF9-866C-3DB783C2F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2753849" cy="15924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4081A9-387F-4435-AB36-6EA49EC7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466" y="1690688"/>
            <a:ext cx="4956799" cy="423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7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AAD17-5B09-4E92-8A51-6A75BD55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Morris–</a:t>
            </a:r>
            <a:r>
              <a:rPr lang="en-US" dirty="0" err="1"/>
              <a:t>Lecar</a:t>
            </a:r>
            <a:r>
              <a:rPr lang="en-US" dirty="0"/>
              <a:t> model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28E5844-1633-4E41-BFF8-6D3D9768C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7795"/>
            <a:ext cx="4352925" cy="9429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060F52-AE08-432B-92BF-9FB398EC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343" y="2812756"/>
            <a:ext cx="2371725" cy="15144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3F5E13-C12F-413E-AA8F-B064692B1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456" y="974431"/>
            <a:ext cx="2486025" cy="18383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ECC8FE-5478-49AB-8D4D-C30B893C9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031" y="3402920"/>
            <a:ext cx="24574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4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AAD17-5B09-4E92-8A51-6A75BD55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Izhikevich</a:t>
            </a:r>
            <a:r>
              <a:rPr lang="en-US" dirty="0"/>
              <a:t> Neuron model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2A441C0-4E71-464F-A9A7-B49720B04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385" y="1690688"/>
            <a:ext cx="3499575" cy="7733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2B6FF0-7BD8-4185-9C6D-CB64C3ADD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30" y="511175"/>
            <a:ext cx="4533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50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250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Neurosciences (Lab)</vt:lpstr>
      <vt:lpstr>Projects</vt:lpstr>
      <vt:lpstr>Project I</vt:lpstr>
      <vt:lpstr>Neuron models</vt:lpstr>
      <vt:lpstr>Hodgkin-Huxley model</vt:lpstr>
      <vt:lpstr>FitzHugh-Nagumo model</vt:lpstr>
      <vt:lpstr>Hindmarsh–Rose model</vt:lpstr>
      <vt:lpstr>Morris–Lecar model</vt:lpstr>
      <vt:lpstr>Izhikevich Neuron model</vt:lpstr>
      <vt:lpstr>Leaky integrate-and-fire model</vt:lpstr>
      <vt:lpstr>Special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Neurosciences (Lab)</dc:title>
  <dc:creator>Андрей Андреев</dc:creator>
  <cp:lastModifiedBy>Андрей Андреев</cp:lastModifiedBy>
  <cp:revision>12</cp:revision>
  <dcterms:created xsi:type="dcterms:W3CDTF">2020-01-20T06:24:20Z</dcterms:created>
  <dcterms:modified xsi:type="dcterms:W3CDTF">2020-01-20T11:56:00Z</dcterms:modified>
</cp:coreProperties>
</file>