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73" r:id="rId15"/>
    <p:sldId id="274" r:id="rId16"/>
    <p:sldId id="275" r:id="rId17"/>
    <p:sldId id="276" r:id="rId18"/>
    <p:sldId id="277" r:id="rId19"/>
    <p:sldId id="278" r:id="rId20"/>
    <p:sldId id="261" r:id="rId21"/>
    <p:sldId id="279" r:id="rId22"/>
    <p:sldId id="280" r:id="rId23"/>
    <p:sldId id="281" r:id="rId24"/>
    <p:sldId id="282" r:id="rId25"/>
    <p:sldId id="283" r:id="rId26"/>
    <p:sldId id="264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9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53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36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7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BF76-EF01-41C8-90CF-C2A78F0BD228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AEE-300A-403E-933E-668C67F0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998" y="1160865"/>
            <a:ext cx="7766936" cy="1646302"/>
          </a:xfrm>
        </p:spPr>
        <p:txBody>
          <a:bodyPr>
            <a:normAutofit/>
          </a:bodyPr>
          <a:lstStyle/>
          <a:p>
            <a:r>
              <a:rPr lang="ro-RO" dirty="0"/>
              <a:t>PublicTransportMonitor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1E49-E908-4757-9769-C92180FAE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o-RO" dirty="0"/>
              <a:t>Proupus de: Pămînt Adelin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Coordonator științific: Olariu Florin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4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Majoritatea</a:t>
            </a:r>
            <a:r>
              <a:rPr lang="en-US" dirty="0"/>
              <a:t> </a:t>
            </a:r>
            <a:r>
              <a:rPr lang="ro-RO" dirty="0"/>
              <a:t>dintre acestea au implementate funcționalități ce vin în întâmpinarea serviciilor mijloacelor de transport prin a oferi informații legate de locația la care se află un mijloc de transport, sau locația curentă a unuia.</a:t>
            </a:r>
          </a:p>
        </p:txBody>
      </p:sp>
    </p:spTree>
    <p:extLst>
      <p:ext uri="{BB962C8B-B14F-4D97-AF65-F5344CB8AC3E}">
        <p14:creationId xmlns:p14="http://schemas.microsoft.com/office/powerpoint/2010/main" val="306906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Toate acestea au implementate funcționalități ce vin în întâmpinarea serviciilor mijloacelor de transport prin a oferi informații legate de locația la care se află un mijloc de transport, sau locația curentă a unuia.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Însă există o problemă pe care o au în comun majoritatea acestor aplicații, și anume faptul că informațiile pe care le expun sunt aproximări, care, deși pot afișa și informații corecte, pot de asemenea să și greșească.</a:t>
            </a:r>
          </a:p>
        </p:txBody>
      </p:sp>
    </p:spTree>
    <p:extLst>
      <p:ext uri="{BB962C8B-B14F-4D97-AF65-F5344CB8AC3E}">
        <p14:creationId xmlns:p14="http://schemas.microsoft.com/office/powerpoint/2010/main" val="415561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Abordarea mea pentru a rezolva această problemă a consistenței acurateții datelor este PublicTransportMonitor</a:t>
            </a:r>
          </a:p>
        </p:txBody>
      </p:sp>
    </p:spTree>
    <p:extLst>
      <p:ext uri="{BB962C8B-B14F-4D97-AF65-F5344CB8AC3E}">
        <p14:creationId xmlns:p14="http://schemas.microsoft.com/office/powerpoint/2010/main" val="399474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cadrul soluției propuse de mine, ideea principală este aceea de a afișa în timp real informații despre locația mijl</a:t>
            </a:r>
            <a:r>
              <a:rPr lang="en-US" dirty="0" err="1"/>
              <a:t>oa</a:t>
            </a:r>
            <a:r>
              <a:rPr lang="ro-RO" dirty="0"/>
              <a:t>celor de transport, oferind, astfel, posibilitatea de a aproxima momentul în care acestea vor ajunge într-o stație de interes pentru utilizator.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0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cadrul aplicației PublicTransportMonitor, un utilizator poate avea 2 roluri:</a:t>
            </a:r>
          </a:p>
          <a:p>
            <a:pPr marL="0" indent="0" algn="just">
              <a:buNone/>
            </a:pPr>
            <a:r>
              <a:rPr lang="ro-RO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cadrul aplicației PublicTransportMonitor, un utilizator poate avea 2 roluri:</a:t>
            </a:r>
          </a:p>
          <a:p>
            <a:pPr lvl="1" algn="just"/>
            <a:r>
              <a:rPr lang="ro-RO" dirty="0"/>
              <a:t>Utilizator ce înregistrează un mijloc de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cadrul aplicației PublicTransportMonitor, un utilizator poate avea 2 roluri:</a:t>
            </a:r>
          </a:p>
          <a:p>
            <a:pPr lvl="1" algn="just"/>
            <a:r>
              <a:rPr lang="ro-RO" dirty="0"/>
              <a:t>Utilizator ce înregistrează un mijloc de transport</a:t>
            </a:r>
          </a:p>
          <a:p>
            <a:pPr lvl="1" algn="just"/>
            <a:r>
              <a:rPr lang="ro-RO" dirty="0"/>
              <a:t>Utilizator ce caută mijloace de transport înregistrate de către alți utilizatori ai aplicației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momentul în care un utilizator înregistrează un mijloc de transport, locația acestuia este urmarită, și implicit, a mijlocului de transport pe care l-a înregistrat.</a:t>
            </a:r>
          </a:p>
        </p:txBody>
      </p:sp>
    </p:spTree>
    <p:extLst>
      <p:ext uri="{BB962C8B-B14F-4D97-AF65-F5344CB8AC3E}">
        <p14:creationId xmlns:p14="http://schemas.microsoft.com/office/powerpoint/2010/main" val="194173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În momentul în care un utilizator înregistrează un mijloc de transport, locația acestuia este urmarită, și implicit, a mijlocului de transport pe care l-a înregistrat.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Acțiunea de înregistrare a unui mijloc de transport a fost gândită astfel încât implicarea necesară a utilizatorului să fie minimală, deoarece un proces anevoios ar fi fost evitat.</a:t>
            </a:r>
          </a:p>
        </p:txBody>
      </p:sp>
    </p:spTree>
    <p:extLst>
      <p:ext uri="{BB962C8B-B14F-4D97-AF65-F5344CB8AC3E}">
        <p14:creationId xmlns:p14="http://schemas.microsoft.com/office/powerpoint/2010/main" val="317202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o-RO" dirty="0"/>
              <a:t>	În momentul în care un utilizator înregistrează un mijloc de transport, locația acestuia este urmarită, și implicit, a mijlocului de transport pe care l-a înregistrat.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Acțiunea de înregistrare a unui mijloc de transport a fost gândită astfel încât implicarea necesară a utilizatorului să fie minimală, deoarece un proces anevoios ar fi fost evitat.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Tot ce trebuie să facă un utilizator pentru a înregistra un mijloc de transport este să introducă stația din care pornește, stația în care dorește să ajungă și numele liniei. Toate câmpurile prezintă de asemenea funcționalitatea de completare automată.</a:t>
            </a:r>
          </a:p>
        </p:txBody>
      </p:sp>
    </p:spTree>
    <p:extLst>
      <p:ext uri="{BB962C8B-B14F-4D97-AF65-F5344CB8AC3E}">
        <p14:creationId xmlns:p14="http://schemas.microsoft.com/office/powerpoint/2010/main" val="13913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418D-E4A8-411F-81C8-F018B9DA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E0F3-65C0-4EC3-87C6-27B2E79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Motivație</a:t>
            </a:r>
          </a:p>
          <a:p>
            <a:pPr algn="just"/>
            <a:r>
              <a:rPr lang="ro-RO" dirty="0"/>
              <a:t>Introducere</a:t>
            </a:r>
          </a:p>
          <a:p>
            <a:pPr algn="just"/>
            <a:r>
              <a:rPr lang="ro-RO" dirty="0"/>
              <a:t>Descriere</a:t>
            </a:r>
          </a:p>
          <a:p>
            <a:pPr algn="just"/>
            <a:r>
              <a:rPr lang="ro-RO" dirty="0"/>
              <a:t>Arhitectură</a:t>
            </a:r>
          </a:p>
          <a:p>
            <a:pPr algn="just"/>
            <a:r>
              <a:rPr lang="ro-RO" dirty="0"/>
              <a:t>Demo</a:t>
            </a:r>
          </a:p>
          <a:p>
            <a:pPr algn="just"/>
            <a:r>
              <a:rPr lang="ro-RO" dirty="0"/>
              <a:t>Concluzii</a:t>
            </a:r>
          </a:p>
          <a:p>
            <a:pPr algn="just"/>
            <a:r>
              <a:rPr lang="ro-RO" dirty="0"/>
              <a:t>Întrebări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46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	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C9AB6-65EC-4B81-818F-06A89DC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3" y="1414462"/>
            <a:ext cx="7050805" cy="49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6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46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/>
              <a:t>	La nivel de backend, aplicația este împărțită în 2 mari module:</a:t>
            </a:r>
          </a:p>
        </p:txBody>
      </p:sp>
    </p:spTree>
    <p:extLst>
      <p:ext uri="{BB962C8B-B14F-4D97-AF65-F5344CB8AC3E}">
        <p14:creationId xmlns:p14="http://schemas.microsoft.com/office/powerpoint/2010/main" val="37020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46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/>
              <a:t>	La nivel de backend, aplicația este împărțită în 2 mari module:</a:t>
            </a:r>
          </a:p>
          <a:p>
            <a:pPr lvl="1" algn="just"/>
            <a:r>
              <a:rPr lang="ro-RO" dirty="0"/>
              <a:t>Modulul de import, ce se ocupă cu importarea datelor de pe site-ul CTP</a:t>
            </a:r>
          </a:p>
        </p:txBody>
      </p:sp>
    </p:spTree>
    <p:extLst>
      <p:ext uri="{BB962C8B-B14F-4D97-AF65-F5344CB8AC3E}">
        <p14:creationId xmlns:p14="http://schemas.microsoft.com/office/powerpoint/2010/main" val="306772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46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/>
              <a:t>	La nivel de backend, aplicația este împărțită în 2 mari module:</a:t>
            </a:r>
          </a:p>
          <a:p>
            <a:pPr lvl="1" algn="just"/>
            <a:r>
              <a:rPr lang="ro-RO" dirty="0"/>
              <a:t>Modulul de import, ce se ocupă cu importarea datelor de pe site-ul CTP</a:t>
            </a:r>
          </a:p>
          <a:p>
            <a:pPr lvl="1" algn="just"/>
            <a:r>
              <a:rPr lang="ro-RO" dirty="0"/>
              <a:t>Modulul principal, în care se află toată logica ce ține de gestionarea mijloacelor de transport</a:t>
            </a:r>
          </a:p>
        </p:txBody>
      </p:sp>
    </p:spTree>
    <p:extLst>
      <p:ext uri="{BB962C8B-B14F-4D97-AF65-F5344CB8AC3E}">
        <p14:creationId xmlns:p14="http://schemas.microsoft.com/office/powerpoint/2010/main" val="122916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46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/>
              <a:t>	La nivel de frontend,</a:t>
            </a:r>
            <a:r>
              <a:rPr lang="en-US" dirty="0"/>
              <a:t> </a:t>
            </a:r>
            <a:r>
              <a:rPr lang="ro-RO" dirty="0"/>
              <a:t>folosesc</a:t>
            </a:r>
            <a:r>
              <a:rPr lang="en-US" dirty="0"/>
              <a:t> HTML5 Geolocation API </a:t>
            </a:r>
            <a:r>
              <a:rPr lang="ro-RO" dirty="0"/>
              <a:t>pentru</a:t>
            </a:r>
            <a:r>
              <a:rPr lang="en-US" dirty="0"/>
              <a:t> a </a:t>
            </a:r>
            <a:r>
              <a:rPr lang="ro-RO" dirty="0"/>
              <a:t>urmări locația utilizator.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Componentele și serviciile sunt construite în comformitate cu Angular styleguide, au fost respectate convenții de denumire, principii precum Single Responsability, etc.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De asemenea au fost luate în calcul și</a:t>
            </a:r>
            <a:r>
              <a:rPr lang="en-US" dirty="0"/>
              <a:t> </a:t>
            </a:r>
            <a:r>
              <a:rPr lang="ro-RO" dirty="0"/>
              <a:t>practicile folosite pentru a scrie cod Typescript, cum ar fi: folosirea de tipuri primitive, definirea concretă a tipurilor de date așteptate, etc.</a:t>
            </a:r>
          </a:p>
        </p:txBody>
      </p:sp>
    </p:spTree>
    <p:extLst>
      <p:ext uri="{BB962C8B-B14F-4D97-AF65-F5344CB8AC3E}">
        <p14:creationId xmlns:p14="http://schemas.microsoft.com/office/powerpoint/2010/main" val="248891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3BE0-CA42-4B22-96F9-78BA29B9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</a:t>
            </a:r>
            <a:endParaRPr lang="en-US" dirty="0"/>
          </a:p>
        </p:txBody>
      </p:sp>
      <p:pic>
        <p:nvPicPr>
          <p:cNvPr id="6" name="dubla4">
            <a:hlinkClick r:id="" action="ppaction://media"/>
            <a:extLst>
              <a:ext uri="{FF2B5EF4-FFF2-40B4-BE49-F238E27FC236}">
                <a16:creationId xmlns:a16="http://schemas.microsoft.com/office/drawing/2014/main" id="{164D8730-DB73-427B-BF3A-CEBC36CD04D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4442" y="1488281"/>
            <a:ext cx="7792829" cy="4383130"/>
          </a:xfrm>
        </p:spPr>
      </p:pic>
    </p:spTree>
    <p:extLst>
      <p:ext uri="{BB962C8B-B14F-4D97-AF65-F5344CB8AC3E}">
        <p14:creationId xmlns:p14="http://schemas.microsoft.com/office/powerpoint/2010/main" val="8925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4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CEF2-D13E-4EDB-9584-5A03EA1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B53-772C-41BA-BC18-A84E7F0F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PublicTransportMonitor a fost construită cu scopul îmbunătățirii serviciilor de transport public prin intermediul comunității.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Aplicația poate fi extinsă cu funcționalități ce țin de notificarea inteligentă a utilizatorilor cu informații despre liniile de interes pentru aceștia.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5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5EB-4BAF-46C0-9BB4-C832C594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1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44F8-5359-42A0-96DF-F998391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CF40-283F-4949-A34F-9610A2A5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Motivația pentru realizarea acestui proiect a venit din întâmpinarea a numeroase neajunsuri în folosirea mijloacelor de transport public, cum ar fi: timpul îndelungat de așteptare în stație, nevoia de a pleca mai devreme de acasă pentru a aloca suficient timp așteptării unui mijloc de transport, și multe altele, toate acestea posibil în condiții nefavorabile, cum ar fi vreme neprielnică.</a:t>
            </a:r>
          </a:p>
          <a:p>
            <a:pPr marL="0" indent="0" algn="just">
              <a:buNone/>
            </a:pPr>
            <a:r>
              <a:rPr lang="ro-RO" dirty="0"/>
              <a:t>	Însă problema principală la care se reduc toate aceste neasjunsuri, este, din punctul meu de vedere faptul că mult timp este irosit doar pentru folosi</a:t>
            </a:r>
            <a:r>
              <a:rPr lang="en-US" dirty="0"/>
              <a:t> serviciile de transport </a:t>
            </a:r>
            <a:r>
              <a:rPr lang="ro-RO" dirty="0"/>
              <a:t>în comun.</a:t>
            </a:r>
          </a:p>
        </p:txBody>
      </p:sp>
    </p:spTree>
    <p:extLst>
      <p:ext uri="{BB962C8B-B14F-4D97-AF65-F5344CB8AC3E}">
        <p14:creationId xmlns:p14="http://schemas.microsoft.com/office/powerpoint/2010/main" val="8112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Printre</a:t>
            </a:r>
            <a:r>
              <a:rPr lang="en-US" dirty="0"/>
              <a:t> </a:t>
            </a:r>
            <a:r>
              <a:rPr lang="ro-RO" dirty="0"/>
              <a:t>acestea</a:t>
            </a:r>
            <a:r>
              <a:rPr lang="en-US" dirty="0"/>
              <a:t> se num</a:t>
            </a:r>
            <a:r>
              <a:rPr lang="ro-RO" dirty="0"/>
              <a:t>ără: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Printre</a:t>
            </a:r>
            <a:r>
              <a:rPr lang="en-US" dirty="0"/>
              <a:t> </a:t>
            </a:r>
            <a:r>
              <a:rPr lang="ro-RO" dirty="0"/>
              <a:t>acestea</a:t>
            </a:r>
            <a:r>
              <a:rPr lang="en-US" dirty="0"/>
              <a:t> se num</a:t>
            </a:r>
            <a:r>
              <a:rPr lang="ro-RO" dirty="0"/>
              <a:t>ără:</a:t>
            </a:r>
          </a:p>
          <a:p>
            <a:pPr lvl="1" algn="just"/>
            <a:r>
              <a:rPr lang="ro-RO" dirty="0"/>
              <a:t>Google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Printre</a:t>
            </a:r>
            <a:r>
              <a:rPr lang="en-US" dirty="0"/>
              <a:t> </a:t>
            </a:r>
            <a:r>
              <a:rPr lang="ro-RO" dirty="0"/>
              <a:t>acestea</a:t>
            </a:r>
            <a:r>
              <a:rPr lang="en-US" dirty="0"/>
              <a:t> se num</a:t>
            </a:r>
            <a:r>
              <a:rPr lang="ro-RO" dirty="0"/>
              <a:t>ără:</a:t>
            </a:r>
          </a:p>
          <a:p>
            <a:pPr lvl="1" algn="just"/>
            <a:r>
              <a:rPr lang="ro-RO" dirty="0"/>
              <a:t>Google Maps</a:t>
            </a:r>
          </a:p>
          <a:p>
            <a:pPr lvl="1" algn="just"/>
            <a:r>
              <a:rPr lang="ro-RO" dirty="0"/>
              <a:t>Moovit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3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Printre</a:t>
            </a:r>
            <a:r>
              <a:rPr lang="en-US" dirty="0"/>
              <a:t> </a:t>
            </a:r>
            <a:r>
              <a:rPr lang="ro-RO" dirty="0"/>
              <a:t>acestea</a:t>
            </a:r>
            <a:r>
              <a:rPr lang="en-US" dirty="0"/>
              <a:t> se num</a:t>
            </a:r>
            <a:r>
              <a:rPr lang="ro-RO" dirty="0"/>
              <a:t>ără:</a:t>
            </a:r>
          </a:p>
          <a:p>
            <a:pPr lvl="1" algn="just"/>
            <a:r>
              <a:rPr lang="ro-RO" dirty="0"/>
              <a:t>Google Maps</a:t>
            </a:r>
          </a:p>
          <a:p>
            <a:pPr lvl="1" algn="just"/>
            <a:r>
              <a:rPr lang="ro-RO" dirty="0"/>
              <a:t>Moovit</a:t>
            </a:r>
          </a:p>
          <a:p>
            <a:pPr lvl="1" algn="just"/>
            <a:r>
              <a:rPr lang="ro-RO" dirty="0"/>
              <a:t>HEREITIS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Numeroase soluții există deja cu scopul de a remedia aceste neajunsuri ale serviciilor de transport în comun, fiecare cu o abordare diferită.</a:t>
            </a:r>
          </a:p>
          <a:p>
            <a:pPr marL="0" indent="0" algn="just">
              <a:buNone/>
            </a:pPr>
            <a:r>
              <a:rPr lang="ro-RO" dirty="0"/>
              <a:t>	Printre</a:t>
            </a:r>
            <a:r>
              <a:rPr lang="en-US" dirty="0"/>
              <a:t> </a:t>
            </a:r>
            <a:r>
              <a:rPr lang="ro-RO" dirty="0"/>
              <a:t>acestea</a:t>
            </a:r>
            <a:r>
              <a:rPr lang="en-US" dirty="0"/>
              <a:t> se num</a:t>
            </a:r>
            <a:r>
              <a:rPr lang="ro-RO" dirty="0"/>
              <a:t>ără:</a:t>
            </a:r>
          </a:p>
          <a:p>
            <a:pPr lvl="1" algn="just"/>
            <a:r>
              <a:rPr lang="ro-RO" dirty="0"/>
              <a:t>Google Maps</a:t>
            </a:r>
          </a:p>
          <a:p>
            <a:pPr lvl="1" algn="just"/>
            <a:r>
              <a:rPr lang="ro-RO" dirty="0"/>
              <a:t>Moovit</a:t>
            </a:r>
          </a:p>
          <a:p>
            <a:pPr lvl="1" algn="just"/>
            <a:r>
              <a:rPr lang="ro-RO" dirty="0"/>
              <a:t>HEREITIS</a:t>
            </a:r>
          </a:p>
          <a:p>
            <a:pPr lvl="1" algn="just"/>
            <a:r>
              <a:rPr lang="ro-RO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991</Words>
  <Application>Microsoft Office PowerPoint</Application>
  <PresentationFormat>Widescreen</PresentationFormat>
  <Paragraphs>98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PublicTransportMonitor</vt:lpstr>
      <vt:lpstr>Agenda</vt:lpstr>
      <vt:lpstr>Motivație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Descriere</vt:lpstr>
      <vt:lpstr>Descriere</vt:lpstr>
      <vt:lpstr>Descriere</vt:lpstr>
      <vt:lpstr>Descriere</vt:lpstr>
      <vt:lpstr>Descriere</vt:lpstr>
      <vt:lpstr>Descriere</vt:lpstr>
      <vt:lpstr>Descriere</vt:lpstr>
      <vt:lpstr>Arhitectură</vt:lpstr>
      <vt:lpstr>Arhitectură</vt:lpstr>
      <vt:lpstr>Arhitectură</vt:lpstr>
      <vt:lpstr>Arhitectură</vt:lpstr>
      <vt:lpstr>Arhitectură</vt:lpstr>
      <vt:lpstr>Demo</vt:lpstr>
      <vt:lpstr>Concluzii</vt:lpstr>
      <vt:lpstr>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PublicTransportMonitor</dc:title>
  <dc:creator>Pamint, Adelin</dc:creator>
  <cp:lastModifiedBy>Pamint, Adelin</cp:lastModifiedBy>
  <cp:revision>28</cp:revision>
  <dcterms:created xsi:type="dcterms:W3CDTF">2020-02-05T17:53:20Z</dcterms:created>
  <dcterms:modified xsi:type="dcterms:W3CDTF">2020-02-12T21:53:32Z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iteId">
    <vt:lpwstr>7e1792ae-4f1a-4ff7-b80b-57b69beb7168</vt:lpwstr>
  </property>
  <property fmtid="{D5CDD505-2E9C-101B-9397-08002B2CF9AE}" pid="4" name="MSIP_Label_ce5dff0f-8f2b-4675-8791-acbc2e5505d9_Owner">
    <vt:lpwstr>Adelin.Pamint@centric.eu</vt:lpwstr>
  </property>
  <property fmtid="{D5CDD505-2E9C-101B-9397-08002B2CF9AE}" pid="5" name="MSIP_Label_ce5dff0f-8f2b-4675-8791-acbc2e5505d9_SetDate">
    <vt:lpwstr>2020-02-05T18:05:17.6081312Z</vt:lpwstr>
  </property>
  <property fmtid="{D5CDD505-2E9C-101B-9397-08002B2CF9AE}" pid="6" name="MSIP_Label_ce5dff0f-8f2b-4675-8791-acbc2e5505d9_Name">
    <vt:lpwstr>Public (V1)</vt:lpwstr>
  </property>
  <property fmtid="{D5CDD505-2E9C-101B-9397-08002B2CF9AE}" pid="7" name="MSIP_Label_ce5dff0f-8f2b-4675-8791-acbc2e5505d9_Application">
    <vt:lpwstr>Microsoft Azure Information Protection</vt:lpwstr>
  </property>
  <property fmtid="{D5CDD505-2E9C-101B-9397-08002B2CF9AE}" pid="8" name="MSIP_Label_ce5dff0f-8f2b-4675-8791-acbc2e5505d9_ActionId">
    <vt:lpwstr>6f863b4f-9887-4a1a-a7c8-5c49b71bb669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