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48C9-8D1F-4AFE-8B79-896D1D808C4F}" type="datetimeFigureOut">
              <a:rPr lang="en-US" smtClean="0"/>
              <a:t>05-Feb-20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0A4C6-B6E5-43DD-B033-E44A2A51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5505-C89D-434E-AD23-D86D0AD7210B}" type="datetime1">
              <a:rPr lang="en-US" smtClean="0"/>
              <a:t>05-Feb-20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9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D830-5DA0-44C3-88BE-AEE1125A6E13}" type="datetime1">
              <a:rPr lang="en-US" smtClean="0"/>
              <a:t>05-Feb-20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40D3-80A7-4DA5-B0D6-F7D68AD830B0}" type="datetime1">
              <a:rPr lang="en-US" smtClean="0"/>
              <a:t>05-Feb-20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53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1B8F-1724-4583-A0A5-9C8D3144ED5C}" type="datetime1">
              <a:rPr lang="en-US" smtClean="0"/>
              <a:t>05-Feb-20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007F-8D64-4CED-8310-01868FDA2F26}" type="datetime1">
              <a:rPr lang="en-US" smtClean="0"/>
              <a:t>05-Feb-20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36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55F1-35CB-4C1F-866A-D9F832D37860}" type="datetime1">
              <a:rPr lang="en-US" smtClean="0"/>
              <a:t>05-Feb-20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7E01-A95D-4192-AC87-60CF77D0C16F}" type="datetime1">
              <a:rPr lang="en-US" smtClean="0"/>
              <a:t>05-Feb-20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36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49E1-5FF0-4E6B-B3DE-B94DD534CC22}" type="datetime1">
              <a:rPr lang="en-US" smtClean="0"/>
              <a:t>05-Feb-20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2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6D8E-BA30-4D6D-A80D-EE8670394C0E}" type="datetime1">
              <a:rPr lang="en-US" smtClean="0"/>
              <a:t>05-Feb-20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1BBB-9BDA-47E6-99EB-05C59B37CA58}" type="datetime1">
              <a:rPr lang="en-US" smtClean="0"/>
              <a:t>05-Feb-20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7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207A-5222-406E-B95A-A0F8B17AC12C}" type="datetime1">
              <a:rPr lang="en-US" smtClean="0"/>
              <a:t>05-Feb-20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2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2B9A-E0C9-4FD3-B68A-64D764241AF7}" type="datetime1">
              <a:rPr lang="en-US" smtClean="0"/>
              <a:t>05-Feb-20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3EDE-735D-4D01-9F8B-5CC7E2DD7C0E}" type="datetime1">
              <a:rPr lang="en-US" smtClean="0"/>
              <a:t>05-Feb-20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067E-C9F8-435F-ACE9-581460BE6B3A}" type="datetime1">
              <a:rPr lang="en-US" smtClean="0"/>
              <a:t>05-Feb-20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39DE-1329-47FC-933C-9ADEED520297}" type="datetime1">
              <a:rPr lang="en-US" smtClean="0"/>
              <a:t>05-Feb-20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18AC-450E-433C-A8A0-DFC800B55EFA}" type="datetime1">
              <a:rPr lang="en-US" smtClean="0"/>
              <a:t>05-Feb-20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EE0D3-0C06-4311-8B87-DA3E3E1DBFBC}" type="datetime1">
              <a:rPr lang="en-US" smtClean="0"/>
              <a:t>05-Feb-20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E60190-FECD-4FD7-AB11-4681DEC36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1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CAEE-300A-403E-933E-668C67F0E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998" y="1160865"/>
            <a:ext cx="7766936" cy="1646302"/>
          </a:xfrm>
        </p:spPr>
        <p:txBody>
          <a:bodyPr>
            <a:normAutofit/>
          </a:bodyPr>
          <a:lstStyle/>
          <a:p>
            <a:r>
              <a:rPr lang="ro-RO" dirty="0"/>
              <a:t>PublicTransportMonitor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E1E49-E908-4757-9769-C92180FAE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ro-RO" dirty="0"/>
              <a:t>Proupus de: Pămînt Adelin</a:t>
            </a:r>
          </a:p>
          <a:p>
            <a:pPr algn="l"/>
            <a:endParaRPr lang="ro-RO" dirty="0"/>
          </a:p>
          <a:p>
            <a:pPr algn="l"/>
            <a:r>
              <a:rPr lang="ro-RO" dirty="0"/>
              <a:t>Coordonator științific: Olariu Florin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4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418D-E4A8-411F-81C8-F018B9DA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E0F3-65C0-4EC3-87C6-27B2E79B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Motivație</a:t>
            </a:r>
          </a:p>
          <a:p>
            <a:r>
              <a:rPr lang="ro-RO" dirty="0"/>
              <a:t>Introducere</a:t>
            </a:r>
          </a:p>
          <a:p>
            <a:r>
              <a:rPr lang="ro-RO" dirty="0"/>
              <a:t>Descriere</a:t>
            </a:r>
          </a:p>
          <a:p>
            <a:r>
              <a:rPr lang="ro-RO" dirty="0"/>
              <a:t>Arhitectură</a:t>
            </a:r>
          </a:p>
          <a:p>
            <a:r>
              <a:rPr lang="ro-RO" dirty="0"/>
              <a:t>Demo</a:t>
            </a:r>
          </a:p>
          <a:p>
            <a:r>
              <a:rPr lang="ro-RO" dirty="0"/>
              <a:t>Concluzii</a:t>
            </a:r>
          </a:p>
          <a:p>
            <a:r>
              <a:rPr lang="ro-RO" dirty="0"/>
              <a:t>Q&amp;A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C37C1-8F95-459D-81B5-3E3E7AA9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5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44F8-5359-42A0-96DF-F998391D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CF40-283F-4949-A34F-9610A2A5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396E5-3BCF-463E-A5FE-7A7223BF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A969-89E8-4D0F-9578-DF3022FB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F9F8-9733-40DC-A61A-7C790764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E56C-16EF-4DD9-9E5B-981CA552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3528-175E-4F80-8252-EAD555CF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DA81-4A5D-4B17-BB26-CAB88C97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8120-08DC-4991-9E43-D8809539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52E7-7354-4FFF-A533-C8597972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15DE-48AA-4DA3-B1D1-42EDDF70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98551-28E3-4B1C-9330-A07835A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6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3BE0-CA42-4B22-96F9-78BA29B9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D38C-FB25-49CF-92AA-50285F5E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41637-0700-4EB9-81F6-67F6ADCA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CEF2-D13E-4EDB-9584-5A03EA15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AB53-772C-41BA-BC18-A84E7F0F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88F60-52AC-4625-BA47-01556A14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75EB-4BAF-46C0-9BB4-C832C594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A05C-4450-4EFF-AB56-BFEAA6C0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258D0-EA0A-468D-B31C-9DB3366D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60190-FECD-4FD7-AB11-4681DEC361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16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PublicTransportMonitor</vt:lpstr>
      <vt:lpstr>Agenda</vt:lpstr>
      <vt:lpstr>Motivație</vt:lpstr>
      <vt:lpstr>Introducere</vt:lpstr>
      <vt:lpstr>Descriere</vt:lpstr>
      <vt:lpstr>Arhitectură</vt:lpstr>
      <vt:lpstr>Demo</vt:lpstr>
      <vt:lpstr>Concluzii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PublicTransportMonitor</dc:title>
  <dc:creator>Pamint, Adelin</dc:creator>
  <cp:lastModifiedBy>Pamint, Adelin</cp:lastModifiedBy>
  <cp:revision>4</cp:revision>
  <dcterms:created xsi:type="dcterms:W3CDTF">2020-02-05T17:53:20Z</dcterms:created>
  <dcterms:modified xsi:type="dcterms:W3CDTF">2020-02-05T18:19:52Z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5dff0f-8f2b-4675-8791-acbc2e5505d9_Enabled">
    <vt:lpwstr>True</vt:lpwstr>
  </property>
  <property fmtid="{D5CDD505-2E9C-101B-9397-08002B2CF9AE}" pid="3" name="MSIP_Label_ce5dff0f-8f2b-4675-8791-acbc2e5505d9_SiteId">
    <vt:lpwstr>7e1792ae-4f1a-4ff7-b80b-57b69beb7168</vt:lpwstr>
  </property>
  <property fmtid="{D5CDD505-2E9C-101B-9397-08002B2CF9AE}" pid="4" name="MSIP_Label_ce5dff0f-8f2b-4675-8791-acbc2e5505d9_Owner">
    <vt:lpwstr>Adelin.Pamint@centric.eu</vt:lpwstr>
  </property>
  <property fmtid="{D5CDD505-2E9C-101B-9397-08002B2CF9AE}" pid="5" name="MSIP_Label_ce5dff0f-8f2b-4675-8791-acbc2e5505d9_SetDate">
    <vt:lpwstr>2020-02-05T18:05:17.6081312Z</vt:lpwstr>
  </property>
  <property fmtid="{D5CDD505-2E9C-101B-9397-08002B2CF9AE}" pid="6" name="MSIP_Label_ce5dff0f-8f2b-4675-8791-acbc2e5505d9_Name">
    <vt:lpwstr>Public (V1)</vt:lpwstr>
  </property>
  <property fmtid="{D5CDD505-2E9C-101B-9397-08002B2CF9AE}" pid="7" name="MSIP_Label_ce5dff0f-8f2b-4675-8791-acbc2e5505d9_Application">
    <vt:lpwstr>Microsoft Azure Information Protection</vt:lpwstr>
  </property>
  <property fmtid="{D5CDD505-2E9C-101B-9397-08002B2CF9AE}" pid="8" name="MSIP_Label_ce5dff0f-8f2b-4675-8791-acbc2e5505d9_ActionId">
    <vt:lpwstr>6f863b4f-9887-4a1a-a7c8-5c49b71bb669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