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412A-FCEE-4B8E-A93D-B0EA0040A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SFIA 2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3F01C-3077-4E17-9FE0-DE64502EA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Adelina </a:t>
            </a:r>
            <a:r>
              <a:rPr lang="en-GB" dirty="0" err="1"/>
              <a:t>Bronda</a:t>
            </a: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4429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81D5-6D2B-4F03-9956-89F2779D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Retrospective – What </a:t>
            </a:r>
            <a:r>
              <a:rPr lang="en-GB"/>
              <a:t>Went Well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D63F9D-F60E-45CF-9F1C-1D97BC4E2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completed in time</a:t>
            </a:r>
          </a:p>
          <a:p>
            <a:r>
              <a:rPr lang="en-GB" dirty="0"/>
              <a:t>Implemented Jenkins</a:t>
            </a:r>
          </a:p>
          <a:p>
            <a:r>
              <a:rPr lang="en-GB" dirty="0"/>
              <a:t>Deployed Docker Swarm with little to no issues</a:t>
            </a:r>
          </a:p>
          <a:p>
            <a:r>
              <a:rPr lang="en-GB" dirty="0"/>
              <a:t>Deployed the application on 3 different VMs</a:t>
            </a:r>
          </a:p>
        </p:txBody>
      </p:sp>
    </p:spTree>
    <p:extLst>
      <p:ext uri="{BB962C8B-B14F-4D97-AF65-F5344CB8AC3E}">
        <p14:creationId xmlns:p14="http://schemas.microsoft.com/office/powerpoint/2010/main" val="103438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6C74-0D90-4F5C-8582-57ED6E9E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Retrospective – What Went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CC5EB-6727-45FF-BCEB-71D9B4435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Issues when trying to ssh into the other VMs using Jenkins</a:t>
            </a:r>
          </a:p>
          <a:p>
            <a:r>
              <a:rPr lang="en-GB" dirty="0"/>
              <a:t>Deleting and re-creating the entire project just before the deadline</a:t>
            </a:r>
          </a:p>
          <a:p>
            <a:r>
              <a:rPr lang="en-GB" dirty="0"/>
              <a:t>Issues setting the manager node on VirtualBox, hence having to resort to using another VM on GCP</a:t>
            </a:r>
          </a:p>
        </p:txBody>
      </p:sp>
    </p:spTree>
    <p:extLst>
      <p:ext uri="{BB962C8B-B14F-4D97-AF65-F5344CB8AC3E}">
        <p14:creationId xmlns:p14="http://schemas.microsoft.com/office/powerpoint/2010/main" val="277049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8656-9320-4943-A599-A3F2B111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Retrospective – 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95B5-F38F-427F-837E-1008E6671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Further development of the front end of the application</a:t>
            </a:r>
          </a:p>
          <a:p>
            <a:r>
              <a:rPr lang="en-GB" dirty="0"/>
              <a:t>Integrating testing scripts within Jenkins</a:t>
            </a:r>
          </a:p>
          <a:p>
            <a:r>
              <a:rPr lang="en-GB" dirty="0"/>
              <a:t>More test cases to implement, hence improving coverage</a:t>
            </a:r>
          </a:p>
          <a:p>
            <a:r>
              <a:rPr lang="en-GB" dirty="0"/>
              <a:t>NGINX implementation</a:t>
            </a:r>
          </a:p>
          <a:p>
            <a:r>
              <a:rPr lang="en-GB" dirty="0"/>
              <a:t>CRUD implementation</a:t>
            </a:r>
          </a:p>
          <a:p>
            <a:r>
              <a:rPr lang="en-GB" dirty="0"/>
              <a:t>Selenium testing</a:t>
            </a:r>
          </a:p>
        </p:txBody>
      </p:sp>
    </p:spTree>
    <p:extLst>
      <p:ext uri="{BB962C8B-B14F-4D97-AF65-F5344CB8AC3E}">
        <p14:creationId xmlns:p14="http://schemas.microsoft.com/office/powerpoint/2010/main" val="58697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4936-861C-4872-B55D-FAB2BD6C8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007374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DC72-4752-41AE-8E15-413C4F848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9233" y="3429000"/>
            <a:ext cx="8915399" cy="2262781"/>
          </a:xfrm>
        </p:spPr>
        <p:txBody>
          <a:bodyPr/>
          <a:lstStyle/>
          <a:p>
            <a:r>
              <a:rPr lang="en-GB" dirty="0"/>
              <a:t>Thank you for listening	</a:t>
            </a:r>
            <a:br>
              <a:rPr lang="en-GB" dirty="0"/>
            </a:br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6927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545B-4D70-4AD2-8EDA-78A845F8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Brief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DDACC-600A-4899-B7B8-9D4DD1243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Kanban board;</a:t>
            </a:r>
          </a:p>
          <a:p>
            <a:r>
              <a:rPr lang="en-GB" dirty="0"/>
              <a:t>Application to be fully integrated using the Feature-Branch model;</a:t>
            </a:r>
          </a:p>
          <a:p>
            <a:r>
              <a:rPr lang="en-GB" dirty="0"/>
              <a:t>Project must follow Micro Services architecture;</a:t>
            </a:r>
          </a:p>
          <a:p>
            <a:r>
              <a:rPr lang="en-GB" dirty="0"/>
              <a:t>Project must be deployed using containerisation and an orchestration tool;</a:t>
            </a:r>
          </a:p>
          <a:p>
            <a:r>
              <a:rPr lang="en-GB" dirty="0"/>
              <a:t>Must create an Ansible Playbook to provision the environment that the application needs to run.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99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54FD-84D6-44DC-8F6F-A464C51A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Solution</a:t>
            </a:r>
            <a:br>
              <a:rPr lang="en-GB" dirty="0"/>
            </a:b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4DBF00-711B-4E31-BF69-9B5E2D477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8911687" cy="402526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E5EF79-9B5A-4DF5-8F36-84A490918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7196" y="1904999"/>
            <a:ext cx="8907416" cy="4023335"/>
          </a:xfrm>
        </p:spPr>
      </p:pic>
    </p:spTree>
    <p:extLst>
      <p:ext uri="{BB962C8B-B14F-4D97-AF65-F5344CB8AC3E}">
        <p14:creationId xmlns:p14="http://schemas.microsoft.com/office/powerpoint/2010/main" val="291184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9A19-3D96-4784-8E91-0B766C53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My Solution – Initial Risk Assessment</a:t>
            </a:r>
            <a:br>
              <a:rPr lang="en-GB" dirty="0"/>
            </a:b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68D126-0678-4343-80AE-0D9F24EE8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4999"/>
            <a:ext cx="7916236" cy="467117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5EFFD2-28E9-45F9-B151-264E9F80D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090" y="1904999"/>
            <a:ext cx="7861905" cy="467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E723-7A07-4528-97D5-E830D61D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Solution – Final Risk Assessment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621806-924B-4290-9D42-BE0AFE969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7006150" cy="47519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851441-1038-4F1C-950C-A752DA70F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6" y="1905000"/>
            <a:ext cx="7006149" cy="474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6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0B5B-D1AD-4045-85B4-0133CADE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Solution – Final Risk Assessment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B29986-55E0-482B-9439-44B508E39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6718500" cy="4342838"/>
          </a:xfrm>
        </p:spPr>
      </p:pic>
    </p:spTree>
    <p:extLst>
      <p:ext uri="{BB962C8B-B14F-4D97-AF65-F5344CB8AC3E}">
        <p14:creationId xmlns:p14="http://schemas.microsoft.com/office/powerpoint/2010/main" val="282472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C8CC-9B11-44B3-828F-E5FD2B45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Solution – Service Architecture Diagram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3EC7B8-5618-44D2-852E-644AB3EA8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6332134" cy="4678001"/>
          </a:xfrm>
        </p:spPr>
      </p:pic>
    </p:spTree>
    <p:extLst>
      <p:ext uri="{BB962C8B-B14F-4D97-AF65-F5344CB8AC3E}">
        <p14:creationId xmlns:p14="http://schemas.microsoft.com/office/powerpoint/2010/main" val="22531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5496-D8C7-40E9-A9D3-39B03A52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Deployment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86149E-3B2C-4644-AC3E-B67D32A31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28656"/>
            <a:ext cx="8516539" cy="2600688"/>
          </a:xfrm>
        </p:spPr>
      </p:pic>
    </p:spTree>
    <p:extLst>
      <p:ext uri="{BB962C8B-B14F-4D97-AF65-F5344CB8AC3E}">
        <p14:creationId xmlns:p14="http://schemas.microsoft.com/office/powerpoint/2010/main" val="116479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77DA-E9CE-4FF6-954B-F6F1D3B9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8C00BB-713F-4B0C-9CC8-577451356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1905000"/>
            <a:ext cx="8915400" cy="22191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3ADEC4-79AD-48BF-B973-3A11D6A22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333295"/>
            <a:ext cx="8911687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2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203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SFIA 2 Project</vt:lpstr>
      <vt:lpstr>The Brief </vt:lpstr>
      <vt:lpstr>My Solution </vt:lpstr>
      <vt:lpstr>My Solution – Initial Risk Assessment </vt:lpstr>
      <vt:lpstr>My Solution – Final Risk Assessment</vt:lpstr>
      <vt:lpstr>My Solution – Final Risk Assessment</vt:lpstr>
      <vt:lpstr>My Solution – Service Architecture Diagram </vt:lpstr>
      <vt:lpstr>Deployment </vt:lpstr>
      <vt:lpstr>Unit Testing </vt:lpstr>
      <vt:lpstr>Retrospective – What Went Well</vt:lpstr>
      <vt:lpstr>Retrospective – What Went Wrong</vt:lpstr>
      <vt:lpstr>Retrospective – Future Improvements</vt:lpstr>
      <vt:lpstr>Demonstration</vt:lpstr>
      <vt:lpstr>Thank you for listening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SFIA 2 Project</dc:title>
  <dc:creator>Adelina .</dc:creator>
  <cp:lastModifiedBy>Adelina .</cp:lastModifiedBy>
  <cp:revision>5</cp:revision>
  <dcterms:created xsi:type="dcterms:W3CDTF">2020-04-13T22:59:15Z</dcterms:created>
  <dcterms:modified xsi:type="dcterms:W3CDTF">2020-04-13T23:24:33Z</dcterms:modified>
</cp:coreProperties>
</file>