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7562850"/>
  <p:notesSz cx="10693400" cy="756285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24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815" y="2641092"/>
            <a:ext cx="631190" cy="632460"/>
          </a:xfrm>
          <a:custGeom>
            <a:avLst/>
            <a:gdLst/>
            <a:ahLst/>
            <a:cxnLst/>
            <a:rect l="l" t="t" r="r" b="b"/>
            <a:pathLst>
              <a:path w="631190" h="632460">
                <a:moveTo>
                  <a:pt x="315468" y="632460"/>
                </a:moveTo>
                <a:lnTo>
                  <a:pt x="268617" y="629028"/>
                </a:lnTo>
                <a:lnTo>
                  <a:pt x="223979" y="619063"/>
                </a:lnTo>
                <a:lnTo>
                  <a:pt x="182028" y="603059"/>
                </a:lnTo>
                <a:lnTo>
                  <a:pt x="143236" y="581511"/>
                </a:lnTo>
                <a:lnTo>
                  <a:pt x="108079" y="554914"/>
                </a:lnTo>
                <a:lnTo>
                  <a:pt x="77030" y="523762"/>
                </a:lnTo>
                <a:lnTo>
                  <a:pt x="50563" y="488550"/>
                </a:lnTo>
                <a:lnTo>
                  <a:pt x="29152" y="449772"/>
                </a:lnTo>
                <a:lnTo>
                  <a:pt x="13272" y="407923"/>
                </a:lnTo>
                <a:lnTo>
                  <a:pt x="3397" y="363498"/>
                </a:lnTo>
                <a:lnTo>
                  <a:pt x="0" y="316992"/>
                </a:lnTo>
                <a:lnTo>
                  <a:pt x="3397" y="270106"/>
                </a:lnTo>
                <a:lnTo>
                  <a:pt x="13272" y="225371"/>
                </a:lnTo>
                <a:lnTo>
                  <a:pt x="29152" y="183273"/>
                </a:lnTo>
                <a:lnTo>
                  <a:pt x="50563" y="144302"/>
                </a:lnTo>
                <a:lnTo>
                  <a:pt x="77030" y="108944"/>
                </a:lnTo>
                <a:lnTo>
                  <a:pt x="108079" y="77688"/>
                </a:lnTo>
                <a:lnTo>
                  <a:pt x="143236" y="51021"/>
                </a:lnTo>
                <a:lnTo>
                  <a:pt x="182028" y="29431"/>
                </a:lnTo>
                <a:lnTo>
                  <a:pt x="223979" y="13405"/>
                </a:lnTo>
                <a:lnTo>
                  <a:pt x="268617" y="3432"/>
                </a:lnTo>
                <a:lnTo>
                  <a:pt x="315468" y="0"/>
                </a:lnTo>
                <a:lnTo>
                  <a:pt x="361974" y="3432"/>
                </a:lnTo>
                <a:lnTo>
                  <a:pt x="406399" y="13405"/>
                </a:lnTo>
                <a:lnTo>
                  <a:pt x="448248" y="29431"/>
                </a:lnTo>
                <a:lnTo>
                  <a:pt x="487026" y="51021"/>
                </a:lnTo>
                <a:lnTo>
                  <a:pt x="522238" y="77688"/>
                </a:lnTo>
                <a:lnTo>
                  <a:pt x="553390" y="108944"/>
                </a:lnTo>
                <a:lnTo>
                  <a:pt x="579987" y="144302"/>
                </a:lnTo>
                <a:lnTo>
                  <a:pt x="601535" y="183273"/>
                </a:lnTo>
                <a:lnTo>
                  <a:pt x="617539" y="225371"/>
                </a:lnTo>
                <a:lnTo>
                  <a:pt x="627504" y="270106"/>
                </a:lnTo>
                <a:lnTo>
                  <a:pt x="630936" y="316992"/>
                </a:lnTo>
                <a:lnTo>
                  <a:pt x="627504" y="363498"/>
                </a:lnTo>
                <a:lnTo>
                  <a:pt x="617539" y="407923"/>
                </a:lnTo>
                <a:lnTo>
                  <a:pt x="601535" y="449772"/>
                </a:lnTo>
                <a:lnTo>
                  <a:pt x="579987" y="488550"/>
                </a:lnTo>
                <a:lnTo>
                  <a:pt x="553390" y="523762"/>
                </a:lnTo>
                <a:lnTo>
                  <a:pt x="522238" y="554914"/>
                </a:lnTo>
                <a:lnTo>
                  <a:pt x="487026" y="581511"/>
                </a:lnTo>
                <a:lnTo>
                  <a:pt x="448248" y="603059"/>
                </a:lnTo>
                <a:lnTo>
                  <a:pt x="406399" y="619063"/>
                </a:lnTo>
                <a:lnTo>
                  <a:pt x="361974" y="629028"/>
                </a:lnTo>
                <a:lnTo>
                  <a:pt x="315468" y="6324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" y="2636520"/>
            <a:ext cx="643255" cy="641985"/>
          </a:xfrm>
          <a:custGeom>
            <a:avLst/>
            <a:gdLst/>
            <a:ahLst/>
            <a:cxnLst/>
            <a:rect l="l" t="t" r="r" b="b"/>
            <a:pathLst>
              <a:path w="643255" h="641985">
                <a:moveTo>
                  <a:pt x="338328" y="641604"/>
                </a:moveTo>
                <a:lnTo>
                  <a:pt x="304800" y="641604"/>
                </a:lnTo>
                <a:lnTo>
                  <a:pt x="272796" y="638556"/>
                </a:lnTo>
                <a:lnTo>
                  <a:pt x="256032" y="635508"/>
                </a:lnTo>
                <a:lnTo>
                  <a:pt x="240792" y="632460"/>
                </a:lnTo>
                <a:lnTo>
                  <a:pt x="210312" y="623316"/>
                </a:lnTo>
                <a:lnTo>
                  <a:pt x="196596" y="617220"/>
                </a:lnTo>
                <a:lnTo>
                  <a:pt x="181356" y="611124"/>
                </a:lnTo>
                <a:lnTo>
                  <a:pt x="117348" y="568452"/>
                </a:lnTo>
                <a:lnTo>
                  <a:pt x="73152" y="525780"/>
                </a:lnTo>
                <a:lnTo>
                  <a:pt x="54864" y="499872"/>
                </a:lnTo>
                <a:lnTo>
                  <a:pt x="45720" y="487680"/>
                </a:lnTo>
                <a:lnTo>
                  <a:pt x="38100" y="473964"/>
                </a:lnTo>
                <a:lnTo>
                  <a:pt x="32004" y="460248"/>
                </a:lnTo>
                <a:lnTo>
                  <a:pt x="24384" y="446532"/>
                </a:lnTo>
                <a:lnTo>
                  <a:pt x="19812" y="431292"/>
                </a:lnTo>
                <a:lnTo>
                  <a:pt x="13716" y="416052"/>
                </a:lnTo>
                <a:lnTo>
                  <a:pt x="10668" y="400812"/>
                </a:lnTo>
                <a:lnTo>
                  <a:pt x="6096" y="385572"/>
                </a:lnTo>
                <a:lnTo>
                  <a:pt x="3048" y="370332"/>
                </a:lnTo>
                <a:lnTo>
                  <a:pt x="0" y="336804"/>
                </a:lnTo>
                <a:lnTo>
                  <a:pt x="0" y="304800"/>
                </a:lnTo>
                <a:lnTo>
                  <a:pt x="3048" y="271272"/>
                </a:lnTo>
                <a:lnTo>
                  <a:pt x="6096" y="256032"/>
                </a:lnTo>
                <a:lnTo>
                  <a:pt x="10668" y="240792"/>
                </a:lnTo>
                <a:lnTo>
                  <a:pt x="13716" y="225552"/>
                </a:lnTo>
                <a:lnTo>
                  <a:pt x="19812" y="210312"/>
                </a:lnTo>
                <a:lnTo>
                  <a:pt x="24384" y="196596"/>
                </a:lnTo>
                <a:lnTo>
                  <a:pt x="32004" y="181356"/>
                </a:lnTo>
                <a:lnTo>
                  <a:pt x="38100" y="167640"/>
                </a:lnTo>
                <a:lnTo>
                  <a:pt x="45720" y="153924"/>
                </a:lnTo>
                <a:lnTo>
                  <a:pt x="54864" y="141732"/>
                </a:lnTo>
                <a:lnTo>
                  <a:pt x="64008" y="128016"/>
                </a:lnTo>
                <a:lnTo>
                  <a:pt x="94488" y="92964"/>
                </a:lnTo>
                <a:lnTo>
                  <a:pt x="153924" y="45720"/>
                </a:lnTo>
                <a:lnTo>
                  <a:pt x="181356" y="32004"/>
                </a:lnTo>
                <a:lnTo>
                  <a:pt x="196596" y="24384"/>
                </a:lnTo>
                <a:lnTo>
                  <a:pt x="210312" y="19812"/>
                </a:lnTo>
                <a:lnTo>
                  <a:pt x="225552" y="13716"/>
                </a:lnTo>
                <a:lnTo>
                  <a:pt x="240792" y="9144"/>
                </a:lnTo>
                <a:lnTo>
                  <a:pt x="256032" y="6096"/>
                </a:lnTo>
                <a:lnTo>
                  <a:pt x="272796" y="3048"/>
                </a:lnTo>
                <a:lnTo>
                  <a:pt x="304800" y="0"/>
                </a:lnTo>
                <a:lnTo>
                  <a:pt x="338328" y="0"/>
                </a:lnTo>
                <a:lnTo>
                  <a:pt x="370332" y="3048"/>
                </a:lnTo>
                <a:lnTo>
                  <a:pt x="400812" y="9144"/>
                </a:lnTo>
                <a:lnTo>
                  <a:pt x="405892" y="10668"/>
                </a:lnTo>
                <a:lnTo>
                  <a:pt x="304800" y="10668"/>
                </a:lnTo>
                <a:lnTo>
                  <a:pt x="274320" y="13716"/>
                </a:lnTo>
                <a:lnTo>
                  <a:pt x="243840" y="19812"/>
                </a:lnTo>
                <a:lnTo>
                  <a:pt x="228600" y="24384"/>
                </a:lnTo>
                <a:lnTo>
                  <a:pt x="214884" y="28956"/>
                </a:lnTo>
                <a:lnTo>
                  <a:pt x="199644" y="35052"/>
                </a:lnTo>
                <a:lnTo>
                  <a:pt x="201168" y="35052"/>
                </a:lnTo>
                <a:lnTo>
                  <a:pt x="185928" y="41148"/>
                </a:lnTo>
                <a:lnTo>
                  <a:pt x="187452" y="41148"/>
                </a:lnTo>
                <a:lnTo>
                  <a:pt x="162763" y="54864"/>
                </a:lnTo>
                <a:lnTo>
                  <a:pt x="160020" y="54864"/>
                </a:lnTo>
                <a:lnTo>
                  <a:pt x="147828" y="64008"/>
                </a:lnTo>
                <a:lnTo>
                  <a:pt x="135636" y="71628"/>
                </a:lnTo>
                <a:lnTo>
                  <a:pt x="125185" y="80772"/>
                </a:lnTo>
                <a:lnTo>
                  <a:pt x="123444" y="80772"/>
                </a:lnTo>
                <a:lnTo>
                  <a:pt x="82296" y="123444"/>
                </a:lnTo>
                <a:lnTo>
                  <a:pt x="56388" y="160020"/>
                </a:lnTo>
                <a:lnTo>
                  <a:pt x="49614" y="172212"/>
                </a:lnTo>
                <a:lnTo>
                  <a:pt x="48768" y="172212"/>
                </a:lnTo>
                <a:lnTo>
                  <a:pt x="41148" y="185928"/>
                </a:lnTo>
                <a:lnTo>
                  <a:pt x="35052" y="199644"/>
                </a:lnTo>
                <a:lnTo>
                  <a:pt x="30937" y="213360"/>
                </a:lnTo>
                <a:lnTo>
                  <a:pt x="30480" y="213360"/>
                </a:lnTo>
                <a:lnTo>
                  <a:pt x="24384" y="228600"/>
                </a:lnTo>
                <a:lnTo>
                  <a:pt x="21336" y="243840"/>
                </a:lnTo>
                <a:lnTo>
                  <a:pt x="17221" y="257556"/>
                </a:lnTo>
                <a:lnTo>
                  <a:pt x="16764" y="257556"/>
                </a:lnTo>
                <a:lnTo>
                  <a:pt x="15378" y="272796"/>
                </a:lnTo>
                <a:lnTo>
                  <a:pt x="15240" y="272796"/>
                </a:lnTo>
                <a:lnTo>
                  <a:pt x="12192" y="289560"/>
                </a:lnTo>
                <a:lnTo>
                  <a:pt x="10668" y="304800"/>
                </a:lnTo>
                <a:lnTo>
                  <a:pt x="10668" y="336804"/>
                </a:lnTo>
                <a:lnTo>
                  <a:pt x="12192" y="352044"/>
                </a:lnTo>
                <a:lnTo>
                  <a:pt x="15240" y="368808"/>
                </a:lnTo>
                <a:lnTo>
                  <a:pt x="15378" y="368808"/>
                </a:lnTo>
                <a:lnTo>
                  <a:pt x="16764" y="384048"/>
                </a:lnTo>
                <a:lnTo>
                  <a:pt x="17221" y="384048"/>
                </a:lnTo>
                <a:lnTo>
                  <a:pt x="21336" y="397764"/>
                </a:lnTo>
                <a:lnTo>
                  <a:pt x="24384" y="413004"/>
                </a:lnTo>
                <a:lnTo>
                  <a:pt x="30480" y="428244"/>
                </a:lnTo>
                <a:lnTo>
                  <a:pt x="30937" y="428244"/>
                </a:lnTo>
                <a:lnTo>
                  <a:pt x="35052" y="441960"/>
                </a:lnTo>
                <a:lnTo>
                  <a:pt x="41148" y="455676"/>
                </a:lnTo>
                <a:lnTo>
                  <a:pt x="48768" y="469392"/>
                </a:lnTo>
                <a:lnTo>
                  <a:pt x="49614" y="469392"/>
                </a:lnTo>
                <a:lnTo>
                  <a:pt x="56388" y="481584"/>
                </a:lnTo>
                <a:lnTo>
                  <a:pt x="64008" y="493776"/>
                </a:lnTo>
                <a:lnTo>
                  <a:pt x="82296" y="518160"/>
                </a:lnTo>
                <a:lnTo>
                  <a:pt x="102108" y="541020"/>
                </a:lnTo>
                <a:lnTo>
                  <a:pt x="103632" y="541020"/>
                </a:lnTo>
                <a:lnTo>
                  <a:pt x="123444" y="560832"/>
                </a:lnTo>
                <a:lnTo>
                  <a:pt x="135636" y="569976"/>
                </a:lnTo>
                <a:lnTo>
                  <a:pt x="147828" y="577596"/>
                </a:lnTo>
                <a:lnTo>
                  <a:pt x="160020" y="586740"/>
                </a:lnTo>
                <a:lnTo>
                  <a:pt x="173736" y="594360"/>
                </a:lnTo>
                <a:lnTo>
                  <a:pt x="176479" y="594360"/>
                </a:lnTo>
                <a:lnTo>
                  <a:pt x="187452" y="600456"/>
                </a:lnTo>
                <a:lnTo>
                  <a:pt x="185928" y="600456"/>
                </a:lnTo>
                <a:lnTo>
                  <a:pt x="201168" y="606552"/>
                </a:lnTo>
                <a:lnTo>
                  <a:pt x="199644" y="606552"/>
                </a:lnTo>
                <a:lnTo>
                  <a:pt x="243840" y="621792"/>
                </a:lnTo>
                <a:lnTo>
                  <a:pt x="304800" y="630936"/>
                </a:lnTo>
                <a:lnTo>
                  <a:pt x="405892" y="630936"/>
                </a:lnTo>
                <a:lnTo>
                  <a:pt x="400812" y="632460"/>
                </a:lnTo>
                <a:lnTo>
                  <a:pt x="370332" y="638556"/>
                </a:lnTo>
                <a:lnTo>
                  <a:pt x="338328" y="641604"/>
                </a:lnTo>
                <a:close/>
              </a:path>
              <a:path w="643255" h="641985">
                <a:moveTo>
                  <a:pt x="481584" y="56388"/>
                </a:moveTo>
                <a:lnTo>
                  <a:pt x="469392" y="48768"/>
                </a:lnTo>
                <a:lnTo>
                  <a:pt x="455676" y="41148"/>
                </a:lnTo>
                <a:lnTo>
                  <a:pt x="428244" y="28956"/>
                </a:lnTo>
                <a:lnTo>
                  <a:pt x="413004" y="24384"/>
                </a:lnTo>
                <a:lnTo>
                  <a:pt x="399288" y="19812"/>
                </a:lnTo>
                <a:lnTo>
                  <a:pt x="368808" y="13716"/>
                </a:lnTo>
                <a:lnTo>
                  <a:pt x="336804" y="10668"/>
                </a:lnTo>
                <a:lnTo>
                  <a:pt x="405892" y="10668"/>
                </a:lnTo>
                <a:lnTo>
                  <a:pt x="416052" y="13716"/>
                </a:lnTo>
                <a:lnTo>
                  <a:pt x="431292" y="19812"/>
                </a:lnTo>
                <a:lnTo>
                  <a:pt x="446532" y="24384"/>
                </a:lnTo>
                <a:lnTo>
                  <a:pt x="460248" y="32004"/>
                </a:lnTo>
                <a:lnTo>
                  <a:pt x="473964" y="38100"/>
                </a:lnTo>
                <a:lnTo>
                  <a:pt x="487680" y="45720"/>
                </a:lnTo>
                <a:lnTo>
                  <a:pt x="501396" y="54864"/>
                </a:lnTo>
                <a:lnTo>
                  <a:pt x="481584" y="54864"/>
                </a:lnTo>
                <a:lnTo>
                  <a:pt x="481584" y="56388"/>
                </a:lnTo>
                <a:close/>
              </a:path>
              <a:path w="643255" h="641985">
                <a:moveTo>
                  <a:pt x="160020" y="56388"/>
                </a:moveTo>
                <a:lnTo>
                  <a:pt x="160020" y="54864"/>
                </a:lnTo>
                <a:lnTo>
                  <a:pt x="162763" y="54864"/>
                </a:lnTo>
                <a:lnTo>
                  <a:pt x="160020" y="56388"/>
                </a:lnTo>
                <a:close/>
              </a:path>
              <a:path w="643255" h="641985">
                <a:moveTo>
                  <a:pt x="507492" y="73152"/>
                </a:moveTo>
                <a:lnTo>
                  <a:pt x="493776" y="64008"/>
                </a:lnTo>
                <a:lnTo>
                  <a:pt x="495300" y="64008"/>
                </a:lnTo>
                <a:lnTo>
                  <a:pt x="481584" y="54864"/>
                </a:lnTo>
                <a:lnTo>
                  <a:pt x="501396" y="54864"/>
                </a:lnTo>
                <a:lnTo>
                  <a:pt x="523748" y="71628"/>
                </a:lnTo>
                <a:lnTo>
                  <a:pt x="505968" y="71628"/>
                </a:lnTo>
                <a:lnTo>
                  <a:pt x="507492" y="73152"/>
                </a:lnTo>
                <a:close/>
              </a:path>
              <a:path w="643255" h="641985">
                <a:moveTo>
                  <a:pt x="518160" y="82296"/>
                </a:moveTo>
                <a:lnTo>
                  <a:pt x="505968" y="71628"/>
                </a:lnTo>
                <a:lnTo>
                  <a:pt x="523748" y="71628"/>
                </a:lnTo>
                <a:lnTo>
                  <a:pt x="525780" y="73152"/>
                </a:lnTo>
                <a:lnTo>
                  <a:pt x="534572" y="80772"/>
                </a:lnTo>
                <a:lnTo>
                  <a:pt x="518160" y="80772"/>
                </a:lnTo>
                <a:lnTo>
                  <a:pt x="518160" y="82296"/>
                </a:lnTo>
                <a:close/>
              </a:path>
              <a:path w="643255" h="641985">
                <a:moveTo>
                  <a:pt x="123444" y="82296"/>
                </a:moveTo>
                <a:lnTo>
                  <a:pt x="123444" y="80772"/>
                </a:lnTo>
                <a:lnTo>
                  <a:pt x="125185" y="80772"/>
                </a:lnTo>
                <a:lnTo>
                  <a:pt x="123444" y="82296"/>
                </a:lnTo>
                <a:close/>
              </a:path>
              <a:path w="643255" h="641985">
                <a:moveTo>
                  <a:pt x="594360" y="173736"/>
                </a:moveTo>
                <a:lnTo>
                  <a:pt x="586740" y="160020"/>
                </a:lnTo>
                <a:lnTo>
                  <a:pt x="577596" y="147828"/>
                </a:lnTo>
                <a:lnTo>
                  <a:pt x="579120" y="147828"/>
                </a:lnTo>
                <a:lnTo>
                  <a:pt x="560832" y="123444"/>
                </a:lnTo>
                <a:lnTo>
                  <a:pt x="541020" y="102108"/>
                </a:lnTo>
                <a:lnTo>
                  <a:pt x="518160" y="80772"/>
                </a:lnTo>
                <a:lnTo>
                  <a:pt x="534572" y="80772"/>
                </a:lnTo>
                <a:lnTo>
                  <a:pt x="548640" y="92964"/>
                </a:lnTo>
                <a:lnTo>
                  <a:pt x="568452" y="115824"/>
                </a:lnTo>
                <a:lnTo>
                  <a:pt x="579120" y="128016"/>
                </a:lnTo>
                <a:lnTo>
                  <a:pt x="588264" y="141732"/>
                </a:lnTo>
                <a:lnTo>
                  <a:pt x="595884" y="153924"/>
                </a:lnTo>
                <a:lnTo>
                  <a:pt x="606044" y="172212"/>
                </a:lnTo>
                <a:lnTo>
                  <a:pt x="594360" y="172212"/>
                </a:lnTo>
                <a:lnTo>
                  <a:pt x="594360" y="173736"/>
                </a:lnTo>
                <a:close/>
              </a:path>
              <a:path w="643255" h="641985">
                <a:moveTo>
                  <a:pt x="48768" y="173736"/>
                </a:moveTo>
                <a:lnTo>
                  <a:pt x="48768" y="172212"/>
                </a:lnTo>
                <a:lnTo>
                  <a:pt x="49614" y="172212"/>
                </a:lnTo>
                <a:lnTo>
                  <a:pt x="48768" y="173736"/>
                </a:lnTo>
                <a:close/>
              </a:path>
              <a:path w="643255" h="641985">
                <a:moveTo>
                  <a:pt x="612648" y="214884"/>
                </a:moveTo>
                <a:lnTo>
                  <a:pt x="606552" y="199644"/>
                </a:lnTo>
                <a:lnTo>
                  <a:pt x="594360" y="172212"/>
                </a:lnTo>
                <a:lnTo>
                  <a:pt x="606044" y="172212"/>
                </a:lnTo>
                <a:lnTo>
                  <a:pt x="611124" y="181356"/>
                </a:lnTo>
                <a:lnTo>
                  <a:pt x="617220" y="195072"/>
                </a:lnTo>
                <a:lnTo>
                  <a:pt x="623316" y="210312"/>
                </a:lnTo>
                <a:lnTo>
                  <a:pt x="624230" y="213360"/>
                </a:lnTo>
                <a:lnTo>
                  <a:pt x="612648" y="213360"/>
                </a:lnTo>
                <a:lnTo>
                  <a:pt x="612648" y="214884"/>
                </a:lnTo>
                <a:close/>
              </a:path>
              <a:path w="643255" h="641985">
                <a:moveTo>
                  <a:pt x="30480" y="214884"/>
                </a:moveTo>
                <a:lnTo>
                  <a:pt x="30480" y="213360"/>
                </a:lnTo>
                <a:lnTo>
                  <a:pt x="30937" y="213360"/>
                </a:lnTo>
                <a:lnTo>
                  <a:pt x="30480" y="214884"/>
                </a:lnTo>
                <a:close/>
              </a:path>
              <a:path w="643255" h="641985">
                <a:moveTo>
                  <a:pt x="624840" y="259080"/>
                </a:moveTo>
                <a:lnTo>
                  <a:pt x="621792" y="243840"/>
                </a:lnTo>
                <a:lnTo>
                  <a:pt x="612648" y="213360"/>
                </a:lnTo>
                <a:lnTo>
                  <a:pt x="624230" y="213360"/>
                </a:lnTo>
                <a:lnTo>
                  <a:pt x="632460" y="240792"/>
                </a:lnTo>
                <a:lnTo>
                  <a:pt x="635812" y="257556"/>
                </a:lnTo>
                <a:lnTo>
                  <a:pt x="624840" y="257556"/>
                </a:lnTo>
                <a:lnTo>
                  <a:pt x="624840" y="259080"/>
                </a:lnTo>
                <a:close/>
              </a:path>
              <a:path w="643255" h="641985">
                <a:moveTo>
                  <a:pt x="16764" y="259080"/>
                </a:moveTo>
                <a:lnTo>
                  <a:pt x="16764" y="257556"/>
                </a:lnTo>
                <a:lnTo>
                  <a:pt x="17221" y="257556"/>
                </a:lnTo>
                <a:lnTo>
                  <a:pt x="16764" y="259080"/>
                </a:lnTo>
                <a:close/>
              </a:path>
              <a:path w="643255" h="641985">
                <a:moveTo>
                  <a:pt x="627888" y="274320"/>
                </a:moveTo>
                <a:lnTo>
                  <a:pt x="624840" y="257556"/>
                </a:lnTo>
                <a:lnTo>
                  <a:pt x="635812" y="257556"/>
                </a:lnTo>
                <a:lnTo>
                  <a:pt x="638556" y="271272"/>
                </a:lnTo>
                <a:lnTo>
                  <a:pt x="638694" y="272796"/>
                </a:lnTo>
                <a:lnTo>
                  <a:pt x="627888" y="272796"/>
                </a:lnTo>
                <a:lnTo>
                  <a:pt x="627888" y="274320"/>
                </a:lnTo>
                <a:close/>
              </a:path>
              <a:path w="643255" h="641985">
                <a:moveTo>
                  <a:pt x="15240" y="274320"/>
                </a:moveTo>
                <a:lnTo>
                  <a:pt x="15240" y="272796"/>
                </a:lnTo>
                <a:lnTo>
                  <a:pt x="15378" y="272796"/>
                </a:lnTo>
                <a:lnTo>
                  <a:pt x="15240" y="274320"/>
                </a:lnTo>
                <a:close/>
              </a:path>
              <a:path w="643255" h="641985">
                <a:moveTo>
                  <a:pt x="638694" y="368808"/>
                </a:moveTo>
                <a:lnTo>
                  <a:pt x="627888" y="368808"/>
                </a:lnTo>
                <a:lnTo>
                  <a:pt x="629412" y="352044"/>
                </a:lnTo>
                <a:lnTo>
                  <a:pt x="630936" y="336804"/>
                </a:lnTo>
                <a:lnTo>
                  <a:pt x="630936" y="304800"/>
                </a:lnTo>
                <a:lnTo>
                  <a:pt x="629412" y="289560"/>
                </a:lnTo>
                <a:lnTo>
                  <a:pt x="627888" y="272796"/>
                </a:lnTo>
                <a:lnTo>
                  <a:pt x="638694" y="272796"/>
                </a:lnTo>
                <a:lnTo>
                  <a:pt x="643128" y="321564"/>
                </a:lnTo>
                <a:lnTo>
                  <a:pt x="641604" y="336804"/>
                </a:lnTo>
                <a:lnTo>
                  <a:pt x="638694" y="368808"/>
                </a:lnTo>
                <a:close/>
              </a:path>
              <a:path w="643255" h="641985">
                <a:moveTo>
                  <a:pt x="15378" y="368808"/>
                </a:moveTo>
                <a:lnTo>
                  <a:pt x="15240" y="368808"/>
                </a:lnTo>
                <a:lnTo>
                  <a:pt x="15240" y="367284"/>
                </a:lnTo>
                <a:lnTo>
                  <a:pt x="15378" y="368808"/>
                </a:lnTo>
                <a:close/>
              </a:path>
              <a:path w="643255" h="641985">
                <a:moveTo>
                  <a:pt x="635812" y="384048"/>
                </a:moveTo>
                <a:lnTo>
                  <a:pt x="624840" y="384048"/>
                </a:lnTo>
                <a:lnTo>
                  <a:pt x="627888" y="367284"/>
                </a:lnTo>
                <a:lnTo>
                  <a:pt x="627888" y="368808"/>
                </a:lnTo>
                <a:lnTo>
                  <a:pt x="638694" y="368808"/>
                </a:lnTo>
                <a:lnTo>
                  <a:pt x="638556" y="370332"/>
                </a:lnTo>
                <a:lnTo>
                  <a:pt x="635812" y="384048"/>
                </a:lnTo>
                <a:close/>
              </a:path>
              <a:path w="643255" h="641985">
                <a:moveTo>
                  <a:pt x="17221" y="384048"/>
                </a:moveTo>
                <a:lnTo>
                  <a:pt x="16764" y="384048"/>
                </a:lnTo>
                <a:lnTo>
                  <a:pt x="16764" y="382524"/>
                </a:lnTo>
                <a:lnTo>
                  <a:pt x="17221" y="384048"/>
                </a:lnTo>
                <a:close/>
              </a:path>
              <a:path w="643255" h="641985">
                <a:moveTo>
                  <a:pt x="624230" y="428244"/>
                </a:moveTo>
                <a:lnTo>
                  <a:pt x="612648" y="428244"/>
                </a:lnTo>
                <a:lnTo>
                  <a:pt x="621792" y="397764"/>
                </a:lnTo>
                <a:lnTo>
                  <a:pt x="624840" y="382524"/>
                </a:lnTo>
                <a:lnTo>
                  <a:pt x="624840" y="384048"/>
                </a:lnTo>
                <a:lnTo>
                  <a:pt x="635812" y="384048"/>
                </a:lnTo>
                <a:lnTo>
                  <a:pt x="632460" y="400812"/>
                </a:lnTo>
                <a:lnTo>
                  <a:pt x="624230" y="428244"/>
                </a:lnTo>
                <a:close/>
              </a:path>
              <a:path w="643255" h="641985">
                <a:moveTo>
                  <a:pt x="30937" y="428244"/>
                </a:moveTo>
                <a:lnTo>
                  <a:pt x="30480" y="428244"/>
                </a:lnTo>
                <a:lnTo>
                  <a:pt x="30480" y="426720"/>
                </a:lnTo>
                <a:lnTo>
                  <a:pt x="30937" y="428244"/>
                </a:lnTo>
                <a:close/>
              </a:path>
              <a:path w="643255" h="641985">
                <a:moveTo>
                  <a:pt x="606044" y="469392"/>
                </a:moveTo>
                <a:lnTo>
                  <a:pt x="594360" y="469392"/>
                </a:lnTo>
                <a:lnTo>
                  <a:pt x="606552" y="441960"/>
                </a:lnTo>
                <a:lnTo>
                  <a:pt x="612648" y="426720"/>
                </a:lnTo>
                <a:lnTo>
                  <a:pt x="612648" y="428244"/>
                </a:lnTo>
                <a:lnTo>
                  <a:pt x="624230" y="428244"/>
                </a:lnTo>
                <a:lnTo>
                  <a:pt x="623316" y="431292"/>
                </a:lnTo>
                <a:lnTo>
                  <a:pt x="617220" y="446532"/>
                </a:lnTo>
                <a:lnTo>
                  <a:pt x="611124" y="460248"/>
                </a:lnTo>
                <a:lnTo>
                  <a:pt x="606044" y="469392"/>
                </a:lnTo>
                <a:close/>
              </a:path>
              <a:path w="643255" h="641985">
                <a:moveTo>
                  <a:pt x="49614" y="469392"/>
                </a:moveTo>
                <a:lnTo>
                  <a:pt x="48768" y="469392"/>
                </a:lnTo>
                <a:lnTo>
                  <a:pt x="48768" y="467868"/>
                </a:lnTo>
                <a:lnTo>
                  <a:pt x="49614" y="469392"/>
                </a:lnTo>
                <a:close/>
              </a:path>
              <a:path w="643255" h="641985">
                <a:moveTo>
                  <a:pt x="555244" y="541020"/>
                </a:moveTo>
                <a:lnTo>
                  <a:pt x="541020" y="541020"/>
                </a:lnTo>
                <a:lnTo>
                  <a:pt x="560832" y="518160"/>
                </a:lnTo>
                <a:lnTo>
                  <a:pt x="579120" y="493776"/>
                </a:lnTo>
                <a:lnTo>
                  <a:pt x="577596" y="493776"/>
                </a:lnTo>
                <a:lnTo>
                  <a:pt x="586740" y="481584"/>
                </a:lnTo>
                <a:lnTo>
                  <a:pt x="594360" y="467868"/>
                </a:lnTo>
                <a:lnTo>
                  <a:pt x="594360" y="469392"/>
                </a:lnTo>
                <a:lnTo>
                  <a:pt x="606044" y="469392"/>
                </a:lnTo>
                <a:lnTo>
                  <a:pt x="595884" y="487680"/>
                </a:lnTo>
                <a:lnTo>
                  <a:pt x="588264" y="499872"/>
                </a:lnTo>
                <a:lnTo>
                  <a:pt x="579120" y="513588"/>
                </a:lnTo>
                <a:lnTo>
                  <a:pt x="568452" y="525780"/>
                </a:lnTo>
                <a:lnTo>
                  <a:pt x="555244" y="541020"/>
                </a:lnTo>
                <a:close/>
              </a:path>
              <a:path w="643255" h="641985">
                <a:moveTo>
                  <a:pt x="103632" y="541020"/>
                </a:moveTo>
                <a:lnTo>
                  <a:pt x="102108" y="541020"/>
                </a:lnTo>
                <a:lnTo>
                  <a:pt x="102108" y="539496"/>
                </a:lnTo>
                <a:lnTo>
                  <a:pt x="103632" y="541020"/>
                </a:lnTo>
                <a:close/>
              </a:path>
              <a:path w="643255" h="641985">
                <a:moveTo>
                  <a:pt x="489966" y="594360"/>
                </a:moveTo>
                <a:lnTo>
                  <a:pt x="469392" y="594360"/>
                </a:lnTo>
                <a:lnTo>
                  <a:pt x="481584" y="586740"/>
                </a:lnTo>
                <a:lnTo>
                  <a:pt x="495300" y="577596"/>
                </a:lnTo>
                <a:lnTo>
                  <a:pt x="493776" y="577596"/>
                </a:lnTo>
                <a:lnTo>
                  <a:pt x="507492" y="569976"/>
                </a:lnTo>
                <a:lnTo>
                  <a:pt x="505968" y="569976"/>
                </a:lnTo>
                <a:lnTo>
                  <a:pt x="518160" y="560832"/>
                </a:lnTo>
                <a:lnTo>
                  <a:pt x="541020" y="539496"/>
                </a:lnTo>
                <a:lnTo>
                  <a:pt x="541020" y="541020"/>
                </a:lnTo>
                <a:lnTo>
                  <a:pt x="555244" y="541020"/>
                </a:lnTo>
                <a:lnTo>
                  <a:pt x="548640" y="548640"/>
                </a:lnTo>
                <a:lnTo>
                  <a:pt x="525780" y="568452"/>
                </a:lnTo>
                <a:lnTo>
                  <a:pt x="501396" y="586740"/>
                </a:lnTo>
                <a:lnTo>
                  <a:pt x="489966" y="594360"/>
                </a:lnTo>
                <a:close/>
              </a:path>
              <a:path w="643255" h="641985">
                <a:moveTo>
                  <a:pt x="176479" y="594360"/>
                </a:moveTo>
                <a:lnTo>
                  <a:pt x="173736" y="594360"/>
                </a:lnTo>
                <a:lnTo>
                  <a:pt x="173736" y="592836"/>
                </a:lnTo>
                <a:lnTo>
                  <a:pt x="176479" y="594360"/>
                </a:lnTo>
                <a:close/>
              </a:path>
              <a:path w="643255" h="641985">
                <a:moveTo>
                  <a:pt x="405892" y="630936"/>
                </a:moveTo>
                <a:lnTo>
                  <a:pt x="336804" y="630936"/>
                </a:lnTo>
                <a:lnTo>
                  <a:pt x="368808" y="627888"/>
                </a:lnTo>
                <a:lnTo>
                  <a:pt x="399288" y="621792"/>
                </a:lnTo>
                <a:lnTo>
                  <a:pt x="413004" y="617220"/>
                </a:lnTo>
                <a:lnTo>
                  <a:pt x="428244" y="612648"/>
                </a:lnTo>
                <a:lnTo>
                  <a:pt x="455676" y="600456"/>
                </a:lnTo>
                <a:lnTo>
                  <a:pt x="469392" y="592836"/>
                </a:lnTo>
                <a:lnTo>
                  <a:pt x="469392" y="594360"/>
                </a:lnTo>
                <a:lnTo>
                  <a:pt x="489966" y="594360"/>
                </a:lnTo>
                <a:lnTo>
                  <a:pt x="487680" y="595884"/>
                </a:lnTo>
                <a:lnTo>
                  <a:pt x="460248" y="611124"/>
                </a:lnTo>
                <a:lnTo>
                  <a:pt x="446532" y="617220"/>
                </a:lnTo>
                <a:lnTo>
                  <a:pt x="431292" y="623316"/>
                </a:lnTo>
                <a:lnTo>
                  <a:pt x="405892" y="63093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604" y="1016508"/>
            <a:ext cx="4021836" cy="40218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0604" y="1018032"/>
            <a:ext cx="4020820" cy="4013200"/>
          </a:xfrm>
          <a:custGeom>
            <a:avLst/>
            <a:gdLst/>
            <a:ahLst/>
            <a:cxnLst/>
            <a:rect l="l" t="t" r="r" b="b"/>
            <a:pathLst>
              <a:path w="4020820" h="4013200">
                <a:moveTo>
                  <a:pt x="2113788" y="4013200"/>
                </a:moveTo>
                <a:lnTo>
                  <a:pt x="1908048" y="4013200"/>
                </a:lnTo>
                <a:lnTo>
                  <a:pt x="1606296" y="3975100"/>
                </a:lnTo>
                <a:lnTo>
                  <a:pt x="1412748" y="3924300"/>
                </a:lnTo>
                <a:lnTo>
                  <a:pt x="1319784" y="3886200"/>
                </a:lnTo>
                <a:lnTo>
                  <a:pt x="1228344" y="3860800"/>
                </a:lnTo>
                <a:lnTo>
                  <a:pt x="1138428" y="3810000"/>
                </a:lnTo>
                <a:lnTo>
                  <a:pt x="1053084" y="3771900"/>
                </a:lnTo>
                <a:lnTo>
                  <a:pt x="967740" y="3721100"/>
                </a:lnTo>
                <a:lnTo>
                  <a:pt x="886968" y="3670300"/>
                </a:lnTo>
                <a:lnTo>
                  <a:pt x="807720" y="3619500"/>
                </a:lnTo>
                <a:lnTo>
                  <a:pt x="731520" y="3556000"/>
                </a:lnTo>
                <a:lnTo>
                  <a:pt x="658368" y="3492500"/>
                </a:lnTo>
                <a:lnTo>
                  <a:pt x="589788" y="3429000"/>
                </a:lnTo>
                <a:lnTo>
                  <a:pt x="522732" y="3352800"/>
                </a:lnTo>
                <a:lnTo>
                  <a:pt x="460248" y="3276600"/>
                </a:lnTo>
                <a:lnTo>
                  <a:pt x="399288" y="3200400"/>
                </a:lnTo>
                <a:lnTo>
                  <a:pt x="344424" y="3124200"/>
                </a:lnTo>
                <a:lnTo>
                  <a:pt x="291084" y="3048000"/>
                </a:lnTo>
                <a:lnTo>
                  <a:pt x="242316" y="2959100"/>
                </a:lnTo>
                <a:lnTo>
                  <a:pt x="198120" y="2870200"/>
                </a:lnTo>
                <a:lnTo>
                  <a:pt x="158496" y="2781300"/>
                </a:lnTo>
                <a:lnTo>
                  <a:pt x="121920" y="2692400"/>
                </a:lnTo>
                <a:lnTo>
                  <a:pt x="91440" y="2603500"/>
                </a:lnTo>
                <a:lnTo>
                  <a:pt x="64008" y="2501900"/>
                </a:lnTo>
                <a:lnTo>
                  <a:pt x="41148" y="2413000"/>
                </a:lnTo>
                <a:lnTo>
                  <a:pt x="24384" y="2311400"/>
                </a:lnTo>
                <a:lnTo>
                  <a:pt x="10668" y="2209800"/>
                </a:lnTo>
                <a:lnTo>
                  <a:pt x="3048" y="2108200"/>
                </a:lnTo>
                <a:lnTo>
                  <a:pt x="0" y="2006600"/>
                </a:lnTo>
                <a:lnTo>
                  <a:pt x="3048" y="1905000"/>
                </a:lnTo>
                <a:lnTo>
                  <a:pt x="10668" y="1803400"/>
                </a:lnTo>
                <a:lnTo>
                  <a:pt x="24384" y="1701800"/>
                </a:lnTo>
                <a:lnTo>
                  <a:pt x="41148" y="1600200"/>
                </a:lnTo>
                <a:lnTo>
                  <a:pt x="64008" y="1498600"/>
                </a:lnTo>
                <a:lnTo>
                  <a:pt x="91440" y="1409700"/>
                </a:lnTo>
                <a:lnTo>
                  <a:pt x="121920" y="1308100"/>
                </a:lnTo>
                <a:lnTo>
                  <a:pt x="158496" y="1219200"/>
                </a:lnTo>
                <a:lnTo>
                  <a:pt x="198120" y="1130300"/>
                </a:lnTo>
                <a:lnTo>
                  <a:pt x="242316" y="1041400"/>
                </a:lnTo>
                <a:lnTo>
                  <a:pt x="291084" y="965200"/>
                </a:lnTo>
                <a:lnTo>
                  <a:pt x="344424" y="876300"/>
                </a:lnTo>
                <a:lnTo>
                  <a:pt x="399288" y="800100"/>
                </a:lnTo>
                <a:lnTo>
                  <a:pt x="460248" y="723900"/>
                </a:lnTo>
                <a:lnTo>
                  <a:pt x="522732" y="647700"/>
                </a:lnTo>
                <a:lnTo>
                  <a:pt x="589788" y="584200"/>
                </a:lnTo>
                <a:lnTo>
                  <a:pt x="658368" y="520700"/>
                </a:lnTo>
                <a:lnTo>
                  <a:pt x="731520" y="457200"/>
                </a:lnTo>
                <a:lnTo>
                  <a:pt x="807720" y="393700"/>
                </a:lnTo>
                <a:lnTo>
                  <a:pt x="886968" y="342900"/>
                </a:lnTo>
                <a:lnTo>
                  <a:pt x="967740" y="279400"/>
                </a:lnTo>
                <a:lnTo>
                  <a:pt x="1053084" y="241300"/>
                </a:lnTo>
                <a:lnTo>
                  <a:pt x="1138428" y="190500"/>
                </a:lnTo>
                <a:lnTo>
                  <a:pt x="1319784" y="114300"/>
                </a:lnTo>
                <a:lnTo>
                  <a:pt x="1412748" y="88900"/>
                </a:lnTo>
                <a:lnTo>
                  <a:pt x="1508760" y="50800"/>
                </a:lnTo>
                <a:lnTo>
                  <a:pt x="1606296" y="38100"/>
                </a:lnTo>
                <a:lnTo>
                  <a:pt x="1705356" y="12700"/>
                </a:lnTo>
                <a:lnTo>
                  <a:pt x="1805940" y="0"/>
                </a:lnTo>
                <a:lnTo>
                  <a:pt x="1908048" y="0"/>
                </a:lnTo>
                <a:lnTo>
                  <a:pt x="1706880" y="25400"/>
                </a:lnTo>
                <a:lnTo>
                  <a:pt x="1657350" y="38100"/>
                </a:lnTo>
                <a:lnTo>
                  <a:pt x="1607820" y="38100"/>
                </a:lnTo>
                <a:lnTo>
                  <a:pt x="1510284" y="63500"/>
                </a:lnTo>
                <a:lnTo>
                  <a:pt x="1511808" y="63500"/>
                </a:lnTo>
                <a:lnTo>
                  <a:pt x="1415796" y="88900"/>
                </a:lnTo>
                <a:lnTo>
                  <a:pt x="1322832" y="127000"/>
                </a:lnTo>
                <a:lnTo>
                  <a:pt x="1144524" y="203200"/>
                </a:lnTo>
                <a:lnTo>
                  <a:pt x="1057656" y="241300"/>
                </a:lnTo>
                <a:lnTo>
                  <a:pt x="973836" y="292100"/>
                </a:lnTo>
                <a:lnTo>
                  <a:pt x="893064" y="342900"/>
                </a:lnTo>
                <a:lnTo>
                  <a:pt x="813816" y="406400"/>
                </a:lnTo>
                <a:lnTo>
                  <a:pt x="815340" y="406400"/>
                </a:lnTo>
                <a:lnTo>
                  <a:pt x="739140" y="457200"/>
                </a:lnTo>
                <a:lnTo>
                  <a:pt x="665988" y="520700"/>
                </a:lnTo>
                <a:lnTo>
                  <a:pt x="597408" y="584200"/>
                </a:lnTo>
                <a:lnTo>
                  <a:pt x="530352" y="660400"/>
                </a:lnTo>
                <a:lnTo>
                  <a:pt x="467868" y="736600"/>
                </a:lnTo>
                <a:lnTo>
                  <a:pt x="408432" y="812800"/>
                </a:lnTo>
                <a:lnTo>
                  <a:pt x="353568" y="889000"/>
                </a:lnTo>
                <a:lnTo>
                  <a:pt x="300228" y="965200"/>
                </a:lnTo>
                <a:lnTo>
                  <a:pt x="301752" y="965200"/>
                </a:lnTo>
                <a:lnTo>
                  <a:pt x="252984" y="1054100"/>
                </a:lnTo>
                <a:lnTo>
                  <a:pt x="208788" y="1143000"/>
                </a:lnTo>
                <a:lnTo>
                  <a:pt x="169164" y="1219200"/>
                </a:lnTo>
                <a:lnTo>
                  <a:pt x="132588" y="1320800"/>
                </a:lnTo>
                <a:lnTo>
                  <a:pt x="102108" y="1409700"/>
                </a:lnTo>
                <a:lnTo>
                  <a:pt x="74676" y="1498600"/>
                </a:lnTo>
                <a:lnTo>
                  <a:pt x="51816" y="1600200"/>
                </a:lnTo>
                <a:lnTo>
                  <a:pt x="35052" y="1701800"/>
                </a:lnTo>
                <a:lnTo>
                  <a:pt x="21336" y="1803400"/>
                </a:lnTo>
                <a:lnTo>
                  <a:pt x="13716" y="1905000"/>
                </a:lnTo>
                <a:lnTo>
                  <a:pt x="12192" y="2006600"/>
                </a:lnTo>
                <a:lnTo>
                  <a:pt x="13716" y="2108200"/>
                </a:lnTo>
                <a:lnTo>
                  <a:pt x="21336" y="2209800"/>
                </a:lnTo>
                <a:lnTo>
                  <a:pt x="35052" y="2311400"/>
                </a:lnTo>
                <a:lnTo>
                  <a:pt x="51816" y="2400300"/>
                </a:lnTo>
                <a:lnTo>
                  <a:pt x="74676" y="2501900"/>
                </a:lnTo>
                <a:lnTo>
                  <a:pt x="102108" y="2603500"/>
                </a:lnTo>
                <a:lnTo>
                  <a:pt x="132588" y="2692400"/>
                </a:lnTo>
                <a:lnTo>
                  <a:pt x="169164" y="2781300"/>
                </a:lnTo>
                <a:lnTo>
                  <a:pt x="208788" y="2870200"/>
                </a:lnTo>
                <a:lnTo>
                  <a:pt x="252984" y="2959100"/>
                </a:lnTo>
                <a:lnTo>
                  <a:pt x="301752" y="3035300"/>
                </a:lnTo>
                <a:lnTo>
                  <a:pt x="300228" y="3035300"/>
                </a:lnTo>
                <a:lnTo>
                  <a:pt x="353568" y="3124200"/>
                </a:lnTo>
                <a:lnTo>
                  <a:pt x="408432" y="3200400"/>
                </a:lnTo>
                <a:lnTo>
                  <a:pt x="467868" y="3276600"/>
                </a:lnTo>
                <a:lnTo>
                  <a:pt x="530352" y="3352800"/>
                </a:lnTo>
                <a:lnTo>
                  <a:pt x="597408" y="3416300"/>
                </a:lnTo>
                <a:lnTo>
                  <a:pt x="665988" y="3479800"/>
                </a:lnTo>
                <a:lnTo>
                  <a:pt x="739140" y="3543300"/>
                </a:lnTo>
                <a:lnTo>
                  <a:pt x="815340" y="3606800"/>
                </a:lnTo>
                <a:lnTo>
                  <a:pt x="813816" y="3606800"/>
                </a:lnTo>
                <a:lnTo>
                  <a:pt x="893064" y="3657600"/>
                </a:lnTo>
                <a:lnTo>
                  <a:pt x="973836" y="3708400"/>
                </a:lnTo>
                <a:lnTo>
                  <a:pt x="1057656" y="3759200"/>
                </a:lnTo>
                <a:lnTo>
                  <a:pt x="1144524" y="3810000"/>
                </a:lnTo>
                <a:lnTo>
                  <a:pt x="1322832" y="3886200"/>
                </a:lnTo>
                <a:lnTo>
                  <a:pt x="1511808" y="3937000"/>
                </a:lnTo>
                <a:lnTo>
                  <a:pt x="1510284" y="3937000"/>
                </a:lnTo>
                <a:lnTo>
                  <a:pt x="1607820" y="3962400"/>
                </a:lnTo>
                <a:lnTo>
                  <a:pt x="1908048" y="4000500"/>
                </a:lnTo>
                <a:lnTo>
                  <a:pt x="2215896" y="4000500"/>
                </a:lnTo>
                <a:lnTo>
                  <a:pt x="2113788" y="4013200"/>
                </a:lnTo>
                <a:close/>
              </a:path>
              <a:path w="4020820" h="4013200">
                <a:moveTo>
                  <a:pt x="1908048" y="12700"/>
                </a:moveTo>
                <a:lnTo>
                  <a:pt x="1908048" y="0"/>
                </a:lnTo>
                <a:lnTo>
                  <a:pt x="2010156" y="0"/>
                </a:lnTo>
                <a:lnTo>
                  <a:pt x="1908048" y="12700"/>
                </a:lnTo>
                <a:close/>
              </a:path>
              <a:path w="4020820" h="4013200">
                <a:moveTo>
                  <a:pt x="2113788" y="12700"/>
                </a:moveTo>
                <a:lnTo>
                  <a:pt x="2010156" y="0"/>
                </a:lnTo>
                <a:lnTo>
                  <a:pt x="2113788" y="0"/>
                </a:lnTo>
                <a:lnTo>
                  <a:pt x="2113788" y="12700"/>
                </a:lnTo>
                <a:close/>
              </a:path>
              <a:path w="4020820" h="4013200">
                <a:moveTo>
                  <a:pt x="2414016" y="50800"/>
                </a:moveTo>
                <a:lnTo>
                  <a:pt x="2314956" y="25400"/>
                </a:lnTo>
                <a:lnTo>
                  <a:pt x="2214372" y="12700"/>
                </a:lnTo>
                <a:lnTo>
                  <a:pt x="2215896" y="12700"/>
                </a:lnTo>
                <a:lnTo>
                  <a:pt x="2113788" y="0"/>
                </a:lnTo>
                <a:lnTo>
                  <a:pt x="2215896" y="0"/>
                </a:lnTo>
                <a:lnTo>
                  <a:pt x="2316480" y="12700"/>
                </a:lnTo>
                <a:lnTo>
                  <a:pt x="2415540" y="38100"/>
                </a:lnTo>
                <a:lnTo>
                  <a:pt x="2414016" y="38100"/>
                </a:lnTo>
                <a:lnTo>
                  <a:pt x="2414016" y="50800"/>
                </a:lnTo>
                <a:close/>
              </a:path>
              <a:path w="4020820" h="4013200">
                <a:moveTo>
                  <a:pt x="1607820" y="50800"/>
                </a:moveTo>
                <a:lnTo>
                  <a:pt x="1607820" y="38100"/>
                </a:lnTo>
                <a:lnTo>
                  <a:pt x="1657350" y="38100"/>
                </a:lnTo>
                <a:lnTo>
                  <a:pt x="1607820" y="50800"/>
                </a:lnTo>
                <a:close/>
              </a:path>
              <a:path w="4020820" h="4013200">
                <a:moveTo>
                  <a:pt x="2215896" y="4000500"/>
                </a:moveTo>
                <a:lnTo>
                  <a:pt x="2113788" y="4000500"/>
                </a:lnTo>
                <a:lnTo>
                  <a:pt x="2215896" y="3987800"/>
                </a:lnTo>
                <a:lnTo>
                  <a:pt x="2214372" y="3987800"/>
                </a:lnTo>
                <a:lnTo>
                  <a:pt x="2414016" y="3962400"/>
                </a:lnTo>
                <a:lnTo>
                  <a:pt x="2606040" y="3911600"/>
                </a:lnTo>
                <a:lnTo>
                  <a:pt x="2604516" y="3911600"/>
                </a:lnTo>
                <a:lnTo>
                  <a:pt x="2699004" y="3886200"/>
                </a:lnTo>
                <a:lnTo>
                  <a:pt x="2697480" y="3886200"/>
                </a:lnTo>
                <a:lnTo>
                  <a:pt x="2788920" y="3848100"/>
                </a:lnTo>
                <a:lnTo>
                  <a:pt x="2877312" y="3810000"/>
                </a:lnTo>
                <a:lnTo>
                  <a:pt x="2964180" y="3759200"/>
                </a:lnTo>
                <a:lnTo>
                  <a:pt x="3048000" y="3708400"/>
                </a:lnTo>
                <a:lnTo>
                  <a:pt x="3128772" y="3657600"/>
                </a:lnTo>
                <a:lnTo>
                  <a:pt x="3206496" y="3606800"/>
                </a:lnTo>
                <a:lnTo>
                  <a:pt x="3282696" y="3543300"/>
                </a:lnTo>
                <a:lnTo>
                  <a:pt x="3354324" y="3479800"/>
                </a:lnTo>
                <a:lnTo>
                  <a:pt x="3424428" y="3416300"/>
                </a:lnTo>
                <a:lnTo>
                  <a:pt x="3489960" y="3352800"/>
                </a:lnTo>
                <a:lnTo>
                  <a:pt x="3553968" y="3276600"/>
                </a:lnTo>
                <a:lnTo>
                  <a:pt x="3613404" y="3200400"/>
                </a:lnTo>
                <a:lnTo>
                  <a:pt x="3668268" y="3124200"/>
                </a:lnTo>
                <a:lnTo>
                  <a:pt x="3720084" y="3035300"/>
                </a:lnTo>
                <a:lnTo>
                  <a:pt x="3768852" y="2959100"/>
                </a:lnTo>
                <a:lnTo>
                  <a:pt x="3813048" y="2870200"/>
                </a:lnTo>
                <a:lnTo>
                  <a:pt x="3852672" y="2781300"/>
                </a:lnTo>
                <a:lnTo>
                  <a:pt x="3889248" y="2692400"/>
                </a:lnTo>
                <a:lnTo>
                  <a:pt x="3919728" y="2603500"/>
                </a:lnTo>
                <a:lnTo>
                  <a:pt x="3947160" y="2501900"/>
                </a:lnTo>
                <a:lnTo>
                  <a:pt x="3970020" y="2400300"/>
                </a:lnTo>
                <a:lnTo>
                  <a:pt x="3968496" y="2400300"/>
                </a:lnTo>
                <a:lnTo>
                  <a:pt x="3986784" y="2311400"/>
                </a:lnTo>
                <a:lnTo>
                  <a:pt x="3998976" y="2209800"/>
                </a:lnTo>
                <a:lnTo>
                  <a:pt x="4006596" y="2108200"/>
                </a:lnTo>
                <a:lnTo>
                  <a:pt x="4009644" y="2006600"/>
                </a:lnTo>
                <a:lnTo>
                  <a:pt x="4006596" y="1905000"/>
                </a:lnTo>
                <a:lnTo>
                  <a:pt x="3998976" y="1803400"/>
                </a:lnTo>
                <a:lnTo>
                  <a:pt x="3986784" y="1701800"/>
                </a:lnTo>
                <a:lnTo>
                  <a:pt x="3968496" y="1600200"/>
                </a:lnTo>
                <a:lnTo>
                  <a:pt x="3970020" y="1600200"/>
                </a:lnTo>
                <a:lnTo>
                  <a:pt x="3947160" y="1498600"/>
                </a:lnTo>
                <a:lnTo>
                  <a:pt x="3919728" y="1409700"/>
                </a:lnTo>
                <a:lnTo>
                  <a:pt x="3889248" y="1320800"/>
                </a:lnTo>
                <a:lnTo>
                  <a:pt x="3852672" y="1219200"/>
                </a:lnTo>
                <a:lnTo>
                  <a:pt x="3813048" y="1143000"/>
                </a:lnTo>
                <a:lnTo>
                  <a:pt x="3768852" y="1054100"/>
                </a:lnTo>
                <a:lnTo>
                  <a:pt x="3720084" y="965200"/>
                </a:lnTo>
                <a:lnTo>
                  <a:pt x="3668268" y="889000"/>
                </a:lnTo>
                <a:lnTo>
                  <a:pt x="3613404" y="812800"/>
                </a:lnTo>
                <a:lnTo>
                  <a:pt x="3553968" y="736600"/>
                </a:lnTo>
                <a:lnTo>
                  <a:pt x="3489960" y="660400"/>
                </a:lnTo>
                <a:lnTo>
                  <a:pt x="3424428" y="584200"/>
                </a:lnTo>
                <a:lnTo>
                  <a:pt x="3354324" y="520700"/>
                </a:lnTo>
                <a:lnTo>
                  <a:pt x="3282696" y="457200"/>
                </a:lnTo>
                <a:lnTo>
                  <a:pt x="3206496" y="406400"/>
                </a:lnTo>
                <a:lnTo>
                  <a:pt x="3128772" y="342900"/>
                </a:lnTo>
                <a:lnTo>
                  <a:pt x="3048000" y="292100"/>
                </a:lnTo>
                <a:lnTo>
                  <a:pt x="2964180" y="241300"/>
                </a:lnTo>
                <a:lnTo>
                  <a:pt x="2788920" y="165100"/>
                </a:lnTo>
                <a:lnTo>
                  <a:pt x="2697480" y="127000"/>
                </a:lnTo>
                <a:lnTo>
                  <a:pt x="2699004" y="127000"/>
                </a:lnTo>
                <a:lnTo>
                  <a:pt x="2604516" y="88900"/>
                </a:lnTo>
                <a:lnTo>
                  <a:pt x="2606040" y="88900"/>
                </a:lnTo>
                <a:lnTo>
                  <a:pt x="2414016" y="38100"/>
                </a:lnTo>
                <a:lnTo>
                  <a:pt x="2415540" y="38100"/>
                </a:lnTo>
                <a:lnTo>
                  <a:pt x="2513076" y="50800"/>
                </a:lnTo>
                <a:lnTo>
                  <a:pt x="2609088" y="88900"/>
                </a:lnTo>
                <a:lnTo>
                  <a:pt x="2702052" y="114300"/>
                </a:lnTo>
                <a:lnTo>
                  <a:pt x="2793492" y="152400"/>
                </a:lnTo>
                <a:lnTo>
                  <a:pt x="2881884" y="190500"/>
                </a:lnTo>
                <a:lnTo>
                  <a:pt x="2968752" y="241300"/>
                </a:lnTo>
                <a:lnTo>
                  <a:pt x="3052572" y="279400"/>
                </a:lnTo>
                <a:lnTo>
                  <a:pt x="3134868" y="342900"/>
                </a:lnTo>
                <a:lnTo>
                  <a:pt x="3214116" y="393700"/>
                </a:lnTo>
                <a:lnTo>
                  <a:pt x="3288792" y="457200"/>
                </a:lnTo>
                <a:lnTo>
                  <a:pt x="3361944" y="520700"/>
                </a:lnTo>
                <a:lnTo>
                  <a:pt x="3432048" y="584200"/>
                </a:lnTo>
                <a:lnTo>
                  <a:pt x="3499104" y="647700"/>
                </a:lnTo>
                <a:lnTo>
                  <a:pt x="3561588" y="723900"/>
                </a:lnTo>
                <a:lnTo>
                  <a:pt x="3621024" y="800100"/>
                </a:lnTo>
                <a:lnTo>
                  <a:pt x="3677412" y="876300"/>
                </a:lnTo>
                <a:lnTo>
                  <a:pt x="3730752" y="965200"/>
                </a:lnTo>
                <a:lnTo>
                  <a:pt x="3777996" y="1041400"/>
                </a:lnTo>
                <a:lnTo>
                  <a:pt x="3822192" y="1130300"/>
                </a:lnTo>
                <a:lnTo>
                  <a:pt x="3863340" y="1219200"/>
                </a:lnTo>
                <a:lnTo>
                  <a:pt x="3898392" y="1308100"/>
                </a:lnTo>
                <a:lnTo>
                  <a:pt x="3930396" y="1409700"/>
                </a:lnTo>
                <a:lnTo>
                  <a:pt x="3957828" y="1498600"/>
                </a:lnTo>
                <a:lnTo>
                  <a:pt x="3980688" y="1600200"/>
                </a:lnTo>
                <a:lnTo>
                  <a:pt x="3997452" y="1701800"/>
                </a:lnTo>
                <a:lnTo>
                  <a:pt x="4011168" y="1803400"/>
                </a:lnTo>
                <a:lnTo>
                  <a:pt x="4018788" y="1905000"/>
                </a:lnTo>
                <a:lnTo>
                  <a:pt x="4020312" y="2006600"/>
                </a:lnTo>
                <a:lnTo>
                  <a:pt x="4018788" y="2108200"/>
                </a:lnTo>
                <a:lnTo>
                  <a:pt x="4011168" y="2209800"/>
                </a:lnTo>
                <a:lnTo>
                  <a:pt x="3997452" y="2311400"/>
                </a:lnTo>
                <a:lnTo>
                  <a:pt x="3980688" y="2413000"/>
                </a:lnTo>
                <a:lnTo>
                  <a:pt x="3957828" y="2501900"/>
                </a:lnTo>
                <a:lnTo>
                  <a:pt x="3930396" y="2603500"/>
                </a:lnTo>
                <a:lnTo>
                  <a:pt x="3898392" y="2692400"/>
                </a:lnTo>
                <a:lnTo>
                  <a:pt x="3863340" y="2781300"/>
                </a:lnTo>
                <a:lnTo>
                  <a:pt x="3822192" y="2870200"/>
                </a:lnTo>
                <a:lnTo>
                  <a:pt x="3777996" y="2959100"/>
                </a:lnTo>
                <a:lnTo>
                  <a:pt x="3730752" y="3048000"/>
                </a:lnTo>
                <a:lnTo>
                  <a:pt x="3677412" y="3124200"/>
                </a:lnTo>
                <a:lnTo>
                  <a:pt x="3621024" y="3200400"/>
                </a:lnTo>
                <a:lnTo>
                  <a:pt x="3561588" y="3276600"/>
                </a:lnTo>
                <a:lnTo>
                  <a:pt x="3499104" y="3352800"/>
                </a:lnTo>
                <a:lnTo>
                  <a:pt x="3432048" y="3429000"/>
                </a:lnTo>
                <a:lnTo>
                  <a:pt x="3361944" y="3492500"/>
                </a:lnTo>
                <a:lnTo>
                  <a:pt x="3288792" y="3556000"/>
                </a:lnTo>
                <a:lnTo>
                  <a:pt x="3214116" y="3619500"/>
                </a:lnTo>
                <a:lnTo>
                  <a:pt x="3134868" y="3670300"/>
                </a:lnTo>
                <a:lnTo>
                  <a:pt x="3052572" y="3721100"/>
                </a:lnTo>
                <a:lnTo>
                  <a:pt x="2968752" y="3771900"/>
                </a:lnTo>
                <a:lnTo>
                  <a:pt x="2881884" y="3810000"/>
                </a:lnTo>
                <a:lnTo>
                  <a:pt x="2793492" y="3860800"/>
                </a:lnTo>
                <a:lnTo>
                  <a:pt x="2702052" y="3886200"/>
                </a:lnTo>
                <a:lnTo>
                  <a:pt x="2609088" y="3924300"/>
                </a:lnTo>
                <a:lnTo>
                  <a:pt x="2415540" y="3975100"/>
                </a:lnTo>
                <a:lnTo>
                  <a:pt x="2215896" y="4000500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3523" y="2641092"/>
            <a:ext cx="631190" cy="632460"/>
          </a:xfrm>
          <a:custGeom>
            <a:avLst/>
            <a:gdLst/>
            <a:ahLst/>
            <a:cxnLst/>
            <a:rect l="l" t="t" r="r" b="b"/>
            <a:pathLst>
              <a:path w="631189" h="632460">
                <a:moveTo>
                  <a:pt x="315468" y="632460"/>
                </a:moveTo>
                <a:lnTo>
                  <a:pt x="268617" y="629028"/>
                </a:lnTo>
                <a:lnTo>
                  <a:pt x="223979" y="619063"/>
                </a:lnTo>
                <a:lnTo>
                  <a:pt x="182028" y="603059"/>
                </a:lnTo>
                <a:lnTo>
                  <a:pt x="143236" y="581511"/>
                </a:lnTo>
                <a:lnTo>
                  <a:pt x="108079" y="554914"/>
                </a:lnTo>
                <a:lnTo>
                  <a:pt x="77030" y="523762"/>
                </a:lnTo>
                <a:lnTo>
                  <a:pt x="50563" y="488550"/>
                </a:lnTo>
                <a:lnTo>
                  <a:pt x="29152" y="449772"/>
                </a:lnTo>
                <a:lnTo>
                  <a:pt x="13272" y="407923"/>
                </a:lnTo>
                <a:lnTo>
                  <a:pt x="3397" y="363498"/>
                </a:lnTo>
                <a:lnTo>
                  <a:pt x="0" y="316992"/>
                </a:lnTo>
                <a:lnTo>
                  <a:pt x="3397" y="270106"/>
                </a:lnTo>
                <a:lnTo>
                  <a:pt x="13272" y="225371"/>
                </a:lnTo>
                <a:lnTo>
                  <a:pt x="29152" y="183273"/>
                </a:lnTo>
                <a:lnTo>
                  <a:pt x="50563" y="144302"/>
                </a:lnTo>
                <a:lnTo>
                  <a:pt x="77030" y="108944"/>
                </a:lnTo>
                <a:lnTo>
                  <a:pt x="108079" y="77688"/>
                </a:lnTo>
                <a:lnTo>
                  <a:pt x="143236" y="51021"/>
                </a:lnTo>
                <a:lnTo>
                  <a:pt x="182028" y="29431"/>
                </a:lnTo>
                <a:lnTo>
                  <a:pt x="223979" y="13405"/>
                </a:lnTo>
                <a:lnTo>
                  <a:pt x="268617" y="3432"/>
                </a:lnTo>
                <a:lnTo>
                  <a:pt x="315468" y="0"/>
                </a:lnTo>
                <a:lnTo>
                  <a:pt x="361974" y="3432"/>
                </a:lnTo>
                <a:lnTo>
                  <a:pt x="406399" y="13405"/>
                </a:lnTo>
                <a:lnTo>
                  <a:pt x="448248" y="29431"/>
                </a:lnTo>
                <a:lnTo>
                  <a:pt x="487026" y="51021"/>
                </a:lnTo>
                <a:lnTo>
                  <a:pt x="522238" y="77688"/>
                </a:lnTo>
                <a:lnTo>
                  <a:pt x="553390" y="108944"/>
                </a:lnTo>
                <a:lnTo>
                  <a:pt x="579987" y="144302"/>
                </a:lnTo>
                <a:lnTo>
                  <a:pt x="601535" y="183273"/>
                </a:lnTo>
                <a:lnTo>
                  <a:pt x="617539" y="225371"/>
                </a:lnTo>
                <a:lnTo>
                  <a:pt x="627504" y="270106"/>
                </a:lnTo>
                <a:lnTo>
                  <a:pt x="630936" y="316992"/>
                </a:lnTo>
                <a:lnTo>
                  <a:pt x="627504" y="363498"/>
                </a:lnTo>
                <a:lnTo>
                  <a:pt x="617539" y="407923"/>
                </a:lnTo>
                <a:lnTo>
                  <a:pt x="601535" y="449772"/>
                </a:lnTo>
                <a:lnTo>
                  <a:pt x="579987" y="488550"/>
                </a:lnTo>
                <a:lnTo>
                  <a:pt x="553390" y="523762"/>
                </a:lnTo>
                <a:lnTo>
                  <a:pt x="522238" y="554914"/>
                </a:lnTo>
                <a:lnTo>
                  <a:pt x="487026" y="581511"/>
                </a:lnTo>
                <a:lnTo>
                  <a:pt x="448248" y="603059"/>
                </a:lnTo>
                <a:lnTo>
                  <a:pt x="406399" y="619063"/>
                </a:lnTo>
                <a:lnTo>
                  <a:pt x="361974" y="629028"/>
                </a:lnTo>
                <a:lnTo>
                  <a:pt x="315468" y="6324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67428" y="2636520"/>
            <a:ext cx="643255" cy="641985"/>
          </a:xfrm>
          <a:custGeom>
            <a:avLst/>
            <a:gdLst/>
            <a:ahLst/>
            <a:cxnLst/>
            <a:rect l="l" t="t" r="r" b="b"/>
            <a:pathLst>
              <a:path w="643254" h="641985">
                <a:moveTo>
                  <a:pt x="338328" y="641604"/>
                </a:moveTo>
                <a:lnTo>
                  <a:pt x="304800" y="641604"/>
                </a:lnTo>
                <a:lnTo>
                  <a:pt x="272796" y="638556"/>
                </a:lnTo>
                <a:lnTo>
                  <a:pt x="256032" y="635508"/>
                </a:lnTo>
                <a:lnTo>
                  <a:pt x="240792" y="632460"/>
                </a:lnTo>
                <a:lnTo>
                  <a:pt x="210312" y="623316"/>
                </a:lnTo>
                <a:lnTo>
                  <a:pt x="196596" y="617220"/>
                </a:lnTo>
                <a:lnTo>
                  <a:pt x="181356" y="611124"/>
                </a:lnTo>
                <a:lnTo>
                  <a:pt x="117348" y="568452"/>
                </a:lnTo>
                <a:lnTo>
                  <a:pt x="73152" y="525780"/>
                </a:lnTo>
                <a:lnTo>
                  <a:pt x="54864" y="499872"/>
                </a:lnTo>
                <a:lnTo>
                  <a:pt x="45720" y="487680"/>
                </a:lnTo>
                <a:lnTo>
                  <a:pt x="38100" y="473964"/>
                </a:lnTo>
                <a:lnTo>
                  <a:pt x="25908" y="446532"/>
                </a:lnTo>
                <a:lnTo>
                  <a:pt x="13716" y="416052"/>
                </a:lnTo>
                <a:lnTo>
                  <a:pt x="10668" y="400812"/>
                </a:lnTo>
                <a:lnTo>
                  <a:pt x="6096" y="385572"/>
                </a:lnTo>
                <a:lnTo>
                  <a:pt x="3048" y="370332"/>
                </a:lnTo>
                <a:lnTo>
                  <a:pt x="0" y="336804"/>
                </a:lnTo>
                <a:lnTo>
                  <a:pt x="0" y="304800"/>
                </a:lnTo>
                <a:lnTo>
                  <a:pt x="3048" y="271272"/>
                </a:lnTo>
                <a:lnTo>
                  <a:pt x="6096" y="256032"/>
                </a:lnTo>
                <a:lnTo>
                  <a:pt x="10668" y="240792"/>
                </a:lnTo>
                <a:lnTo>
                  <a:pt x="13716" y="225552"/>
                </a:lnTo>
                <a:lnTo>
                  <a:pt x="19812" y="210312"/>
                </a:lnTo>
                <a:lnTo>
                  <a:pt x="25908" y="196596"/>
                </a:lnTo>
                <a:lnTo>
                  <a:pt x="32004" y="181356"/>
                </a:lnTo>
                <a:lnTo>
                  <a:pt x="38100" y="167640"/>
                </a:lnTo>
                <a:lnTo>
                  <a:pt x="45720" y="153924"/>
                </a:lnTo>
                <a:lnTo>
                  <a:pt x="54864" y="141732"/>
                </a:lnTo>
                <a:lnTo>
                  <a:pt x="64008" y="128016"/>
                </a:lnTo>
                <a:lnTo>
                  <a:pt x="94488" y="92964"/>
                </a:lnTo>
                <a:lnTo>
                  <a:pt x="153924" y="45720"/>
                </a:lnTo>
                <a:lnTo>
                  <a:pt x="181356" y="32004"/>
                </a:lnTo>
                <a:lnTo>
                  <a:pt x="196596" y="24384"/>
                </a:lnTo>
                <a:lnTo>
                  <a:pt x="210312" y="19812"/>
                </a:lnTo>
                <a:lnTo>
                  <a:pt x="225552" y="13716"/>
                </a:lnTo>
                <a:lnTo>
                  <a:pt x="240792" y="9144"/>
                </a:lnTo>
                <a:lnTo>
                  <a:pt x="256032" y="6096"/>
                </a:lnTo>
                <a:lnTo>
                  <a:pt x="272796" y="3048"/>
                </a:lnTo>
                <a:lnTo>
                  <a:pt x="304800" y="0"/>
                </a:lnTo>
                <a:lnTo>
                  <a:pt x="338328" y="0"/>
                </a:lnTo>
                <a:lnTo>
                  <a:pt x="370332" y="3048"/>
                </a:lnTo>
                <a:lnTo>
                  <a:pt x="400812" y="9144"/>
                </a:lnTo>
                <a:lnTo>
                  <a:pt x="405892" y="10668"/>
                </a:lnTo>
                <a:lnTo>
                  <a:pt x="304800" y="10668"/>
                </a:lnTo>
                <a:lnTo>
                  <a:pt x="274320" y="13716"/>
                </a:lnTo>
                <a:lnTo>
                  <a:pt x="243840" y="19812"/>
                </a:lnTo>
                <a:lnTo>
                  <a:pt x="228600" y="24384"/>
                </a:lnTo>
                <a:lnTo>
                  <a:pt x="214884" y="28956"/>
                </a:lnTo>
                <a:lnTo>
                  <a:pt x="199644" y="35052"/>
                </a:lnTo>
                <a:lnTo>
                  <a:pt x="201168" y="35052"/>
                </a:lnTo>
                <a:lnTo>
                  <a:pt x="187452" y="41148"/>
                </a:lnTo>
                <a:lnTo>
                  <a:pt x="162763" y="54864"/>
                </a:lnTo>
                <a:lnTo>
                  <a:pt x="160020" y="54864"/>
                </a:lnTo>
                <a:lnTo>
                  <a:pt x="147828" y="64008"/>
                </a:lnTo>
                <a:lnTo>
                  <a:pt x="135636" y="71628"/>
                </a:lnTo>
                <a:lnTo>
                  <a:pt x="125185" y="80772"/>
                </a:lnTo>
                <a:lnTo>
                  <a:pt x="123444" y="80772"/>
                </a:lnTo>
                <a:lnTo>
                  <a:pt x="82296" y="123444"/>
                </a:lnTo>
                <a:lnTo>
                  <a:pt x="56388" y="160020"/>
                </a:lnTo>
                <a:lnTo>
                  <a:pt x="49614" y="172212"/>
                </a:lnTo>
                <a:lnTo>
                  <a:pt x="48768" y="172212"/>
                </a:lnTo>
                <a:lnTo>
                  <a:pt x="41148" y="185928"/>
                </a:lnTo>
                <a:lnTo>
                  <a:pt x="35052" y="199644"/>
                </a:lnTo>
                <a:lnTo>
                  <a:pt x="30937" y="213360"/>
                </a:lnTo>
                <a:lnTo>
                  <a:pt x="30480" y="213360"/>
                </a:lnTo>
                <a:lnTo>
                  <a:pt x="24384" y="228600"/>
                </a:lnTo>
                <a:lnTo>
                  <a:pt x="21336" y="243840"/>
                </a:lnTo>
                <a:lnTo>
                  <a:pt x="17221" y="257556"/>
                </a:lnTo>
                <a:lnTo>
                  <a:pt x="16764" y="257556"/>
                </a:lnTo>
                <a:lnTo>
                  <a:pt x="15378" y="272796"/>
                </a:lnTo>
                <a:lnTo>
                  <a:pt x="15240" y="272796"/>
                </a:lnTo>
                <a:lnTo>
                  <a:pt x="12192" y="289560"/>
                </a:lnTo>
                <a:lnTo>
                  <a:pt x="12192" y="304800"/>
                </a:lnTo>
                <a:lnTo>
                  <a:pt x="10806" y="320040"/>
                </a:lnTo>
                <a:lnTo>
                  <a:pt x="10668" y="320040"/>
                </a:lnTo>
                <a:lnTo>
                  <a:pt x="10668" y="321564"/>
                </a:lnTo>
                <a:lnTo>
                  <a:pt x="10806" y="321564"/>
                </a:lnTo>
                <a:lnTo>
                  <a:pt x="12192" y="336804"/>
                </a:lnTo>
                <a:lnTo>
                  <a:pt x="12192" y="352044"/>
                </a:lnTo>
                <a:lnTo>
                  <a:pt x="15240" y="368808"/>
                </a:lnTo>
                <a:lnTo>
                  <a:pt x="15378" y="368808"/>
                </a:lnTo>
                <a:lnTo>
                  <a:pt x="16764" y="384048"/>
                </a:lnTo>
                <a:lnTo>
                  <a:pt x="17221" y="384048"/>
                </a:lnTo>
                <a:lnTo>
                  <a:pt x="21336" y="397764"/>
                </a:lnTo>
                <a:lnTo>
                  <a:pt x="24384" y="413004"/>
                </a:lnTo>
                <a:lnTo>
                  <a:pt x="30480" y="428244"/>
                </a:lnTo>
                <a:lnTo>
                  <a:pt x="30937" y="428244"/>
                </a:lnTo>
                <a:lnTo>
                  <a:pt x="35052" y="441960"/>
                </a:lnTo>
                <a:lnTo>
                  <a:pt x="41148" y="455676"/>
                </a:lnTo>
                <a:lnTo>
                  <a:pt x="48768" y="469392"/>
                </a:lnTo>
                <a:lnTo>
                  <a:pt x="49614" y="469392"/>
                </a:lnTo>
                <a:lnTo>
                  <a:pt x="56388" y="481584"/>
                </a:lnTo>
                <a:lnTo>
                  <a:pt x="64008" y="493776"/>
                </a:lnTo>
                <a:lnTo>
                  <a:pt x="82296" y="518160"/>
                </a:lnTo>
                <a:lnTo>
                  <a:pt x="102108" y="541020"/>
                </a:lnTo>
                <a:lnTo>
                  <a:pt x="103632" y="541020"/>
                </a:lnTo>
                <a:lnTo>
                  <a:pt x="123444" y="560832"/>
                </a:lnTo>
                <a:lnTo>
                  <a:pt x="135636" y="569976"/>
                </a:lnTo>
                <a:lnTo>
                  <a:pt x="147828" y="577596"/>
                </a:lnTo>
                <a:lnTo>
                  <a:pt x="160020" y="586740"/>
                </a:lnTo>
                <a:lnTo>
                  <a:pt x="173736" y="594360"/>
                </a:lnTo>
                <a:lnTo>
                  <a:pt x="176479" y="594360"/>
                </a:lnTo>
                <a:lnTo>
                  <a:pt x="187452" y="600456"/>
                </a:lnTo>
                <a:lnTo>
                  <a:pt x="228600" y="617220"/>
                </a:lnTo>
                <a:lnTo>
                  <a:pt x="274320" y="627888"/>
                </a:lnTo>
                <a:lnTo>
                  <a:pt x="304800" y="630936"/>
                </a:lnTo>
                <a:lnTo>
                  <a:pt x="405892" y="630936"/>
                </a:lnTo>
                <a:lnTo>
                  <a:pt x="400812" y="632460"/>
                </a:lnTo>
                <a:lnTo>
                  <a:pt x="370332" y="638556"/>
                </a:lnTo>
                <a:lnTo>
                  <a:pt x="338328" y="641604"/>
                </a:lnTo>
                <a:close/>
              </a:path>
              <a:path w="643254" h="641985">
                <a:moveTo>
                  <a:pt x="481584" y="56388"/>
                </a:moveTo>
                <a:lnTo>
                  <a:pt x="469392" y="48768"/>
                </a:lnTo>
                <a:lnTo>
                  <a:pt x="455676" y="41148"/>
                </a:lnTo>
                <a:lnTo>
                  <a:pt x="428244" y="28956"/>
                </a:lnTo>
                <a:lnTo>
                  <a:pt x="413004" y="24384"/>
                </a:lnTo>
                <a:lnTo>
                  <a:pt x="399288" y="19812"/>
                </a:lnTo>
                <a:lnTo>
                  <a:pt x="368808" y="13716"/>
                </a:lnTo>
                <a:lnTo>
                  <a:pt x="336804" y="10668"/>
                </a:lnTo>
                <a:lnTo>
                  <a:pt x="405892" y="10668"/>
                </a:lnTo>
                <a:lnTo>
                  <a:pt x="416052" y="13716"/>
                </a:lnTo>
                <a:lnTo>
                  <a:pt x="431292" y="19812"/>
                </a:lnTo>
                <a:lnTo>
                  <a:pt x="446532" y="24384"/>
                </a:lnTo>
                <a:lnTo>
                  <a:pt x="460248" y="32004"/>
                </a:lnTo>
                <a:lnTo>
                  <a:pt x="473964" y="38100"/>
                </a:lnTo>
                <a:lnTo>
                  <a:pt x="487680" y="45720"/>
                </a:lnTo>
                <a:lnTo>
                  <a:pt x="501396" y="54864"/>
                </a:lnTo>
                <a:lnTo>
                  <a:pt x="481584" y="54864"/>
                </a:lnTo>
                <a:lnTo>
                  <a:pt x="481584" y="56388"/>
                </a:lnTo>
                <a:close/>
              </a:path>
              <a:path w="643254" h="641985">
                <a:moveTo>
                  <a:pt x="160020" y="56388"/>
                </a:moveTo>
                <a:lnTo>
                  <a:pt x="160020" y="54864"/>
                </a:lnTo>
                <a:lnTo>
                  <a:pt x="162763" y="54864"/>
                </a:lnTo>
                <a:lnTo>
                  <a:pt x="160020" y="56388"/>
                </a:lnTo>
                <a:close/>
              </a:path>
              <a:path w="643254" h="641985">
                <a:moveTo>
                  <a:pt x="507492" y="73152"/>
                </a:moveTo>
                <a:lnTo>
                  <a:pt x="493776" y="64008"/>
                </a:lnTo>
                <a:lnTo>
                  <a:pt x="495300" y="64008"/>
                </a:lnTo>
                <a:lnTo>
                  <a:pt x="481584" y="54864"/>
                </a:lnTo>
                <a:lnTo>
                  <a:pt x="501396" y="54864"/>
                </a:lnTo>
                <a:lnTo>
                  <a:pt x="523748" y="71628"/>
                </a:lnTo>
                <a:lnTo>
                  <a:pt x="505968" y="71628"/>
                </a:lnTo>
                <a:lnTo>
                  <a:pt x="507492" y="73152"/>
                </a:lnTo>
                <a:close/>
              </a:path>
              <a:path w="643254" h="641985">
                <a:moveTo>
                  <a:pt x="518160" y="82296"/>
                </a:moveTo>
                <a:lnTo>
                  <a:pt x="505968" y="71628"/>
                </a:lnTo>
                <a:lnTo>
                  <a:pt x="523748" y="71628"/>
                </a:lnTo>
                <a:lnTo>
                  <a:pt x="525780" y="73152"/>
                </a:lnTo>
                <a:lnTo>
                  <a:pt x="534572" y="80772"/>
                </a:lnTo>
                <a:lnTo>
                  <a:pt x="518160" y="80772"/>
                </a:lnTo>
                <a:lnTo>
                  <a:pt x="518160" y="82296"/>
                </a:lnTo>
                <a:close/>
              </a:path>
              <a:path w="643254" h="641985">
                <a:moveTo>
                  <a:pt x="123444" y="82296"/>
                </a:moveTo>
                <a:lnTo>
                  <a:pt x="123444" y="80772"/>
                </a:lnTo>
                <a:lnTo>
                  <a:pt x="125185" y="80772"/>
                </a:lnTo>
                <a:lnTo>
                  <a:pt x="123444" y="82296"/>
                </a:lnTo>
                <a:close/>
              </a:path>
              <a:path w="643254" h="641985">
                <a:moveTo>
                  <a:pt x="594360" y="173736"/>
                </a:moveTo>
                <a:lnTo>
                  <a:pt x="586740" y="160020"/>
                </a:lnTo>
                <a:lnTo>
                  <a:pt x="577596" y="147828"/>
                </a:lnTo>
                <a:lnTo>
                  <a:pt x="579120" y="147828"/>
                </a:lnTo>
                <a:lnTo>
                  <a:pt x="560832" y="123444"/>
                </a:lnTo>
                <a:lnTo>
                  <a:pt x="541020" y="102108"/>
                </a:lnTo>
                <a:lnTo>
                  <a:pt x="518160" y="80772"/>
                </a:lnTo>
                <a:lnTo>
                  <a:pt x="534572" y="80772"/>
                </a:lnTo>
                <a:lnTo>
                  <a:pt x="548640" y="92964"/>
                </a:lnTo>
                <a:lnTo>
                  <a:pt x="568452" y="115824"/>
                </a:lnTo>
                <a:lnTo>
                  <a:pt x="579120" y="128016"/>
                </a:lnTo>
                <a:lnTo>
                  <a:pt x="588264" y="141732"/>
                </a:lnTo>
                <a:lnTo>
                  <a:pt x="595884" y="153924"/>
                </a:lnTo>
                <a:lnTo>
                  <a:pt x="606044" y="172212"/>
                </a:lnTo>
                <a:lnTo>
                  <a:pt x="594360" y="172212"/>
                </a:lnTo>
                <a:lnTo>
                  <a:pt x="594360" y="173736"/>
                </a:lnTo>
                <a:close/>
              </a:path>
              <a:path w="643254" h="641985">
                <a:moveTo>
                  <a:pt x="48768" y="173736"/>
                </a:moveTo>
                <a:lnTo>
                  <a:pt x="48768" y="172212"/>
                </a:lnTo>
                <a:lnTo>
                  <a:pt x="49614" y="172212"/>
                </a:lnTo>
                <a:lnTo>
                  <a:pt x="48768" y="173736"/>
                </a:lnTo>
                <a:close/>
              </a:path>
              <a:path w="643254" h="641985">
                <a:moveTo>
                  <a:pt x="612648" y="214884"/>
                </a:moveTo>
                <a:lnTo>
                  <a:pt x="606552" y="199644"/>
                </a:lnTo>
                <a:lnTo>
                  <a:pt x="594360" y="172212"/>
                </a:lnTo>
                <a:lnTo>
                  <a:pt x="606044" y="172212"/>
                </a:lnTo>
                <a:lnTo>
                  <a:pt x="611124" y="181356"/>
                </a:lnTo>
                <a:lnTo>
                  <a:pt x="617220" y="195072"/>
                </a:lnTo>
                <a:lnTo>
                  <a:pt x="623316" y="210312"/>
                </a:lnTo>
                <a:lnTo>
                  <a:pt x="624230" y="213360"/>
                </a:lnTo>
                <a:lnTo>
                  <a:pt x="612648" y="213360"/>
                </a:lnTo>
                <a:lnTo>
                  <a:pt x="612648" y="214884"/>
                </a:lnTo>
                <a:close/>
              </a:path>
              <a:path w="643254" h="641985">
                <a:moveTo>
                  <a:pt x="30480" y="214884"/>
                </a:moveTo>
                <a:lnTo>
                  <a:pt x="30480" y="213360"/>
                </a:lnTo>
                <a:lnTo>
                  <a:pt x="30937" y="213360"/>
                </a:lnTo>
                <a:lnTo>
                  <a:pt x="30480" y="214884"/>
                </a:lnTo>
                <a:close/>
              </a:path>
              <a:path w="643254" h="641985">
                <a:moveTo>
                  <a:pt x="624840" y="259080"/>
                </a:moveTo>
                <a:lnTo>
                  <a:pt x="621792" y="243840"/>
                </a:lnTo>
                <a:lnTo>
                  <a:pt x="612648" y="213360"/>
                </a:lnTo>
                <a:lnTo>
                  <a:pt x="624230" y="213360"/>
                </a:lnTo>
                <a:lnTo>
                  <a:pt x="632460" y="240792"/>
                </a:lnTo>
                <a:lnTo>
                  <a:pt x="635812" y="257556"/>
                </a:lnTo>
                <a:lnTo>
                  <a:pt x="624840" y="257556"/>
                </a:lnTo>
                <a:lnTo>
                  <a:pt x="624840" y="259080"/>
                </a:lnTo>
                <a:close/>
              </a:path>
              <a:path w="643254" h="641985">
                <a:moveTo>
                  <a:pt x="16764" y="259080"/>
                </a:moveTo>
                <a:lnTo>
                  <a:pt x="16764" y="257556"/>
                </a:lnTo>
                <a:lnTo>
                  <a:pt x="17221" y="257556"/>
                </a:lnTo>
                <a:lnTo>
                  <a:pt x="16764" y="259080"/>
                </a:lnTo>
                <a:close/>
              </a:path>
              <a:path w="643254" h="641985">
                <a:moveTo>
                  <a:pt x="627888" y="274320"/>
                </a:moveTo>
                <a:lnTo>
                  <a:pt x="624840" y="257556"/>
                </a:lnTo>
                <a:lnTo>
                  <a:pt x="635812" y="257556"/>
                </a:lnTo>
                <a:lnTo>
                  <a:pt x="638556" y="271272"/>
                </a:lnTo>
                <a:lnTo>
                  <a:pt x="638833" y="272796"/>
                </a:lnTo>
                <a:lnTo>
                  <a:pt x="627888" y="272796"/>
                </a:lnTo>
                <a:lnTo>
                  <a:pt x="627888" y="274320"/>
                </a:lnTo>
                <a:close/>
              </a:path>
              <a:path w="643254" h="641985">
                <a:moveTo>
                  <a:pt x="15240" y="274320"/>
                </a:moveTo>
                <a:lnTo>
                  <a:pt x="15240" y="272796"/>
                </a:lnTo>
                <a:lnTo>
                  <a:pt x="15378" y="272796"/>
                </a:lnTo>
                <a:lnTo>
                  <a:pt x="15240" y="274320"/>
                </a:lnTo>
                <a:close/>
              </a:path>
              <a:path w="643254" h="641985">
                <a:moveTo>
                  <a:pt x="638833" y="368808"/>
                </a:moveTo>
                <a:lnTo>
                  <a:pt x="627888" y="368808"/>
                </a:lnTo>
                <a:lnTo>
                  <a:pt x="629412" y="352044"/>
                </a:lnTo>
                <a:lnTo>
                  <a:pt x="630936" y="336804"/>
                </a:lnTo>
                <a:lnTo>
                  <a:pt x="630936" y="304800"/>
                </a:lnTo>
                <a:lnTo>
                  <a:pt x="629412" y="289560"/>
                </a:lnTo>
                <a:lnTo>
                  <a:pt x="627888" y="272796"/>
                </a:lnTo>
                <a:lnTo>
                  <a:pt x="638833" y="272796"/>
                </a:lnTo>
                <a:lnTo>
                  <a:pt x="641604" y="288036"/>
                </a:lnTo>
                <a:lnTo>
                  <a:pt x="641604" y="304800"/>
                </a:lnTo>
                <a:lnTo>
                  <a:pt x="643128" y="321564"/>
                </a:lnTo>
                <a:lnTo>
                  <a:pt x="641604" y="336804"/>
                </a:lnTo>
                <a:lnTo>
                  <a:pt x="641604" y="353568"/>
                </a:lnTo>
                <a:lnTo>
                  <a:pt x="638833" y="368808"/>
                </a:lnTo>
                <a:close/>
              </a:path>
              <a:path w="643254" h="641985">
                <a:moveTo>
                  <a:pt x="10737" y="320802"/>
                </a:moveTo>
                <a:lnTo>
                  <a:pt x="10668" y="320040"/>
                </a:lnTo>
                <a:lnTo>
                  <a:pt x="10806" y="320040"/>
                </a:lnTo>
                <a:lnTo>
                  <a:pt x="10737" y="320802"/>
                </a:lnTo>
                <a:close/>
              </a:path>
              <a:path w="643254" h="641985">
                <a:moveTo>
                  <a:pt x="10806" y="321564"/>
                </a:moveTo>
                <a:lnTo>
                  <a:pt x="10668" y="321564"/>
                </a:lnTo>
                <a:lnTo>
                  <a:pt x="10737" y="320802"/>
                </a:lnTo>
                <a:lnTo>
                  <a:pt x="10806" y="321564"/>
                </a:lnTo>
                <a:close/>
              </a:path>
              <a:path w="643254" h="641985">
                <a:moveTo>
                  <a:pt x="15378" y="368808"/>
                </a:moveTo>
                <a:lnTo>
                  <a:pt x="15240" y="368808"/>
                </a:lnTo>
                <a:lnTo>
                  <a:pt x="15240" y="367284"/>
                </a:lnTo>
                <a:lnTo>
                  <a:pt x="15378" y="368808"/>
                </a:lnTo>
                <a:close/>
              </a:path>
              <a:path w="643254" h="641985">
                <a:moveTo>
                  <a:pt x="635812" y="384048"/>
                </a:moveTo>
                <a:lnTo>
                  <a:pt x="624840" y="384048"/>
                </a:lnTo>
                <a:lnTo>
                  <a:pt x="627888" y="367284"/>
                </a:lnTo>
                <a:lnTo>
                  <a:pt x="627888" y="368808"/>
                </a:lnTo>
                <a:lnTo>
                  <a:pt x="638833" y="368808"/>
                </a:lnTo>
                <a:lnTo>
                  <a:pt x="638556" y="370332"/>
                </a:lnTo>
                <a:lnTo>
                  <a:pt x="635812" y="384048"/>
                </a:lnTo>
                <a:close/>
              </a:path>
              <a:path w="643254" h="641985">
                <a:moveTo>
                  <a:pt x="17221" y="384048"/>
                </a:moveTo>
                <a:lnTo>
                  <a:pt x="16764" y="384048"/>
                </a:lnTo>
                <a:lnTo>
                  <a:pt x="16764" y="382524"/>
                </a:lnTo>
                <a:lnTo>
                  <a:pt x="17221" y="384048"/>
                </a:lnTo>
                <a:close/>
              </a:path>
              <a:path w="643254" h="641985">
                <a:moveTo>
                  <a:pt x="624230" y="428244"/>
                </a:moveTo>
                <a:lnTo>
                  <a:pt x="612648" y="428244"/>
                </a:lnTo>
                <a:lnTo>
                  <a:pt x="621792" y="397764"/>
                </a:lnTo>
                <a:lnTo>
                  <a:pt x="624840" y="382524"/>
                </a:lnTo>
                <a:lnTo>
                  <a:pt x="624840" y="384048"/>
                </a:lnTo>
                <a:lnTo>
                  <a:pt x="635812" y="384048"/>
                </a:lnTo>
                <a:lnTo>
                  <a:pt x="632460" y="400812"/>
                </a:lnTo>
                <a:lnTo>
                  <a:pt x="624230" y="428244"/>
                </a:lnTo>
                <a:close/>
              </a:path>
              <a:path w="643254" h="641985">
                <a:moveTo>
                  <a:pt x="30937" y="428244"/>
                </a:moveTo>
                <a:lnTo>
                  <a:pt x="30480" y="428244"/>
                </a:lnTo>
                <a:lnTo>
                  <a:pt x="30480" y="426720"/>
                </a:lnTo>
                <a:lnTo>
                  <a:pt x="30937" y="428244"/>
                </a:lnTo>
                <a:close/>
              </a:path>
              <a:path w="643254" h="641985">
                <a:moveTo>
                  <a:pt x="606044" y="469392"/>
                </a:moveTo>
                <a:lnTo>
                  <a:pt x="594360" y="469392"/>
                </a:lnTo>
                <a:lnTo>
                  <a:pt x="606552" y="441960"/>
                </a:lnTo>
                <a:lnTo>
                  <a:pt x="612648" y="426720"/>
                </a:lnTo>
                <a:lnTo>
                  <a:pt x="612648" y="428244"/>
                </a:lnTo>
                <a:lnTo>
                  <a:pt x="624230" y="428244"/>
                </a:lnTo>
                <a:lnTo>
                  <a:pt x="623316" y="431292"/>
                </a:lnTo>
                <a:lnTo>
                  <a:pt x="617220" y="446532"/>
                </a:lnTo>
                <a:lnTo>
                  <a:pt x="611124" y="460248"/>
                </a:lnTo>
                <a:lnTo>
                  <a:pt x="606044" y="469392"/>
                </a:lnTo>
                <a:close/>
              </a:path>
              <a:path w="643254" h="641985">
                <a:moveTo>
                  <a:pt x="49614" y="469392"/>
                </a:moveTo>
                <a:lnTo>
                  <a:pt x="48768" y="469392"/>
                </a:lnTo>
                <a:lnTo>
                  <a:pt x="48768" y="467868"/>
                </a:lnTo>
                <a:lnTo>
                  <a:pt x="49614" y="469392"/>
                </a:lnTo>
                <a:close/>
              </a:path>
              <a:path w="643254" h="641985">
                <a:moveTo>
                  <a:pt x="555244" y="541020"/>
                </a:moveTo>
                <a:lnTo>
                  <a:pt x="541020" y="541020"/>
                </a:lnTo>
                <a:lnTo>
                  <a:pt x="560832" y="518160"/>
                </a:lnTo>
                <a:lnTo>
                  <a:pt x="579120" y="493776"/>
                </a:lnTo>
                <a:lnTo>
                  <a:pt x="577596" y="493776"/>
                </a:lnTo>
                <a:lnTo>
                  <a:pt x="586740" y="481584"/>
                </a:lnTo>
                <a:lnTo>
                  <a:pt x="594360" y="467868"/>
                </a:lnTo>
                <a:lnTo>
                  <a:pt x="594360" y="469392"/>
                </a:lnTo>
                <a:lnTo>
                  <a:pt x="606044" y="469392"/>
                </a:lnTo>
                <a:lnTo>
                  <a:pt x="595884" y="487680"/>
                </a:lnTo>
                <a:lnTo>
                  <a:pt x="588264" y="499872"/>
                </a:lnTo>
                <a:lnTo>
                  <a:pt x="579120" y="513588"/>
                </a:lnTo>
                <a:lnTo>
                  <a:pt x="568452" y="525780"/>
                </a:lnTo>
                <a:lnTo>
                  <a:pt x="555244" y="541020"/>
                </a:lnTo>
                <a:close/>
              </a:path>
              <a:path w="643254" h="641985">
                <a:moveTo>
                  <a:pt x="103632" y="541020"/>
                </a:moveTo>
                <a:lnTo>
                  <a:pt x="102108" y="541020"/>
                </a:lnTo>
                <a:lnTo>
                  <a:pt x="102108" y="539496"/>
                </a:lnTo>
                <a:lnTo>
                  <a:pt x="103632" y="541020"/>
                </a:lnTo>
                <a:close/>
              </a:path>
              <a:path w="643254" h="641985">
                <a:moveTo>
                  <a:pt x="489966" y="594360"/>
                </a:moveTo>
                <a:lnTo>
                  <a:pt x="469392" y="594360"/>
                </a:lnTo>
                <a:lnTo>
                  <a:pt x="481584" y="586740"/>
                </a:lnTo>
                <a:lnTo>
                  <a:pt x="495300" y="577596"/>
                </a:lnTo>
                <a:lnTo>
                  <a:pt x="507492" y="569976"/>
                </a:lnTo>
                <a:lnTo>
                  <a:pt x="505968" y="569976"/>
                </a:lnTo>
                <a:lnTo>
                  <a:pt x="518160" y="560832"/>
                </a:lnTo>
                <a:lnTo>
                  <a:pt x="541020" y="539496"/>
                </a:lnTo>
                <a:lnTo>
                  <a:pt x="541020" y="541020"/>
                </a:lnTo>
                <a:lnTo>
                  <a:pt x="555244" y="541020"/>
                </a:lnTo>
                <a:lnTo>
                  <a:pt x="548640" y="548640"/>
                </a:lnTo>
                <a:lnTo>
                  <a:pt x="525780" y="568452"/>
                </a:lnTo>
                <a:lnTo>
                  <a:pt x="501396" y="586740"/>
                </a:lnTo>
                <a:lnTo>
                  <a:pt x="489966" y="594360"/>
                </a:lnTo>
                <a:close/>
              </a:path>
              <a:path w="643254" h="641985">
                <a:moveTo>
                  <a:pt x="176479" y="594360"/>
                </a:moveTo>
                <a:lnTo>
                  <a:pt x="173736" y="594360"/>
                </a:lnTo>
                <a:lnTo>
                  <a:pt x="173736" y="592836"/>
                </a:lnTo>
                <a:lnTo>
                  <a:pt x="176479" y="594360"/>
                </a:lnTo>
                <a:close/>
              </a:path>
              <a:path w="643254" h="641985">
                <a:moveTo>
                  <a:pt x="405892" y="630936"/>
                </a:moveTo>
                <a:lnTo>
                  <a:pt x="336804" y="630936"/>
                </a:lnTo>
                <a:lnTo>
                  <a:pt x="368808" y="627888"/>
                </a:lnTo>
                <a:lnTo>
                  <a:pt x="399288" y="621792"/>
                </a:lnTo>
                <a:lnTo>
                  <a:pt x="413004" y="617220"/>
                </a:lnTo>
                <a:lnTo>
                  <a:pt x="428244" y="612648"/>
                </a:lnTo>
                <a:lnTo>
                  <a:pt x="455676" y="600456"/>
                </a:lnTo>
                <a:lnTo>
                  <a:pt x="469392" y="592836"/>
                </a:lnTo>
                <a:lnTo>
                  <a:pt x="469392" y="594360"/>
                </a:lnTo>
                <a:lnTo>
                  <a:pt x="489966" y="594360"/>
                </a:lnTo>
                <a:lnTo>
                  <a:pt x="487680" y="595884"/>
                </a:lnTo>
                <a:lnTo>
                  <a:pt x="460248" y="611124"/>
                </a:lnTo>
                <a:lnTo>
                  <a:pt x="446532" y="617220"/>
                </a:lnTo>
                <a:lnTo>
                  <a:pt x="431292" y="623316"/>
                </a:lnTo>
                <a:lnTo>
                  <a:pt x="405892" y="63093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152644" y="2895600"/>
            <a:ext cx="138683" cy="1386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154167" y="2897124"/>
            <a:ext cx="137160" cy="137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717535" y="2650236"/>
            <a:ext cx="632460" cy="632460"/>
          </a:xfrm>
          <a:custGeom>
            <a:avLst/>
            <a:gdLst/>
            <a:ahLst/>
            <a:cxnLst/>
            <a:rect l="l" t="t" r="r" b="b"/>
            <a:pathLst>
              <a:path w="632459" h="632460">
                <a:moveTo>
                  <a:pt x="316992" y="632460"/>
                </a:moveTo>
                <a:lnTo>
                  <a:pt x="270106" y="629027"/>
                </a:lnTo>
                <a:lnTo>
                  <a:pt x="225371" y="619054"/>
                </a:lnTo>
                <a:lnTo>
                  <a:pt x="183273" y="603028"/>
                </a:lnTo>
                <a:lnTo>
                  <a:pt x="144302" y="581438"/>
                </a:lnTo>
                <a:lnTo>
                  <a:pt x="108944" y="554771"/>
                </a:lnTo>
                <a:lnTo>
                  <a:pt x="77688" y="523515"/>
                </a:lnTo>
                <a:lnTo>
                  <a:pt x="51021" y="488157"/>
                </a:lnTo>
                <a:lnTo>
                  <a:pt x="29431" y="449186"/>
                </a:lnTo>
                <a:lnTo>
                  <a:pt x="13405" y="407088"/>
                </a:lnTo>
                <a:lnTo>
                  <a:pt x="3432" y="362353"/>
                </a:lnTo>
                <a:lnTo>
                  <a:pt x="0" y="315468"/>
                </a:lnTo>
                <a:lnTo>
                  <a:pt x="3432" y="268961"/>
                </a:lnTo>
                <a:lnTo>
                  <a:pt x="13405" y="224536"/>
                </a:lnTo>
                <a:lnTo>
                  <a:pt x="29431" y="182687"/>
                </a:lnTo>
                <a:lnTo>
                  <a:pt x="51021" y="143909"/>
                </a:lnTo>
                <a:lnTo>
                  <a:pt x="77688" y="108697"/>
                </a:lnTo>
                <a:lnTo>
                  <a:pt x="108944" y="77545"/>
                </a:lnTo>
                <a:lnTo>
                  <a:pt x="144302" y="50948"/>
                </a:lnTo>
                <a:lnTo>
                  <a:pt x="183273" y="29400"/>
                </a:lnTo>
                <a:lnTo>
                  <a:pt x="225371" y="13396"/>
                </a:lnTo>
                <a:lnTo>
                  <a:pt x="270106" y="3431"/>
                </a:lnTo>
                <a:lnTo>
                  <a:pt x="316992" y="0"/>
                </a:lnTo>
                <a:lnTo>
                  <a:pt x="363498" y="3431"/>
                </a:lnTo>
                <a:lnTo>
                  <a:pt x="407923" y="13396"/>
                </a:lnTo>
                <a:lnTo>
                  <a:pt x="449772" y="29400"/>
                </a:lnTo>
                <a:lnTo>
                  <a:pt x="488550" y="50948"/>
                </a:lnTo>
                <a:lnTo>
                  <a:pt x="523762" y="77545"/>
                </a:lnTo>
                <a:lnTo>
                  <a:pt x="554914" y="108697"/>
                </a:lnTo>
                <a:lnTo>
                  <a:pt x="581511" y="143909"/>
                </a:lnTo>
                <a:lnTo>
                  <a:pt x="603059" y="182687"/>
                </a:lnTo>
                <a:lnTo>
                  <a:pt x="619063" y="224536"/>
                </a:lnTo>
                <a:lnTo>
                  <a:pt x="629028" y="268961"/>
                </a:lnTo>
                <a:lnTo>
                  <a:pt x="632460" y="315468"/>
                </a:lnTo>
                <a:lnTo>
                  <a:pt x="629028" y="362353"/>
                </a:lnTo>
                <a:lnTo>
                  <a:pt x="619063" y="407088"/>
                </a:lnTo>
                <a:lnTo>
                  <a:pt x="603059" y="449186"/>
                </a:lnTo>
                <a:lnTo>
                  <a:pt x="581511" y="488157"/>
                </a:lnTo>
                <a:lnTo>
                  <a:pt x="554914" y="523515"/>
                </a:lnTo>
                <a:lnTo>
                  <a:pt x="523762" y="554771"/>
                </a:lnTo>
                <a:lnTo>
                  <a:pt x="488550" y="581438"/>
                </a:lnTo>
                <a:lnTo>
                  <a:pt x="449772" y="603028"/>
                </a:lnTo>
                <a:lnTo>
                  <a:pt x="407923" y="619054"/>
                </a:lnTo>
                <a:lnTo>
                  <a:pt x="363498" y="629027"/>
                </a:lnTo>
                <a:lnTo>
                  <a:pt x="316992" y="6324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12964" y="2645664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4" h="641985">
                <a:moveTo>
                  <a:pt x="336804" y="641604"/>
                </a:moveTo>
                <a:lnTo>
                  <a:pt x="304800" y="641604"/>
                </a:lnTo>
                <a:lnTo>
                  <a:pt x="271272" y="638556"/>
                </a:lnTo>
                <a:lnTo>
                  <a:pt x="240792" y="632460"/>
                </a:lnTo>
                <a:lnTo>
                  <a:pt x="225552" y="627888"/>
                </a:lnTo>
                <a:lnTo>
                  <a:pt x="210312" y="621792"/>
                </a:lnTo>
                <a:lnTo>
                  <a:pt x="196596" y="617220"/>
                </a:lnTo>
                <a:lnTo>
                  <a:pt x="181356" y="609600"/>
                </a:lnTo>
                <a:lnTo>
                  <a:pt x="167640" y="603504"/>
                </a:lnTo>
                <a:lnTo>
                  <a:pt x="153924" y="595884"/>
                </a:lnTo>
                <a:lnTo>
                  <a:pt x="141732" y="586740"/>
                </a:lnTo>
                <a:lnTo>
                  <a:pt x="128016" y="577596"/>
                </a:lnTo>
                <a:lnTo>
                  <a:pt x="115824" y="568452"/>
                </a:lnTo>
                <a:lnTo>
                  <a:pt x="92964" y="547116"/>
                </a:lnTo>
                <a:lnTo>
                  <a:pt x="73152" y="525780"/>
                </a:lnTo>
                <a:lnTo>
                  <a:pt x="64008" y="513588"/>
                </a:lnTo>
                <a:lnTo>
                  <a:pt x="54864" y="499872"/>
                </a:lnTo>
                <a:lnTo>
                  <a:pt x="45720" y="487680"/>
                </a:lnTo>
                <a:lnTo>
                  <a:pt x="38100" y="473964"/>
                </a:lnTo>
                <a:lnTo>
                  <a:pt x="32004" y="460248"/>
                </a:lnTo>
                <a:lnTo>
                  <a:pt x="24384" y="445008"/>
                </a:lnTo>
                <a:lnTo>
                  <a:pt x="19812" y="431292"/>
                </a:lnTo>
                <a:lnTo>
                  <a:pt x="13716" y="416052"/>
                </a:lnTo>
                <a:lnTo>
                  <a:pt x="9144" y="400812"/>
                </a:lnTo>
                <a:lnTo>
                  <a:pt x="3048" y="370332"/>
                </a:lnTo>
                <a:lnTo>
                  <a:pt x="0" y="336804"/>
                </a:lnTo>
                <a:lnTo>
                  <a:pt x="0" y="304800"/>
                </a:lnTo>
                <a:lnTo>
                  <a:pt x="3048" y="271272"/>
                </a:lnTo>
                <a:lnTo>
                  <a:pt x="9144" y="240792"/>
                </a:lnTo>
                <a:lnTo>
                  <a:pt x="13716" y="225552"/>
                </a:lnTo>
                <a:lnTo>
                  <a:pt x="19812" y="210312"/>
                </a:lnTo>
                <a:lnTo>
                  <a:pt x="24384" y="195072"/>
                </a:lnTo>
                <a:lnTo>
                  <a:pt x="32004" y="181356"/>
                </a:lnTo>
                <a:lnTo>
                  <a:pt x="38100" y="167640"/>
                </a:lnTo>
                <a:lnTo>
                  <a:pt x="45720" y="153924"/>
                </a:lnTo>
                <a:lnTo>
                  <a:pt x="73152" y="115824"/>
                </a:lnTo>
                <a:lnTo>
                  <a:pt x="128016" y="62484"/>
                </a:lnTo>
                <a:lnTo>
                  <a:pt x="141732" y="54864"/>
                </a:lnTo>
                <a:lnTo>
                  <a:pt x="153924" y="45720"/>
                </a:lnTo>
                <a:lnTo>
                  <a:pt x="195072" y="24384"/>
                </a:lnTo>
                <a:lnTo>
                  <a:pt x="240792" y="9144"/>
                </a:lnTo>
                <a:lnTo>
                  <a:pt x="304800" y="0"/>
                </a:lnTo>
                <a:lnTo>
                  <a:pt x="336804" y="0"/>
                </a:lnTo>
                <a:lnTo>
                  <a:pt x="370332" y="3048"/>
                </a:lnTo>
                <a:lnTo>
                  <a:pt x="400812" y="9144"/>
                </a:lnTo>
                <a:lnTo>
                  <a:pt x="405892" y="10668"/>
                </a:lnTo>
                <a:lnTo>
                  <a:pt x="304800" y="10668"/>
                </a:lnTo>
                <a:lnTo>
                  <a:pt x="272796" y="13716"/>
                </a:lnTo>
                <a:lnTo>
                  <a:pt x="274320" y="13716"/>
                </a:lnTo>
                <a:lnTo>
                  <a:pt x="257556" y="16764"/>
                </a:lnTo>
                <a:lnTo>
                  <a:pt x="259080" y="16764"/>
                </a:lnTo>
                <a:lnTo>
                  <a:pt x="243840" y="19812"/>
                </a:lnTo>
                <a:lnTo>
                  <a:pt x="213360" y="28956"/>
                </a:lnTo>
                <a:lnTo>
                  <a:pt x="214884" y="28956"/>
                </a:lnTo>
                <a:lnTo>
                  <a:pt x="199644" y="35052"/>
                </a:lnTo>
                <a:lnTo>
                  <a:pt x="172212" y="47244"/>
                </a:lnTo>
                <a:lnTo>
                  <a:pt x="173736" y="47244"/>
                </a:lnTo>
                <a:lnTo>
                  <a:pt x="160020" y="54864"/>
                </a:lnTo>
                <a:lnTo>
                  <a:pt x="147828" y="64008"/>
                </a:lnTo>
                <a:lnTo>
                  <a:pt x="135636" y="71628"/>
                </a:lnTo>
                <a:lnTo>
                  <a:pt x="123444" y="80772"/>
                </a:lnTo>
                <a:lnTo>
                  <a:pt x="103632" y="100584"/>
                </a:lnTo>
                <a:lnTo>
                  <a:pt x="102108" y="100584"/>
                </a:lnTo>
                <a:lnTo>
                  <a:pt x="80772" y="123444"/>
                </a:lnTo>
                <a:lnTo>
                  <a:pt x="82296" y="123444"/>
                </a:lnTo>
                <a:lnTo>
                  <a:pt x="71628" y="135636"/>
                </a:lnTo>
                <a:lnTo>
                  <a:pt x="73152" y="135636"/>
                </a:lnTo>
                <a:lnTo>
                  <a:pt x="54864" y="160020"/>
                </a:lnTo>
                <a:lnTo>
                  <a:pt x="56388" y="160020"/>
                </a:lnTo>
                <a:lnTo>
                  <a:pt x="48768" y="172212"/>
                </a:lnTo>
                <a:lnTo>
                  <a:pt x="41148" y="185928"/>
                </a:lnTo>
                <a:lnTo>
                  <a:pt x="28956" y="213360"/>
                </a:lnTo>
                <a:lnTo>
                  <a:pt x="20269" y="242316"/>
                </a:lnTo>
                <a:lnTo>
                  <a:pt x="19812" y="242316"/>
                </a:lnTo>
                <a:lnTo>
                  <a:pt x="13716" y="272796"/>
                </a:lnTo>
                <a:lnTo>
                  <a:pt x="12192" y="289560"/>
                </a:lnTo>
                <a:lnTo>
                  <a:pt x="10668" y="304800"/>
                </a:lnTo>
                <a:lnTo>
                  <a:pt x="10668" y="336804"/>
                </a:lnTo>
                <a:lnTo>
                  <a:pt x="12192" y="352044"/>
                </a:lnTo>
                <a:lnTo>
                  <a:pt x="13716" y="368808"/>
                </a:lnTo>
                <a:lnTo>
                  <a:pt x="13993" y="368808"/>
                </a:lnTo>
                <a:lnTo>
                  <a:pt x="16764" y="384048"/>
                </a:lnTo>
                <a:lnTo>
                  <a:pt x="17068" y="384048"/>
                </a:lnTo>
                <a:lnTo>
                  <a:pt x="28956" y="426720"/>
                </a:lnTo>
                <a:lnTo>
                  <a:pt x="48768" y="469392"/>
                </a:lnTo>
                <a:lnTo>
                  <a:pt x="49614" y="469392"/>
                </a:lnTo>
                <a:lnTo>
                  <a:pt x="56388" y="481584"/>
                </a:lnTo>
                <a:lnTo>
                  <a:pt x="54864" y="481584"/>
                </a:lnTo>
                <a:lnTo>
                  <a:pt x="64008" y="493776"/>
                </a:lnTo>
                <a:lnTo>
                  <a:pt x="71628" y="505968"/>
                </a:lnTo>
                <a:lnTo>
                  <a:pt x="82296" y="518160"/>
                </a:lnTo>
                <a:lnTo>
                  <a:pt x="80772" y="518160"/>
                </a:lnTo>
                <a:lnTo>
                  <a:pt x="123444" y="560832"/>
                </a:lnTo>
                <a:lnTo>
                  <a:pt x="125185" y="560832"/>
                </a:lnTo>
                <a:lnTo>
                  <a:pt x="135636" y="569976"/>
                </a:lnTo>
                <a:lnTo>
                  <a:pt x="137668" y="569976"/>
                </a:lnTo>
                <a:lnTo>
                  <a:pt x="147828" y="577596"/>
                </a:lnTo>
                <a:lnTo>
                  <a:pt x="160020" y="585216"/>
                </a:lnTo>
                <a:lnTo>
                  <a:pt x="173736" y="592836"/>
                </a:lnTo>
                <a:lnTo>
                  <a:pt x="172212" y="592836"/>
                </a:lnTo>
                <a:lnTo>
                  <a:pt x="185928" y="600456"/>
                </a:lnTo>
                <a:lnTo>
                  <a:pt x="199644" y="606552"/>
                </a:lnTo>
                <a:lnTo>
                  <a:pt x="214884" y="612648"/>
                </a:lnTo>
                <a:lnTo>
                  <a:pt x="213360" y="612648"/>
                </a:lnTo>
                <a:lnTo>
                  <a:pt x="243840" y="621792"/>
                </a:lnTo>
                <a:lnTo>
                  <a:pt x="248920" y="621792"/>
                </a:lnTo>
                <a:lnTo>
                  <a:pt x="259080" y="624840"/>
                </a:lnTo>
                <a:lnTo>
                  <a:pt x="257556" y="624840"/>
                </a:lnTo>
                <a:lnTo>
                  <a:pt x="274320" y="627888"/>
                </a:lnTo>
                <a:lnTo>
                  <a:pt x="272796" y="627888"/>
                </a:lnTo>
                <a:lnTo>
                  <a:pt x="304800" y="630936"/>
                </a:lnTo>
                <a:lnTo>
                  <a:pt x="405892" y="630936"/>
                </a:lnTo>
                <a:lnTo>
                  <a:pt x="400812" y="632460"/>
                </a:lnTo>
                <a:lnTo>
                  <a:pt x="370332" y="638556"/>
                </a:lnTo>
                <a:lnTo>
                  <a:pt x="336804" y="641604"/>
                </a:lnTo>
                <a:close/>
              </a:path>
              <a:path w="641984" h="641985">
                <a:moveTo>
                  <a:pt x="556564" y="102108"/>
                </a:moveTo>
                <a:lnTo>
                  <a:pt x="541020" y="102108"/>
                </a:lnTo>
                <a:lnTo>
                  <a:pt x="539496" y="100584"/>
                </a:lnTo>
                <a:lnTo>
                  <a:pt x="518160" y="80772"/>
                </a:lnTo>
                <a:lnTo>
                  <a:pt x="505968" y="71628"/>
                </a:lnTo>
                <a:lnTo>
                  <a:pt x="493776" y="64008"/>
                </a:lnTo>
                <a:lnTo>
                  <a:pt x="481584" y="54864"/>
                </a:lnTo>
                <a:lnTo>
                  <a:pt x="467868" y="47244"/>
                </a:lnTo>
                <a:lnTo>
                  <a:pt x="469392" y="47244"/>
                </a:lnTo>
                <a:lnTo>
                  <a:pt x="441960" y="35052"/>
                </a:lnTo>
                <a:lnTo>
                  <a:pt x="426720" y="28956"/>
                </a:lnTo>
                <a:lnTo>
                  <a:pt x="428244" y="28956"/>
                </a:lnTo>
                <a:lnTo>
                  <a:pt x="397764" y="19812"/>
                </a:lnTo>
                <a:lnTo>
                  <a:pt x="399288" y="19812"/>
                </a:lnTo>
                <a:lnTo>
                  <a:pt x="384048" y="16764"/>
                </a:lnTo>
                <a:lnTo>
                  <a:pt x="367284" y="13716"/>
                </a:lnTo>
                <a:lnTo>
                  <a:pt x="368808" y="13716"/>
                </a:lnTo>
                <a:lnTo>
                  <a:pt x="336804" y="10668"/>
                </a:lnTo>
                <a:lnTo>
                  <a:pt x="405892" y="10668"/>
                </a:lnTo>
                <a:lnTo>
                  <a:pt x="446532" y="24384"/>
                </a:lnTo>
                <a:lnTo>
                  <a:pt x="487680" y="45720"/>
                </a:lnTo>
                <a:lnTo>
                  <a:pt x="499872" y="54864"/>
                </a:lnTo>
                <a:lnTo>
                  <a:pt x="513588" y="62484"/>
                </a:lnTo>
                <a:lnTo>
                  <a:pt x="548640" y="92964"/>
                </a:lnTo>
                <a:lnTo>
                  <a:pt x="556564" y="102108"/>
                </a:lnTo>
                <a:close/>
              </a:path>
              <a:path w="641984" h="641985">
                <a:moveTo>
                  <a:pt x="102108" y="102108"/>
                </a:moveTo>
                <a:lnTo>
                  <a:pt x="102108" y="100584"/>
                </a:lnTo>
                <a:lnTo>
                  <a:pt x="103632" y="100584"/>
                </a:lnTo>
                <a:lnTo>
                  <a:pt x="102108" y="102108"/>
                </a:lnTo>
                <a:close/>
              </a:path>
              <a:path w="641984" h="641985">
                <a:moveTo>
                  <a:pt x="540231" y="101372"/>
                </a:moveTo>
                <a:lnTo>
                  <a:pt x="539387" y="100584"/>
                </a:lnTo>
                <a:lnTo>
                  <a:pt x="540231" y="101372"/>
                </a:lnTo>
                <a:close/>
              </a:path>
              <a:path w="641984" h="641985">
                <a:moveTo>
                  <a:pt x="541020" y="102108"/>
                </a:moveTo>
                <a:lnTo>
                  <a:pt x="540231" y="101372"/>
                </a:lnTo>
                <a:lnTo>
                  <a:pt x="539496" y="100584"/>
                </a:lnTo>
                <a:lnTo>
                  <a:pt x="541020" y="102108"/>
                </a:lnTo>
                <a:close/>
              </a:path>
              <a:path w="641984" h="641985">
                <a:moveTo>
                  <a:pt x="621792" y="243840"/>
                </a:moveTo>
                <a:lnTo>
                  <a:pt x="612648" y="213360"/>
                </a:lnTo>
                <a:lnTo>
                  <a:pt x="600456" y="185928"/>
                </a:lnTo>
                <a:lnTo>
                  <a:pt x="592836" y="172212"/>
                </a:lnTo>
                <a:lnTo>
                  <a:pt x="594360" y="172212"/>
                </a:lnTo>
                <a:lnTo>
                  <a:pt x="586740" y="160020"/>
                </a:lnTo>
                <a:lnTo>
                  <a:pt x="577596" y="147828"/>
                </a:lnTo>
                <a:lnTo>
                  <a:pt x="569976" y="135636"/>
                </a:lnTo>
                <a:lnTo>
                  <a:pt x="560832" y="123444"/>
                </a:lnTo>
                <a:lnTo>
                  <a:pt x="540231" y="101372"/>
                </a:lnTo>
                <a:lnTo>
                  <a:pt x="541020" y="102108"/>
                </a:lnTo>
                <a:lnTo>
                  <a:pt x="556564" y="102108"/>
                </a:lnTo>
                <a:lnTo>
                  <a:pt x="568452" y="115824"/>
                </a:lnTo>
                <a:lnTo>
                  <a:pt x="579120" y="128016"/>
                </a:lnTo>
                <a:lnTo>
                  <a:pt x="586740" y="140208"/>
                </a:lnTo>
                <a:lnTo>
                  <a:pt x="595884" y="153924"/>
                </a:lnTo>
                <a:lnTo>
                  <a:pt x="611124" y="181356"/>
                </a:lnTo>
                <a:lnTo>
                  <a:pt x="617220" y="195072"/>
                </a:lnTo>
                <a:lnTo>
                  <a:pt x="623316" y="210312"/>
                </a:lnTo>
                <a:lnTo>
                  <a:pt x="632460" y="240792"/>
                </a:lnTo>
                <a:lnTo>
                  <a:pt x="632764" y="242316"/>
                </a:lnTo>
                <a:lnTo>
                  <a:pt x="621792" y="242316"/>
                </a:lnTo>
                <a:lnTo>
                  <a:pt x="621792" y="243840"/>
                </a:lnTo>
                <a:close/>
              </a:path>
              <a:path w="641984" h="641985">
                <a:moveTo>
                  <a:pt x="19812" y="243840"/>
                </a:moveTo>
                <a:lnTo>
                  <a:pt x="19812" y="242316"/>
                </a:lnTo>
                <a:lnTo>
                  <a:pt x="20269" y="242316"/>
                </a:lnTo>
                <a:lnTo>
                  <a:pt x="19812" y="243840"/>
                </a:lnTo>
                <a:close/>
              </a:path>
              <a:path w="641984" h="641985">
                <a:moveTo>
                  <a:pt x="638694" y="368808"/>
                </a:moveTo>
                <a:lnTo>
                  <a:pt x="627888" y="368808"/>
                </a:lnTo>
                <a:lnTo>
                  <a:pt x="629412" y="352044"/>
                </a:lnTo>
                <a:lnTo>
                  <a:pt x="630936" y="336804"/>
                </a:lnTo>
                <a:lnTo>
                  <a:pt x="630936" y="304800"/>
                </a:lnTo>
                <a:lnTo>
                  <a:pt x="629412" y="289560"/>
                </a:lnTo>
                <a:lnTo>
                  <a:pt x="627888" y="272796"/>
                </a:lnTo>
                <a:lnTo>
                  <a:pt x="621792" y="242316"/>
                </a:lnTo>
                <a:lnTo>
                  <a:pt x="632764" y="242316"/>
                </a:lnTo>
                <a:lnTo>
                  <a:pt x="638556" y="271272"/>
                </a:lnTo>
                <a:lnTo>
                  <a:pt x="641604" y="304800"/>
                </a:lnTo>
                <a:lnTo>
                  <a:pt x="641604" y="336804"/>
                </a:lnTo>
                <a:lnTo>
                  <a:pt x="638694" y="368808"/>
                </a:lnTo>
                <a:close/>
              </a:path>
              <a:path w="641984" h="641985">
                <a:moveTo>
                  <a:pt x="13993" y="368808"/>
                </a:moveTo>
                <a:lnTo>
                  <a:pt x="13716" y="368808"/>
                </a:lnTo>
                <a:lnTo>
                  <a:pt x="13716" y="367284"/>
                </a:lnTo>
                <a:lnTo>
                  <a:pt x="13993" y="368808"/>
                </a:lnTo>
                <a:close/>
              </a:path>
              <a:path w="641984" h="641985">
                <a:moveTo>
                  <a:pt x="635812" y="384048"/>
                </a:moveTo>
                <a:lnTo>
                  <a:pt x="624840" y="384048"/>
                </a:lnTo>
                <a:lnTo>
                  <a:pt x="627888" y="367284"/>
                </a:lnTo>
                <a:lnTo>
                  <a:pt x="627888" y="368808"/>
                </a:lnTo>
                <a:lnTo>
                  <a:pt x="638694" y="368808"/>
                </a:lnTo>
                <a:lnTo>
                  <a:pt x="638556" y="370332"/>
                </a:lnTo>
                <a:lnTo>
                  <a:pt x="635812" y="384048"/>
                </a:lnTo>
                <a:close/>
              </a:path>
              <a:path w="641984" h="641985">
                <a:moveTo>
                  <a:pt x="17068" y="384048"/>
                </a:moveTo>
                <a:lnTo>
                  <a:pt x="16764" y="384048"/>
                </a:lnTo>
                <a:lnTo>
                  <a:pt x="16764" y="382524"/>
                </a:lnTo>
                <a:lnTo>
                  <a:pt x="17068" y="384048"/>
                </a:lnTo>
                <a:close/>
              </a:path>
              <a:path w="641984" h="641985">
                <a:moveTo>
                  <a:pt x="592836" y="469392"/>
                </a:moveTo>
                <a:lnTo>
                  <a:pt x="612648" y="426720"/>
                </a:lnTo>
                <a:lnTo>
                  <a:pt x="624840" y="382524"/>
                </a:lnTo>
                <a:lnTo>
                  <a:pt x="624840" y="384048"/>
                </a:lnTo>
                <a:lnTo>
                  <a:pt x="635812" y="384048"/>
                </a:lnTo>
                <a:lnTo>
                  <a:pt x="632460" y="400812"/>
                </a:lnTo>
                <a:lnTo>
                  <a:pt x="623316" y="431292"/>
                </a:lnTo>
                <a:lnTo>
                  <a:pt x="617220" y="445008"/>
                </a:lnTo>
                <a:lnTo>
                  <a:pt x="611124" y="460248"/>
                </a:lnTo>
                <a:lnTo>
                  <a:pt x="606890" y="467868"/>
                </a:lnTo>
                <a:lnTo>
                  <a:pt x="594360" y="467868"/>
                </a:lnTo>
                <a:lnTo>
                  <a:pt x="592836" y="469392"/>
                </a:lnTo>
                <a:close/>
              </a:path>
              <a:path w="641984" h="641985">
                <a:moveTo>
                  <a:pt x="49614" y="469392"/>
                </a:moveTo>
                <a:lnTo>
                  <a:pt x="48768" y="469392"/>
                </a:lnTo>
                <a:lnTo>
                  <a:pt x="48768" y="467868"/>
                </a:lnTo>
                <a:lnTo>
                  <a:pt x="49614" y="469392"/>
                </a:lnTo>
                <a:close/>
              </a:path>
              <a:path w="641984" h="641985">
                <a:moveTo>
                  <a:pt x="533944" y="560832"/>
                </a:moveTo>
                <a:lnTo>
                  <a:pt x="518160" y="560832"/>
                </a:lnTo>
                <a:lnTo>
                  <a:pt x="541020" y="539496"/>
                </a:lnTo>
                <a:lnTo>
                  <a:pt x="539496" y="539496"/>
                </a:lnTo>
                <a:lnTo>
                  <a:pt x="560832" y="518160"/>
                </a:lnTo>
                <a:lnTo>
                  <a:pt x="569976" y="505968"/>
                </a:lnTo>
                <a:lnTo>
                  <a:pt x="577596" y="493776"/>
                </a:lnTo>
                <a:lnTo>
                  <a:pt x="586740" y="481584"/>
                </a:lnTo>
                <a:lnTo>
                  <a:pt x="594360" y="467868"/>
                </a:lnTo>
                <a:lnTo>
                  <a:pt x="606890" y="467868"/>
                </a:lnTo>
                <a:lnTo>
                  <a:pt x="595884" y="487680"/>
                </a:lnTo>
                <a:lnTo>
                  <a:pt x="586740" y="499872"/>
                </a:lnTo>
                <a:lnTo>
                  <a:pt x="579120" y="513588"/>
                </a:lnTo>
                <a:lnTo>
                  <a:pt x="568452" y="525780"/>
                </a:lnTo>
                <a:lnTo>
                  <a:pt x="548640" y="547116"/>
                </a:lnTo>
                <a:lnTo>
                  <a:pt x="533944" y="560832"/>
                </a:lnTo>
                <a:close/>
              </a:path>
              <a:path w="641984" h="641985">
                <a:moveTo>
                  <a:pt x="125185" y="560832"/>
                </a:moveTo>
                <a:lnTo>
                  <a:pt x="123444" y="560832"/>
                </a:lnTo>
                <a:lnTo>
                  <a:pt x="123444" y="559308"/>
                </a:lnTo>
                <a:lnTo>
                  <a:pt x="125185" y="560832"/>
                </a:lnTo>
                <a:close/>
              </a:path>
              <a:path w="641984" h="641985">
                <a:moveTo>
                  <a:pt x="523748" y="569976"/>
                </a:moveTo>
                <a:lnTo>
                  <a:pt x="505968" y="569976"/>
                </a:lnTo>
                <a:lnTo>
                  <a:pt x="518160" y="559308"/>
                </a:lnTo>
                <a:lnTo>
                  <a:pt x="518160" y="560832"/>
                </a:lnTo>
                <a:lnTo>
                  <a:pt x="533944" y="560832"/>
                </a:lnTo>
                <a:lnTo>
                  <a:pt x="525780" y="568452"/>
                </a:lnTo>
                <a:lnTo>
                  <a:pt x="523748" y="569976"/>
                </a:lnTo>
                <a:close/>
              </a:path>
              <a:path w="641984" h="641985">
                <a:moveTo>
                  <a:pt x="137668" y="569976"/>
                </a:moveTo>
                <a:lnTo>
                  <a:pt x="135636" y="569976"/>
                </a:lnTo>
                <a:lnTo>
                  <a:pt x="135636" y="568452"/>
                </a:lnTo>
                <a:lnTo>
                  <a:pt x="137668" y="569976"/>
                </a:lnTo>
                <a:close/>
              </a:path>
              <a:path w="641984" h="641985">
                <a:moveTo>
                  <a:pt x="431292" y="621792"/>
                </a:moveTo>
                <a:lnTo>
                  <a:pt x="397764" y="621792"/>
                </a:lnTo>
                <a:lnTo>
                  <a:pt x="428244" y="612648"/>
                </a:lnTo>
                <a:lnTo>
                  <a:pt x="426720" y="612648"/>
                </a:lnTo>
                <a:lnTo>
                  <a:pt x="441960" y="606552"/>
                </a:lnTo>
                <a:lnTo>
                  <a:pt x="455676" y="600456"/>
                </a:lnTo>
                <a:lnTo>
                  <a:pt x="469392" y="592836"/>
                </a:lnTo>
                <a:lnTo>
                  <a:pt x="467868" y="592836"/>
                </a:lnTo>
                <a:lnTo>
                  <a:pt x="481584" y="585216"/>
                </a:lnTo>
                <a:lnTo>
                  <a:pt x="493776" y="577596"/>
                </a:lnTo>
                <a:lnTo>
                  <a:pt x="505968" y="568452"/>
                </a:lnTo>
                <a:lnTo>
                  <a:pt x="505968" y="569976"/>
                </a:lnTo>
                <a:lnTo>
                  <a:pt x="523748" y="569976"/>
                </a:lnTo>
                <a:lnTo>
                  <a:pt x="513588" y="577596"/>
                </a:lnTo>
                <a:lnTo>
                  <a:pt x="499872" y="586740"/>
                </a:lnTo>
                <a:lnTo>
                  <a:pt x="487680" y="595884"/>
                </a:lnTo>
                <a:lnTo>
                  <a:pt x="473964" y="603504"/>
                </a:lnTo>
                <a:lnTo>
                  <a:pt x="460248" y="609600"/>
                </a:lnTo>
                <a:lnTo>
                  <a:pt x="446532" y="617220"/>
                </a:lnTo>
                <a:lnTo>
                  <a:pt x="431292" y="621792"/>
                </a:lnTo>
                <a:close/>
              </a:path>
              <a:path w="641984" h="641985">
                <a:moveTo>
                  <a:pt x="248920" y="621792"/>
                </a:moveTo>
                <a:lnTo>
                  <a:pt x="243840" y="621792"/>
                </a:lnTo>
                <a:lnTo>
                  <a:pt x="243840" y="620268"/>
                </a:lnTo>
                <a:lnTo>
                  <a:pt x="248920" y="621792"/>
                </a:lnTo>
                <a:close/>
              </a:path>
              <a:path w="641984" h="641985">
                <a:moveTo>
                  <a:pt x="405892" y="630936"/>
                </a:moveTo>
                <a:lnTo>
                  <a:pt x="336804" y="630936"/>
                </a:lnTo>
                <a:lnTo>
                  <a:pt x="368808" y="627888"/>
                </a:lnTo>
                <a:lnTo>
                  <a:pt x="367284" y="627888"/>
                </a:lnTo>
                <a:lnTo>
                  <a:pt x="384048" y="624840"/>
                </a:lnTo>
                <a:lnTo>
                  <a:pt x="399288" y="620268"/>
                </a:lnTo>
                <a:lnTo>
                  <a:pt x="397764" y="621792"/>
                </a:lnTo>
                <a:lnTo>
                  <a:pt x="431292" y="621792"/>
                </a:lnTo>
                <a:lnTo>
                  <a:pt x="416052" y="627888"/>
                </a:lnTo>
                <a:lnTo>
                  <a:pt x="405892" y="63093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220456" y="2746248"/>
            <a:ext cx="422148" cy="420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21980" y="2747772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31648" y="420624"/>
                </a:moveTo>
                <a:lnTo>
                  <a:pt x="188976" y="420624"/>
                </a:lnTo>
                <a:lnTo>
                  <a:pt x="167640" y="417576"/>
                </a:lnTo>
                <a:lnTo>
                  <a:pt x="128016" y="405384"/>
                </a:lnTo>
                <a:lnTo>
                  <a:pt x="92964" y="385572"/>
                </a:lnTo>
                <a:lnTo>
                  <a:pt x="60960" y="359664"/>
                </a:lnTo>
                <a:lnTo>
                  <a:pt x="35052" y="329184"/>
                </a:lnTo>
                <a:lnTo>
                  <a:pt x="16764" y="292608"/>
                </a:lnTo>
                <a:lnTo>
                  <a:pt x="4572" y="252984"/>
                </a:lnTo>
                <a:lnTo>
                  <a:pt x="0" y="231648"/>
                </a:lnTo>
                <a:lnTo>
                  <a:pt x="0" y="188976"/>
                </a:lnTo>
                <a:lnTo>
                  <a:pt x="4572" y="167640"/>
                </a:lnTo>
                <a:lnTo>
                  <a:pt x="9144" y="147828"/>
                </a:lnTo>
                <a:lnTo>
                  <a:pt x="16764" y="129540"/>
                </a:lnTo>
                <a:lnTo>
                  <a:pt x="24384" y="109728"/>
                </a:lnTo>
                <a:lnTo>
                  <a:pt x="47244" y="76200"/>
                </a:lnTo>
                <a:lnTo>
                  <a:pt x="76200" y="48768"/>
                </a:lnTo>
                <a:lnTo>
                  <a:pt x="109728" y="25908"/>
                </a:lnTo>
                <a:lnTo>
                  <a:pt x="147828" y="9144"/>
                </a:lnTo>
                <a:lnTo>
                  <a:pt x="188976" y="1524"/>
                </a:lnTo>
                <a:lnTo>
                  <a:pt x="210312" y="0"/>
                </a:lnTo>
                <a:lnTo>
                  <a:pt x="231648" y="1524"/>
                </a:lnTo>
                <a:lnTo>
                  <a:pt x="252984" y="4572"/>
                </a:lnTo>
                <a:lnTo>
                  <a:pt x="272796" y="9144"/>
                </a:lnTo>
                <a:lnTo>
                  <a:pt x="276758" y="10668"/>
                </a:lnTo>
                <a:lnTo>
                  <a:pt x="210312" y="10668"/>
                </a:lnTo>
                <a:lnTo>
                  <a:pt x="188976" y="12192"/>
                </a:lnTo>
                <a:lnTo>
                  <a:pt x="190500" y="12192"/>
                </a:lnTo>
                <a:lnTo>
                  <a:pt x="169164" y="15240"/>
                </a:lnTo>
                <a:lnTo>
                  <a:pt x="170688" y="15240"/>
                </a:lnTo>
                <a:lnTo>
                  <a:pt x="150876" y="19812"/>
                </a:lnTo>
                <a:lnTo>
                  <a:pt x="114300" y="35052"/>
                </a:lnTo>
                <a:lnTo>
                  <a:pt x="115824" y="35052"/>
                </a:lnTo>
                <a:lnTo>
                  <a:pt x="99060" y="45720"/>
                </a:lnTo>
                <a:lnTo>
                  <a:pt x="68580" y="70104"/>
                </a:lnTo>
                <a:lnTo>
                  <a:pt x="35052" y="115824"/>
                </a:lnTo>
                <a:lnTo>
                  <a:pt x="26670" y="132588"/>
                </a:lnTo>
                <a:lnTo>
                  <a:pt x="25908" y="132588"/>
                </a:lnTo>
                <a:lnTo>
                  <a:pt x="20280" y="150876"/>
                </a:lnTo>
                <a:lnTo>
                  <a:pt x="19812" y="150876"/>
                </a:lnTo>
                <a:lnTo>
                  <a:pt x="15240" y="170688"/>
                </a:lnTo>
                <a:lnTo>
                  <a:pt x="12192" y="190500"/>
                </a:lnTo>
                <a:lnTo>
                  <a:pt x="10668" y="210312"/>
                </a:lnTo>
                <a:lnTo>
                  <a:pt x="12192" y="231648"/>
                </a:lnTo>
                <a:lnTo>
                  <a:pt x="12409" y="231648"/>
                </a:lnTo>
                <a:lnTo>
                  <a:pt x="15240" y="251460"/>
                </a:lnTo>
                <a:lnTo>
                  <a:pt x="19812" y="269748"/>
                </a:lnTo>
                <a:lnTo>
                  <a:pt x="25908" y="288036"/>
                </a:lnTo>
                <a:lnTo>
                  <a:pt x="35052" y="306324"/>
                </a:lnTo>
                <a:lnTo>
                  <a:pt x="35814" y="306324"/>
                </a:lnTo>
                <a:lnTo>
                  <a:pt x="44196" y="323088"/>
                </a:lnTo>
                <a:lnTo>
                  <a:pt x="45304" y="323088"/>
                </a:lnTo>
                <a:lnTo>
                  <a:pt x="56388" y="338328"/>
                </a:lnTo>
                <a:lnTo>
                  <a:pt x="57759" y="338328"/>
                </a:lnTo>
                <a:lnTo>
                  <a:pt x="70104" y="352044"/>
                </a:lnTo>
                <a:lnTo>
                  <a:pt x="68580" y="352044"/>
                </a:lnTo>
                <a:lnTo>
                  <a:pt x="99060" y="376428"/>
                </a:lnTo>
                <a:lnTo>
                  <a:pt x="115824" y="385572"/>
                </a:lnTo>
                <a:lnTo>
                  <a:pt x="114300" y="385572"/>
                </a:lnTo>
                <a:lnTo>
                  <a:pt x="132588" y="394716"/>
                </a:lnTo>
                <a:lnTo>
                  <a:pt x="150876" y="400812"/>
                </a:lnTo>
                <a:lnTo>
                  <a:pt x="170688" y="405384"/>
                </a:lnTo>
                <a:lnTo>
                  <a:pt x="169164" y="405384"/>
                </a:lnTo>
                <a:lnTo>
                  <a:pt x="190500" y="408432"/>
                </a:lnTo>
                <a:lnTo>
                  <a:pt x="188976" y="408432"/>
                </a:lnTo>
                <a:lnTo>
                  <a:pt x="210312" y="409956"/>
                </a:lnTo>
                <a:lnTo>
                  <a:pt x="277749" y="409956"/>
                </a:lnTo>
                <a:lnTo>
                  <a:pt x="252984" y="417576"/>
                </a:lnTo>
                <a:lnTo>
                  <a:pt x="231648" y="420624"/>
                </a:lnTo>
                <a:close/>
              </a:path>
              <a:path w="421004" h="421005">
                <a:moveTo>
                  <a:pt x="394716" y="134112"/>
                </a:moveTo>
                <a:lnTo>
                  <a:pt x="376428" y="99060"/>
                </a:lnTo>
                <a:lnTo>
                  <a:pt x="336804" y="56388"/>
                </a:lnTo>
                <a:lnTo>
                  <a:pt x="304800" y="35052"/>
                </a:lnTo>
                <a:lnTo>
                  <a:pt x="306324" y="35052"/>
                </a:lnTo>
                <a:lnTo>
                  <a:pt x="269748" y="19812"/>
                </a:lnTo>
                <a:lnTo>
                  <a:pt x="249936" y="15240"/>
                </a:lnTo>
                <a:lnTo>
                  <a:pt x="251460" y="15240"/>
                </a:lnTo>
                <a:lnTo>
                  <a:pt x="230124" y="12192"/>
                </a:lnTo>
                <a:lnTo>
                  <a:pt x="231648" y="12192"/>
                </a:lnTo>
                <a:lnTo>
                  <a:pt x="210312" y="10668"/>
                </a:lnTo>
                <a:lnTo>
                  <a:pt x="276758" y="10668"/>
                </a:lnTo>
                <a:lnTo>
                  <a:pt x="292608" y="16764"/>
                </a:lnTo>
                <a:lnTo>
                  <a:pt x="327660" y="36576"/>
                </a:lnTo>
                <a:lnTo>
                  <a:pt x="359664" y="62484"/>
                </a:lnTo>
                <a:lnTo>
                  <a:pt x="385572" y="92964"/>
                </a:lnTo>
                <a:lnTo>
                  <a:pt x="403860" y="129540"/>
                </a:lnTo>
                <a:lnTo>
                  <a:pt x="405130" y="132588"/>
                </a:lnTo>
                <a:lnTo>
                  <a:pt x="394716" y="132588"/>
                </a:lnTo>
                <a:lnTo>
                  <a:pt x="394716" y="134112"/>
                </a:lnTo>
                <a:close/>
              </a:path>
              <a:path w="421004" h="421005">
                <a:moveTo>
                  <a:pt x="25908" y="134112"/>
                </a:moveTo>
                <a:lnTo>
                  <a:pt x="25908" y="132588"/>
                </a:lnTo>
                <a:lnTo>
                  <a:pt x="26670" y="132588"/>
                </a:lnTo>
                <a:lnTo>
                  <a:pt x="25908" y="134112"/>
                </a:lnTo>
                <a:close/>
              </a:path>
              <a:path w="421004" h="421005">
                <a:moveTo>
                  <a:pt x="400812" y="152400"/>
                </a:moveTo>
                <a:lnTo>
                  <a:pt x="394716" y="132588"/>
                </a:lnTo>
                <a:lnTo>
                  <a:pt x="405130" y="132588"/>
                </a:lnTo>
                <a:lnTo>
                  <a:pt x="411480" y="147828"/>
                </a:lnTo>
                <a:lnTo>
                  <a:pt x="412417" y="150876"/>
                </a:lnTo>
                <a:lnTo>
                  <a:pt x="400812" y="150876"/>
                </a:lnTo>
                <a:lnTo>
                  <a:pt x="400812" y="152400"/>
                </a:lnTo>
                <a:close/>
              </a:path>
              <a:path w="421004" h="421005">
                <a:moveTo>
                  <a:pt x="19812" y="152400"/>
                </a:moveTo>
                <a:lnTo>
                  <a:pt x="19812" y="150876"/>
                </a:lnTo>
                <a:lnTo>
                  <a:pt x="20280" y="150876"/>
                </a:lnTo>
                <a:lnTo>
                  <a:pt x="19812" y="152400"/>
                </a:lnTo>
                <a:close/>
              </a:path>
              <a:path w="421004" h="421005">
                <a:moveTo>
                  <a:pt x="420624" y="231648"/>
                </a:moveTo>
                <a:lnTo>
                  <a:pt x="408432" y="231648"/>
                </a:lnTo>
                <a:lnTo>
                  <a:pt x="409956" y="210312"/>
                </a:lnTo>
                <a:lnTo>
                  <a:pt x="408432" y="190500"/>
                </a:lnTo>
                <a:lnTo>
                  <a:pt x="405384" y="170688"/>
                </a:lnTo>
                <a:lnTo>
                  <a:pt x="400812" y="150876"/>
                </a:lnTo>
                <a:lnTo>
                  <a:pt x="412417" y="150876"/>
                </a:lnTo>
                <a:lnTo>
                  <a:pt x="417576" y="167640"/>
                </a:lnTo>
                <a:lnTo>
                  <a:pt x="420624" y="188976"/>
                </a:lnTo>
                <a:lnTo>
                  <a:pt x="420624" y="231648"/>
                </a:lnTo>
                <a:close/>
              </a:path>
              <a:path w="421004" h="421005">
                <a:moveTo>
                  <a:pt x="12409" y="231648"/>
                </a:moveTo>
                <a:lnTo>
                  <a:pt x="12192" y="231648"/>
                </a:lnTo>
                <a:lnTo>
                  <a:pt x="12192" y="230124"/>
                </a:lnTo>
                <a:lnTo>
                  <a:pt x="12409" y="231648"/>
                </a:lnTo>
                <a:close/>
              </a:path>
              <a:path w="421004" h="421005">
                <a:moveTo>
                  <a:pt x="398145" y="306324"/>
                </a:moveTo>
                <a:lnTo>
                  <a:pt x="385572" y="306324"/>
                </a:lnTo>
                <a:lnTo>
                  <a:pt x="394716" y="288036"/>
                </a:lnTo>
                <a:lnTo>
                  <a:pt x="400812" y="269748"/>
                </a:lnTo>
                <a:lnTo>
                  <a:pt x="405384" y="251460"/>
                </a:lnTo>
                <a:lnTo>
                  <a:pt x="408432" y="230124"/>
                </a:lnTo>
                <a:lnTo>
                  <a:pt x="408432" y="231648"/>
                </a:lnTo>
                <a:lnTo>
                  <a:pt x="420624" y="231648"/>
                </a:lnTo>
                <a:lnTo>
                  <a:pt x="417576" y="252984"/>
                </a:lnTo>
                <a:lnTo>
                  <a:pt x="411480" y="272796"/>
                </a:lnTo>
                <a:lnTo>
                  <a:pt x="403860" y="292608"/>
                </a:lnTo>
                <a:lnTo>
                  <a:pt x="398145" y="306324"/>
                </a:lnTo>
                <a:close/>
              </a:path>
              <a:path w="421004" h="421005">
                <a:moveTo>
                  <a:pt x="35814" y="306324"/>
                </a:moveTo>
                <a:lnTo>
                  <a:pt x="35052" y="306324"/>
                </a:lnTo>
                <a:lnTo>
                  <a:pt x="35052" y="304800"/>
                </a:lnTo>
                <a:lnTo>
                  <a:pt x="35814" y="306324"/>
                </a:lnTo>
                <a:close/>
              </a:path>
              <a:path w="421004" h="421005">
                <a:moveTo>
                  <a:pt x="389128" y="323088"/>
                </a:moveTo>
                <a:lnTo>
                  <a:pt x="376428" y="323088"/>
                </a:lnTo>
                <a:lnTo>
                  <a:pt x="385572" y="304800"/>
                </a:lnTo>
                <a:lnTo>
                  <a:pt x="385572" y="306324"/>
                </a:lnTo>
                <a:lnTo>
                  <a:pt x="398145" y="306324"/>
                </a:lnTo>
                <a:lnTo>
                  <a:pt x="396240" y="310896"/>
                </a:lnTo>
                <a:lnTo>
                  <a:pt x="389128" y="323088"/>
                </a:lnTo>
                <a:close/>
              </a:path>
              <a:path w="421004" h="421005">
                <a:moveTo>
                  <a:pt x="45304" y="323088"/>
                </a:moveTo>
                <a:lnTo>
                  <a:pt x="44196" y="323088"/>
                </a:lnTo>
                <a:lnTo>
                  <a:pt x="44196" y="321564"/>
                </a:lnTo>
                <a:lnTo>
                  <a:pt x="45304" y="323088"/>
                </a:lnTo>
                <a:close/>
              </a:path>
              <a:path w="421004" h="421005">
                <a:moveTo>
                  <a:pt x="378256" y="338328"/>
                </a:moveTo>
                <a:lnTo>
                  <a:pt x="364236" y="338328"/>
                </a:lnTo>
                <a:lnTo>
                  <a:pt x="376428" y="321564"/>
                </a:lnTo>
                <a:lnTo>
                  <a:pt x="376428" y="323088"/>
                </a:lnTo>
                <a:lnTo>
                  <a:pt x="389128" y="323088"/>
                </a:lnTo>
                <a:lnTo>
                  <a:pt x="385572" y="329184"/>
                </a:lnTo>
                <a:lnTo>
                  <a:pt x="378256" y="338328"/>
                </a:lnTo>
                <a:close/>
              </a:path>
              <a:path w="421004" h="421005">
                <a:moveTo>
                  <a:pt x="57759" y="338328"/>
                </a:moveTo>
                <a:lnTo>
                  <a:pt x="56388" y="338328"/>
                </a:lnTo>
                <a:lnTo>
                  <a:pt x="56388" y="336804"/>
                </a:lnTo>
                <a:lnTo>
                  <a:pt x="57759" y="338328"/>
                </a:lnTo>
                <a:close/>
              </a:path>
              <a:path w="421004" h="421005">
                <a:moveTo>
                  <a:pt x="277749" y="409956"/>
                </a:moveTo>
                <a:lnTo>
                  <a:pt x="210312" y="409956"/>
                </a:lnTo>
                <a:lnTo>
                  <a:pt x="231648" y="408432"/>
                </a:lnTo>
                <a:lnTo>
                  <a:pt x="230124" y="408432"/>
                </a:lnTo>
                <a:lnTo>
                  <a:pt x="251460" y="405384"/>
                </a:lnTo>
                <a:lnTo>
                  <a:pt x="249936" y="405384"/>
                </a:lnTo>
                <a:lnTo>
                  <a:pt x="269748" y="400812"/>
                </a:lnTo>
                <a:lnTo>
                  <a:pt x="288036" y="394716"/>
                </a:lnTo>
                <a:lnTo>
                  <a:pt x="306324" y="385572"/>
                </a:lnTo>
                <a:lnTo>
                  <a:pt x="304800" y="385572"/>
                </a:lnTo>
                <a:lnTo>
                  <a:pt x="321564" y="376428"/>
                </a:lnTo>
                <a:lnTo>
                  <a:pt x="352044" y="352044"/>
                </a:lnTo>
                <a:lnTo>
                  <a:pt x="364236" y="336804"/>
                </a:lnTo>
                <a:lnTo>
                  <a:pt x="364236" y="338328"/>
                </a:lnTo>
                <a:lnTo>
                  <a:pt x="378256" y="338328"/>
                </a:lnTo>
                <a:lnTo>
                  <a:pt x="373380" y="344424"/>
                </a:lnTo>
                <a:lnTo>
                  <a:pt x="344424" y="373380"/>
                </a:lnTo>
                <a:lnTo>
                  <a:pt x="310896" y="396240"/>
                </a:lnTo>
                <a:lnTo>
                  <a:pt x="292608" y="405384"/>
                </a:lnTo>
                <a:lnTo>
                  <a:pt x="277749" y="40995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355835" y="2650236"/>
            <a:ext cx="631190" cy="632460"/>
          </a:xfrm>
          <a:custGeom>
            <a:avLst/>
            <a:gdLst/>
            <a:ahLst/>
            <a:cxnLst/>
            <a:rect l="l" t="t" r="r" b="b"/>
            <a:pathLst>
              <a:path w="631190" h="632460">
                <a:moveTo>
                  <a:pt x="315468" y="632460"/>
                </a:moveTo>
                <a:lnTo>
                  <a:pt x="268961" y="629027"/>
                </a:lnTo>
                <a:lnTo>
                  <a:pt x="224536" y="619054"/>
                </a:lnTo>
                <a:lnTo>
                  <a:pt x="182687" y="603028"/>
                </a:lnTo>
                <a:lnTo>
                  <a:pt x="143909" y="581438"/>
                </a:lnTo>
                <a:lnTo>
                  <a:pt x="108697" y="554771"/>
                </a:lnTo>
                <a:lnTo>
                  <a:pt x="77545" y="523515"/>
                </a:lnTo>
                <a:lnTo>
                  <a:pt x="50948" y="488157"/>
                </a:lnTo>
                <a:lnTo>
                  <a:pt x="29400" y="449186"/>
                </a:lnTo>
                <a:lnTo>
                  <a:pt x="13396" y="407088"/>
                </a:lnTo>
                <a:lnTo>
                  <a:pt x="3431" y="362353"/>
                </a:lnTo>
                <a:lnTo>
                  <a:pt x="0" y="315468"/>
                </a:lnTo>
                <a:lnTo>
                  <a:pt x="3431" y="268961"/>
                </a:lnTo>
                <a:lnTo>
                  <a:pt x="13396" y="224536"/>
                </a:lnTo>
                <a:lnTo>
                  <a:pt x="29400" y="182687"/>
                </a:lnTo>
                <a:lnTo>
                  <a:pt x="50948" y="143909"/>
                </a:lnTo>
                <a:lnTo>
                  <a:pt x="77545" y="108697"/>
                </a:lnTo>
                <a:lnTo>
                  <a:pt x="108697" y="77545"/>
                </a:lnTo>
                <a:lnTo>
                  <a:pt x="143909" y="50948"/>
                </a:lnTo>
                <a:lnTo>
                  <a:pt x="182687" y="29400"/>
                </a:lnTo>
                <a:lnTo>
                  <a:pt x="224536" y="13396"/>
                </a:lnTo>
                <a:lnTo>
                  <a:pt x="268961" y="3431"/>
                </a:lnTo>
                <a:lnTo>
                  <a:pt x="315468" y="0"/>
                </a:lnTo>
                <a:lnTo>
                  <a:pt x="362318" y="3431"/>
                </a:lnTo>
                <a:lnTo>
                  <a:pt x="406956" y="13396"/>
                </a:lnTo>
                <a:lnTo>
                  <a:pt x="448907" y="29400"/>
                </a:lnTo>
                <a:lnTo>
                  <a:pt x="487699" y="50948"/>
                </a:lnTo>
                <a:lnTo>
                  <a:pt x="522856" y="77545"/>
                </a:lnTo>
                <a:lnTo>
                  <a:pt x="553905" y="108697"/>
                </a:lnTo>
                <a:lnTo>
                  <a:pt x="580372" y="143909"/>
                </a:lnTo>
                <a:lnTo>
                  <a:pt x="601783" y="182687"/>
                </a:lnTo>
                <a:lnTo>
                  <a:pt x="617663" y="224536"/>
                </a:lnTo>
                <a:lnTo>
                  <a:pt x="627538" y="268961"/>
                </a:lnTo>
                <a:lnTo>
                  <a:pt x="630936" y="315468"/>
                </a:lnTo>
                <a:lnTo>
                  <a:pt x="627538" y="362353"/>
                </a:lnTo>
                <a:lnTo>
                  <a:pt x="617663" y="407088"/>
                </a:lnTo>
                <a:lnTo>
                  <a:pt x="601783" y="449186"/>
                </a:lnTo>
                <a:lnTo>
                  <a:pt x="580372" y="488157"/>
                </a:lnTo>
                <a:lnTo>
                  <a:pt x="553905" y="523515"/>
                </a:lnTo>
                <a:lnTo>
                  <a:pt x="522856" y="554771"/>
                </a:lnTo>
                <a:lnTo>
                  <a:pt x="487699" y="581438"/>
                </a:lnTo>
                <a:lnTo>
                  <a:pt x="448907" y="603028"/>
                </a:lnTo>
                <a:lnTo>
                  <a:pt x="406956" y="619054"/>
                </a:lnTo>
                <a:lnTo>
                  <a:pt x="362318" y="629027"/>
                </a:lnTo>
                <a:lnTo>
                  <a:pt x="315468" y="6324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349740" y="2645664"/>
            <a:ext cx="643255" cy="641985"/>
          </a:xfrm>
          <a:custGeom>
            <a:avLst/>
            <a:gdLst/>
            <a:ahLst/>
            <a:cxnLst/>
            <a:rect l="l" t="t" r="r" b="b"/>
            <a:pathLst>
              <a:path w="643254" h="641985">
                <a:moveTo>
                  <a:pt x="338328" y="641604"/>
                </a:moveTo>
                <a:lnTo>
                  <a:pt x="304800" y="641604"/>
                </a:lnTo>
                <a:lnTo>
                  <a:pt x="272796" y="638556"/>
                </a:lnTo>
                <a:lnTo>
                  <a:pt x="242316" y="632460"/>
                </a:lnTo>
                <a:lnTo>
                  <a:pt x="227076" y="627888"/>
                </a:lnTo>
                <a:lnTo>
                  <a:pt x="211836" y="621792"/>
                </a:lnTo>
                <a:lnTo>
                  <a:pt x="196596" y="617220"/>
                </a:lnTo>
                <a:lnTo>
                  <a:pt x="182880" y="609600"/>
                </a:lnTo>
                <a:lnTo>
                  <a:pt x="169164" y="603504"/>
                </a:lnTo>
                <a:lnTo>
                  <a:pt x="155448" y="595884"/>
                </a:lnTo>
                <a:lnTo>
                  <a:pt x="117348" y="568452"/>
                </a:lnTo>
                <a:lnTo>
                  <a:pt x="74676" y="525780"/>
                </a:lnTo>
                <a:lnTo>
                  <a:pt x="47244" y="487680"/>
                </a:lnTo>
                <a:lnTo>
                  <a:pt x="25908" y="445008"/>
                </a:lnTo>
                <a:lnTo>
                  <a:pt x="19812" y="431292"/>
                </a:lnTo>
                <a:lnTo>
                  <a:pt x="10668" y="400812"/>
                </a:lnTo>
                <a:lnTo>
                  <a:pt x="4572" y="370332"/>
                </a:lnTo>
                <a:lnTo>
                  <a:pt x="0" y="320040"/>
                </a:lnTo>
                <a:lnTo>
                  <a:pt x="1524" y="304800"/>
                </a:lnTo>
                <a:lnTo>
                  <a:pt x="4572" y="271272"/>
                </a:lnTo>
                <a:lnTo>
                  <a:pt x="19812" y="210312"/>
                </a:lnTo>
                <a:lnTo>
                  <a:pt x="54864" y="140208"/>
                </a:lnTo>
                <a:lnTo>
                  <a:pt x="74676" y="115824"/>
                </a:lnTo>
                <a:lnTo>
                  <a:pt x="94488" y="92964"/>
                </a:lnTo>
                <a:lnTo>
                  <a:pt x="129540" y="62484"/>
                </a:lnTo>
                <a:lnTo>
                  <a:pt x="141732" y="54864"/>
                </a:lnTo>
                <a:lnTo>
                  <a:pt x="155448" y="45720"/>
                </a:lnTo>
                <a:lnTo>
                  <a:pt x="196596" y="24384"/>
                </a:lnTo>
                <a:lnTo>
                  <a:pt x="242316" y="9144"/>
                </a:lnTo>
                <a:lnTo>
                  <a:pt x="304800" y="0"/>
                </a:lnTo>
                <a:lnTo>
                  <a:pt x="338328" y="0"/>
                </a:lnTo>
                <a:lnTo>
                  <a:pt x="370332" y="3048"/>
                </a:lnTo>
                <a:lnTo>
                  <a:pt x="387096" y="6096"/>
                </a:lnTo>
                <a:lnTo>
                  <a:pt x="402336" y="9144"/>
                </a:lnTo>
                <a:lnTo>
                  <a:pt x="407416" y="10668"/>
                </a:lnTo>
                <a:lnTo>
                  <a:pt x="306324" y="10668"/>
                </a:lnTo>
                <a:lnTo>
                  <a:pt x="289560" y="12192"/>
                </a:lnTo>
                <a:lnTo>
                  <a:pt x="291084" y="12192"/>
                </a:lnTo>
                <a:lnTo>
                  <a:pt x="274320" y="13716"/>
                </a:lnTo>
                <a:lnTo>
                  <a:pt x="243840" y="19812"/>
                </a:lnTo>
                <a:lnTo>
                  <a:pt x="245364" y="19812"/>
                </a:lnTo>
                <a:lnTo>
                  <a:pt x="214884" y="28956"/>
                </a:lnTo>
                <a:lnTo>
                  <a:pt x="173736" y="47244"/>
                </a:lnTo>
                <a:lnTo>
                  <a:pt x="161544" y="54864"/>
                </a:lnTo>
                <a:lnTo>
                  <a:pt x="147828" y="64008"/>
                </a:lnTo>
                <a:lnTo>
                  <a:pt x="149352" y="64008"/>
                </a:lnTo>
                <a:lnTo>
                  <a:pt x="135636" y="71628"/>
                </a:lnTo>
                <a:lnTo>
                  <a:pt x="137160" y="71628"/>
                </a:lnTo>
                <a:lnTo>
                  <a:pt x="124968" y="80772"/>
                </a:lnTo>
                <a:lnTo>
                  <a:pt x="103740" y="100584"/>
                </a:lnTo>
                <a:lnTo>
                  <a:pt x="102108" y="102108"/>
                </a:lnTo>
                <a:lnTo>
                  <a:pt x="82296" y="123444"/>
                </a:lnTo>
                <a:lnTo>
                  <a:pt x="64008" y="147828"/>
                </a:lnTo>
                <a:lnTo>
                  <a:pt x="65532" y="147828"/>
                </a:lnTo>
                <a:lnTo>
                  <a:pt x="56388" y="160020"/>
                </a:lnTo>
                <a:lnTo>
                  <a:pt x="48768" y="172212"/>
                </a:lnTo>
                <a:lnTo>
                  <a:pt x="30480" y="213360"/>
                </a:lnTo>
                <a:lnTo>
                  <a:pt x="21793" y="242316"/>
                </a:lnTo>
                <a:lnTo>
                  <a:pt x="21336" y="242316"/>
                </a:lnTo>
                <a:lnTo>
                  <a:pt x="15240" y="272796"/>
                </a:lnTo>
                <a:lnTo>
                  <a:pt x="13716" y="289560"/>
                </a:lnTo>
                <a:lnTo>
                  <a:pt x="12192" y="304800"/>
                </a:lnTo>
                <a:lnTo>
                  <a:pt x="12192" y="336804"/>
                </a:lnTo>
                <a:lnTo>
                  <a:pt x="13716" y="352044"/>
                </a:lnTo>
                <a:lnTo>
                  <a:pt x="15240" y="368808"/>
                </a:lnTo>
                <a:lnTo>
                  <a:pt x="15517" y="368808"/>
                </a:lnTo>
                <a:lnTo>
                  <a:pt x="18288" y="384048"/>
                </a:lnTo>
                <a:lnTo>
                  <a:pt x="18592" y="384048"/>
                </a:lnTo>
                <a:lnTo>
                  <a:pt x="30480" y="426720"/>
                </a:lnTo>
                <a:lnTo>
                  <a:pt x="48768" y="469392"/>
                </a:lnTo>
                <a:lnTo>
                  <a:pt x="49614" y="469392"/>
                </a:lnTo>
                <a:lnTo>
                  <a:pt x="56388" y="481584"/>
                </a:lnTo>
                <a:lnTo>
                  <a:pt x="65532" y="493776"/>
                </a:lnTo>
                <a:lnTo>
                  <a:pt x="73152" y="505968"/>
                </a:lnTo>
                <a:lnTo>
                  <a:pt x="82296" y="518160"/>
                </a:lnTo>
                <a:lnTo>
                  <a:pt x="103632" y="539496"/>
                </a:lnTo>
                <a:lnTo>
                  <a:pt x="102108" y="539496"/>
                </a:lnTo>
                <a:lnTo>
                  <a:pt x="124968" y="560832"/>
                </a:lnTo>
                <a:lnTo>
                  <a:pt x="126709" y="560832"/>
                </a:lnTo>
                <a:lnTo>
                  <a:pt x="137160" y="569976"/>
                </a:lnTo>
                <a:lnTo>
                  <a:pt x="137922" y="569976"/>
                </a:lnTo>
                <a:lnTo>
                  <a:pt x="149352" y="577596"/>
                </a:lnTo>
                <a:lnTo>
                  <a:pt x="147828" y="577596"/>
                </a:lnTo>
                <a:lnTo>
                  <a:pt x="161544" y="585216"/>
                </a:lnTo>
                <a:lnTo>
                  <a:pt x="173736" y="592836"/>
                </a:lnTo>
                <a:lnTo>
                  <a:pt x="187452" y="600456"/>
                </a:lnTo>
                <a:lnTo>
                  <a:pt x="214884" y="612648"/>
                </a:lnTo>
                <a:lnTo>
                  <a:pt x="245364" y="621792"/>
                </a:lnTo>
                <a:lnTo>
                  <a:pt x="248920" y="621792"/>
                </a:lnTo>
                <a:lnTo>
                  <a:pt x="259080" y="624840"/>
                </a:lnTo>
                <a:lnTo>
                  <a:pt x="274320" y="627888"/>
                </a:lnTo>
                <a:lnTo>
                  <a:pt x="291084" y="629412"/>
                </a:lnTo>
                <a:lnTo>
                  <a:pt x="289560" y="629412"/>
                </a:lnTo>
                <a:lnTo>
                  <a:pt x="306324" y="630936"/>
                </a:lnTo>
                <a:lnTo>
                  <a:pt x="407416" y="630936"/>
                </a:lnTo>
                <a:lnTo>
                  <a:pt x="402336" y="632460"/>
                </a:lnTo>
                <a:lnTo>
                  <a:pt x="387096" y="635508"/>
                </a:lnTo>
                <a:lnTo>
                  <a:pt x="370332" y="638556"/>
                </a:lnTo>
                <a:lnTo>
                  <a:pt x="338328" y="641604"/>
                </a:lnTo>
                <a:close/>
              </a:path>
              <a:path w="643254" h="641985">
                <a:moveTo>
                  <a:pt x="541020" y="102108"/>
                </a:moveTo>
                <a:lnTo>
                  <a:pt x="519684" y="80772"/>
                </a:lnTo>
                <a:lnTo>
                  <a:pt x="507492" y="71628"/>
                </a:lnTo>
                <a:lnTo>
                  <a:pt x="495300" y="64008"/>
                </a:lnTo>
                <a:lnTo>
                  <a:pt x="483108" y="54864"/>
                </a:lnTo>
                <a:lnTo>
                  <a:pt x="469392" y="47244"/>
                </a:lnTo>
                <a:lnTo>
                  <a:pt x="455676" y="41148"/>
                </a:lnTo>
                <a:lnTo>
                  <a:pt x="457200" y="41148"/>
                </a:lnTo>
                <a:lnTo>
                  <a:pt x="441960" y="35052"/>
                </a:lnTo>
                <a:lnTo>
                  <a:pt x="443484" y="35052"/>
                </a:lnTo>
                <a:lnTo>
                  <a:pt x="428244" y="28956"/>
                </a:lnTo>
                <a:lnTo>
                  <a:pt x="414528" y="24384"/>
                </a:lnTo>
                <a:lnTo>
                  <a:pt x="399288" y="19812"/>
                </a:lnTo>
                <a:lnTo>
                  <a:pt x="368808" y="13716"/>
                </a:lnTo>
                <a:lnTo>
                  <a:pt x="338328" y="10668"/>
                </a:lnTo>
                <a:lnTo>
                  <a:pt x="407416" y="10668"/>
                </a:lnTo>
                <a:lnTo>
                  <a:pt x="432816" y="18288"/>
                </a:lnTo>
                <a:lnTo>
                  <a:pt x="446532" y="24384"/>
                </a:lnTo>
                <a:lnTo>
                  <a:pt x="461772" y="30480"/>
                </a:lnTo>
                <a:lnTo>
                  <a:pt x="489204" y="45720"/>
                </a:lnTo>
                <a:lnTo>
                  <a:pt x="501396" y="54864"/>
                </a:lnTo>
                <a:lnTo>
                  <a:pt x="513588" y="62484"/>
                </a:lnTo>
                <a:lnTo>
                  <a:pt x="548640" y="92964"/>
                </a:lnTo>
                <a:lnTo>
                  <a:pt x="555752" y="100584"/>
                </a:lnTo>
                <a:lnTo>
                  <a:pt x="541020" y="100584"/>
                </a:lnTo>
                <a:lnTo>
                  <a:pt x="541020" y="102108"/>
                </a:lnTo>
                <a:close/>
              </a:path>
              <a:path w="643254" h="641985">
                <a:moveTo>
                  <a:pt x="102108" y="102108"/>
                </a:moveTo>
                <a:lnTo>
                  <a:pt x="103632" y="100584"/>
                </a:lnTo>
                <a:lnTo>
                  <a:pt x="102896" y="101372"/>
                </a:lnTo>
                <a:lnTo>
                  <a:pt x="102108" y="102108"/>
                </a:lnTo>
                <a:close/>
              </a:path>
              <a:path w="643254" h="641985">
                <a:moveTo>
                  <a:pt x="102896" y="101372"/>
                </a:moveTo>
                <a:lnTo>
                  <a:pt x="103632" y="100584"/>
                </a:lnTo>
                <a:lnTo>
                  <a:pt x="102896" y="101372"/>
                </a:lnTo>
                <a:close/>
              </a:path>
              <a:path w="643254" h="641985">
                <a:moveTo>
                  <a:pt x="621792" y="243840"/>
                </a:moveTo>
                <a:lnTo>
                  <a:pt x="618744" y="228600"/>
                </a:lnTo>
                <a:lnTo>
                  <a:pt x="612648" y="213360"/>
                </a:lnTo>
                <a:lnTo>
                  <a:pt x="608076" y="199644"/>
                </a:lnTo>
                <a:lnTo>
                  <a:pt x="579120" y="147828"/>
                </a:lnTo>
                <a:lnTo>
                  <a:pt x="541020" y="100584"/>
                </a:lnTo>
                <a:lnTo>
                  <a:pt x="555752" y="100584"/>
                </a:lnTo>
                <a:lnTo>
                  <a:pt x="588264" y="140208"/>
                </a:lnTo>
                <a:lnTo>
                  <a:pt x="611124" y="181356"/>
                </a:lnTo>
                <a:lnTo>
                  <a:pt x="618744" y="195072"/>
                </a:lnTo>
                <a:lnTo>
                  <a:pt x="623316" y="210312"/>
                </a:lnTo>
                <a:lnTo>
                  <a:pt x="629412" y="225552"/>
                </a:lnTo>
                <a:lnTo>
                  <a:pt x="632460" y="240792"/>
                </a:lnTo>
                <a:lnTo>
                  <a:pt x="632917" y="242316"/>
                </a:lnTo>
                <a:lnTo>
                  <a:pt x="621792" y="242316"/>
                </a:lnTo>
                <a:lnTo>
                  <a:pt x="621792" y="243840"/>
                </a:lnTo>
                <a:close/>
              </a:path>
              <a:path w="643254" h="641985">
                <a:moveTo>
                  <a:pt x="102209" y="102108"/>
                </a:moveTo>
                <a:lnTo>
                  <a:pt x="102896" y="101372"/>
                </a:lnTo>
                <a:lnTo>
                  <a:pt x="102209" y="102108"/>
                </a:lnTo>
                <a:close/>
              </a:path>
              <a:path w="643254" h="641985">
                <a:moveTo>
                  <a:pt x="21336" y="243840"/>
                </a:moveTo>
                <a:lnTo>
                  <a:pt x="21336" y="242316"/>
                </a:lnTo>
                <a:lnTo>
                  <a:pt x="21793" y="242316"/>
                </a:lnTo>
                <a:lnTo>
                  <a:pt x="21336" y="243840"/>
                </a:lnTo>
                <a:close/>
              </a:path>
              <a:path w="643254" h="641985">
                <a:moveTo>
                  <a:pt x="640218" y="368808"/>
                </a:moveTo>
                <a:lnTo>
                  <a:pt x="627888" y="368808"/>
                </a:lnTo>
                <a:lnTo>
                  <a:pt x="630936" y="352044"/>
                </a:lnTo>
                <a:lnTo>
                  <a:pt x="632460" y="336804"/>
                </a:lnTo>
                <a:lnTo>
                  <a:pt x="632460" y="304800"/>
                </a:lnTo>
                <a:lnTo>
                  <a:pt x="630936" y="289560"/>
                </a:lnTo>
                <a:lnTo>
                  <a:pt x="627888" y="272796"/>
                </a:lnTo>
                <a:lnTo>
                  <a:pt x="626364" y="257556"/>
                </a:lnTo>
                <a:lnTo>
                  <a:pt x="621792" y="242316"/>
                </a:lnTo>
                <a:lnTo>
                  <a:pt x="632917" y="242316"/>
                </a:lnTo>
                <a:lnTo>
                  <a:pt x="637032" y="256032"/>
                </a:lnTo>
                <a:lnTo>
                  <a:pt x="640080" y="271272"/>
                </a:lnTo>
                <a:lnTo>
                  <a:pt x="643128" y="304800"/>
                </a:lnTo>
                <a:lnTo>
                  <a:pt x="643128" y="336804"/>
                </a:lnTo>
                <a:lnTo>
                  <a:pt x="640218" y="368808"/>
                </a:lnTo>
                <a:close/>
              </a:path>
              <a:path w="643254" h="641985">
                <a:moveTo>
                  <a:pt x="15517" y="368808"/>
                </a:moveTo>
                <a:lnTo>
                  <a:pt x="15240" y="368808"/>
                </a:lnTo>
                <a:lnTo>
                  <a:pt x="15240" y="367284"/>
                </a:lnTo>
                <a:lnTo>
                  <a:pt x="15517" y="368808"/>
                </a:lnTo>
                <a:close/>
              </a:path>
              <a:path w="643254" h="641985">
                <a:moveTo>
                  <a:pt x="637336" y="384048"/>
                </a:moveTo>
                <a:lnTo>
                  <a:pt x="626364" y="384048"/>
                </a:lnTo>
                <a:lnTo>
                  <a:pt x="627888" y="367284"/>
                </a:lnTo>
                <a:lnTo>
                  <a:pt x="627888" y="368808"/>
                </a:lnTo>
                <a:lnTo>
                  <a:pt x="640218" y="368808"/>
                </a:lnTo>
                <a:lnTo>
                  <a:pt x="640080" y="370332"/>
                </a:lnTo>
                <a:lnTo>
                  <a:pt x="637336" y="384048"/>
                </a:lnTo>
                <a:close/>
              </a:path>
              <a:path w="643254" h="641985">
                <a:moveTo>
                  <a:pt x="18592" y="384048"/>
                </a:moveTo>
                <a:lnTo>
                  <a:pt x="18288" y="384048"/>
                </a:lnTo>
                <a:lnTo>
                  <a:pt x="18288" y="382524"/>
                </a:lnTo>
                <a:lnTo>
                  <a:pt x="18592" y="384048"/>
                </a:lnTo>
                <a:close/>
              </a:path>
              <a:path w="643254" h="641985">
                <a:moveTo>
                  <a:pt x="607060" y="469392"/>
                </a:moveTo>
                <a:lnTo>
                  <a:pt x="594360" y="469392"/>
                </a:lnTo>
                <a:lnTo>
                  <a:pt x="601980" y="455676"/>
                </a:lnTo>
                <a:lnTo>
                  <a:pt x="608076" y="441960"/>
                </a:lnTo>
                <a:lnTo>
                  <a:pt x="612648" y="426720"/>
                </a:lnTo>
                <a:lnTo>
                  <a:pt x="618744" y="413004"/>
                </a:lnTo>
                <a:lnTo>
                  <a:pt x="621792" y="397764"/>
                </a:lnTo>
                <a:lnTo>
                  <a:pt x="626364" y="382524"/>
                </a:lnTo>
                <a:lnTo>
                  <a:pt x="626364" y="384048"/>
                </a:lnTo>
                <a:lnTo>
                  <a:pt x="637336" y="384048"/>
                </a:lnTo>
                <a:lnTo>
                  <a:pt x="637032" y="385572"/>
                </a:lnTo>
                <a:lnTo>
                  <a:pt x="632460" y="400812"/>
                </a:lnTo>
                <a:lnTo>
                  <a:pt x="629412" y="416052"/>
                </a:lnTo>
                <a:lnTo>
                  <a:pt x="623316" y="431292"/>
                </a:lnTo>
                <a:lnTo>
                  <a:pt x="618744" y="445008"/>
                </a:lnTo>
                <a:lnTo>
                  <a:pt x="611124" y="460248"/>
                </a:lnTo>
                <a:lnTo>
                  <a:pt x="607060" y="469392"/>
                </a:lnTo>
                <a:close/>
              </a:path>
              <a:path w="643254" h="641985">
                <a:moveTo>
                  <a:pt x="49614" y="469392"/>
                </a:moveTo>
                <a:lnTo>
                  <a:pt x="48768" y="469392"/>
                </a:lnTo>
                <a:lnTo>
                  <a:pt x="48768" y="467868"/>
                </a:lnTo>
                <a:lnTo>
                  <a:pt x="49614" y="469392"/>
                </a:lnTo>
                <a:close/>
              </a:path>
              <a:path w="643254" h="641985">
                <a:moveTo>
                  <a:pt x="533944" y="560832"/>
                </a:moveTo>
                <a:lnTo>
                  <a:pt x="519684" y="560832"/>
                </a:lnTo>
                <a:lnTo>
                  <a:pt x="541020" y="539496"/>
                </a:lnTo>
                <a:lnTo>
                  <a:pt x="560832" y="518160"/>
                </a:lnTo>
                <a:lnTo>
                  <a:pt x="579120" y="493776"/>
                </a:lnTo>
                <a:lnTo>
                  <a:pt x="586740" y="481584"/>
                </a:lnTo>
                <a:lnTo>
                  <a:pt x="594360" y="467868"/>
                </a:lnTo>
                <a:lnTo>
                  <a:pt x="594360" y="469392"/>
                </a:lnTo>
                <a:lnTo>
                  <a:pt x="607060" y="469392"/>
                </a:lnTo>
                <a:lnTo>
                  <a:pt x="605028" y="473964"/>
                </a:lnTo>
                <a:lnTo>
                  <a:pt x="597408" y="487680"/>
                </a:lnTo>
                <a:lnTo>
                  <a:pt x="588264" y="499872"/>
                </a:lnTo>
                <a:lnTo>
                  <a:pt x="579120" y="513588"/>
                </a:lnTo>
                <a:lnTo>
                  <a:pt x="569976" y="525780"/>
                </a:lnTo>
                <a:lnTo>
                  <a:pt x="548640" y="547116"/>
                </a:lnTo>
                <a:lnTo>
                  <a:pt x="533944" y="560832"/>
                </a:lnTo>
                <a:close/>
              </a:path>
              <a:path w="643254" h="641985">
                <a:moveTo>
                  <a:pt x="126709" y="560832"/>
                </a:moveTo>
                <a:lnTo>
                  <a:pt x="124968" y="560832"/>
                </a:lnTo>
                <a:lnTo>
                  <a:pt x="124968" y="559308"/>
                </a:lnTo>
                <a:lnTo>
                  <a:pt x="126709" y="560832"/>
                </a:lnTo>
                <a:close/>
              </a:path>
              <a:path w="643254" h="641985">
                <a:moveTo>
                  <a:pt x="523748" y="569976"/>
                </a:moveTo>
                <a:lnTo>
                  <a:pt x="507492" y="569976"/>
                </a:lnTo>
                <a:lnTo>
                  <a:pt x="519684" y="559308"/>
                </a:lnTo>
                <a:lnTo>
                  <a:pt x="519684" y="560832"/>
                </a:lnTo>
                <a:lnTo>
                  <a:pt x="533944" y="560832"/>
                </a:lnTo>
                <a:lnTo>
                  <a:pt x="525780" y="568452"/>
                </a:lnTo>
                <a:lnTo>
                  <a:pt x="523748" y="569976"/>
                </a:lnTo>
                <a:close/>
              </a:path>
              <a:path w="643254" h="641985">
                <a:moveTo>
                  <a:pt x="137922" y="569976"/>
                </a:moveTo>
                <a:lnTo>
                  <a:pt x="137160" y="569976"/>
                </a:lnTo>
                <a:lnTo>
                  <a:pt x="135636" y="568452"/>
                </a:lnTo>
                <a:lnTo>
                  <a:pt x="137922" y="569976"/>
                </a:lnTo>
                <a:close/>
              </a:path>
              <a:path w="643254" h="641985">
                <a:moveTo>
                  <a:pt x="432816" y="621792"/>
                </a:moveTo>
                <a:lnTo>
                  <a:pt x="399288" y="621792"/>
                </a:lnTo>
                <a:lnTo>
                  <a:pt x="414528" y="617220"/>
                </a:lnTo>
                <a:lnTo>
                  <a:pt x="428244" y="612648"/>
                </a:lnTo>
                <a:lnTo>
                  <a:pt x="443484" y="606552"/>
                </a:lnTo>
                <a:lnTo>
                  <a:pt x="441960" y="606552"/>
                </a:lnTo>
                <a:lnTo>
                  <a:pt x="457200" y="600456"/>
                </a:lnTo>
                <a:lnTo>
                  <a:pt x="455676" y="600456"/>
                </a:lnTo>
                <a:lnTo>
                  <a:pt x="483108" y="585216"/>
                </a:lnTo>
                <a:lnTo>
                  <a:pt x="495300" y="577596"/>
                </a:lnTo>
                <a:lnTo>
                  <a:pt x="507492" y="568452"/>
                </a:lnTo>
                <a:lnTo>
                  <a:pt x="507492" y="569976"/>
                </a:lnTo>
                <a:lnTo>
                  <a:pt x="523748" y="569976"/>
                </a:lnTo>
                <a:lnTo>
                  <a:pt x="489204" y="595884"/>
                </a:lnTo>
                <a:lnTo>
                  <a:pt x="475488" y="603504"/>
                </a:lnTo>
                <a:lnTo>
                  <a:pt x="461772" y="609600"/>
                </a:lnTo>
                <a:lnTo>
                  <a:pt x="446532" y="617220"/>
                </a:lnTo>
                <a:lnTo>
                  <a:pt x="432816" y="621792"/>
                </a:lnTo>
                <a:close/>
              </a:path>
              <a:path w="643254" h="641985">
                <a:moveTo>
                  <a:pt x="248920" y="621792"/>
                </a:moveTo>
                <a:lnTo>
                  <a:pt x="245364" y="621792"/>
                </a:lnTo>
                <a:lnTo>
                  <a:pt x="243840" y="620268"/>
                </a:lnTo>
                <a:lnTo>
                  <a:pt x="248920" y="621792"/>
                </a:lnTo>
                <a:close/>
              </a:path>
              <a:path w="643254" h="641985">
                <a:moveTo>
                  <a:pt x="407416" y="630936"/>
                </a:moveTo>
                <a:lnTo>
                  <a:pt x="338328" y="630936"/>
                </a:lnTo>
                <a:lnTo>
                  <a:pt x="368808" y="627888"/>
                </a:lnTo>
                <a:lnTo>
                  <a:pt x="384048" y="624840"/>
                </a:lnTo>
                <a:lnTo>
                  <a:pt x="399288" y="620268"/>
                </a:lnTo>
                <a:lnTo>
                  <a:pt x="399288" y="621792"/>
                </a:lnTo>
                <a:lnTo>
                  <a:pt x="432816" y="621792"/>
                </a:lnTo>
                <a:lnTo>
                  <a:pt x="417576" y="627888"/>
                </a:lnTo>
                <a:lnTo>
                  <a:pt x="407416" y="63093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899904" y="2784348"/>
            <a:ext cx="358140" cy="3581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898380" y="2782824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39">
                <a:moveTo>
                  <a:pt x="198120" y="358140"/>
                </a:moveTo>
                <a:lnTo>
                  <a:pt x="161544" y="358140"/>
                </a:lnTo>
                <a:lnTo>
                  <a:pt x="143256" y="355092"/>
                </a:lnTo>
                <a:lnTo>
                  <a:pt x="94488" y="336804"/>
                </a:lnTo>
                <a:lnTo>
                  <a:pt x="41148" y="294132"/>
                </a:lnTo>
                <a:lnTo>
                  <a:pt x="13716" y="249936"/>
                </a:lnTo>
                <a:lnTo>
                  <a:pt x="4572" y="214884"/>
                </a:lnTo>
                <a:lnTo>
                  <a:pt x="1524" y="198120"/>
                </a:lnTo>
                <a:lnTo>
                  <a:pt x="0" y="179832"/>
                </a:lnTo>
                <a:lnTo>
                  <a:pt x="1524" y="161544"/>
                </a:lnTo>
                <a:lnTo>
                  <a:pt x="4572" y="143256"/>
                </a:lnTo>
                <a:lnTo>
                  <a:pt x="21336" y="94488"/>
                </a:lnTo>
                <a:lnTo>
                  <a:pt x="65532" y="41148"/>
                </a:lnTo>
                <a:lnTo>
                  <a:pt x="109728" y="13716"/>
                </a:lnTo>
                <a:lnTo>
                  <a:pt x="161544" y="1524"/>
                </a:lnTo>
                <a:lnTo>
                  <a:pt x="179832" y="0"/>
                </a:lnTo>
                <a:lnTo>
                  <a:pt x="198120" y="1524"/>
                </a:lnTo>
                <a:lnTo>
                  <a:pt x="214884" y="4572"/>
                </a:lnTo>
                <a:lnTo>
                  <a:pt x="233172" y="7620"/>
                </a:lnTo>
                <a:lnTo>
                  <a:pt x="241554" y="10668"/>
                </a:lnTo>
                <a:lnTo>
                  <a:pt x="179832" y="10668"/>
                </a:lnTo>
                <a:lnTo>
                  <a:pt x="161544" y="12192"/>
                </a:lnTo>
                <a:lnTo>
                  <a:pt x="163068" y="12192"/>
                </a:lnTo>
                <a:lnTo>
                  <a:pt x="144780" y="15240"/>
                </a:lnTo>
                <a:lnTo>
                  <a:pt x="146304" y="15240"/>
                </a:lnTo>
                <a:lnTo>
                  <a:pt x="135128" y="18288"/>
                </a:lnTo>
                <a:lnTo>
                  <a:pt x="129540" y="18288"/>
                </a:lnTo>
                <a:lnTo>
                  <a:pt x="114300" y="24384"/>
                </a:lnTo>
                <a:lnTo>
                  <a:pt x="60960" y="60960"/>
                </a:lnTo>
                <a:lnTo>
                  <a:pt x="32004" y="99060"/>
                </a:lnTo>
                <a:lnTo>
                  <a:pt x="18288" y="129540"/>
                </a:lnTo>
                <a:lnTo>
                  <a:pt x="19812" y="129540"/>
                </a:lnTo>
                <a:lnTo>
                  <a:pt x="15655" y="144780"/>
                </a:lnTo>
                <a:lnTo>
                  <a:pt x="15240" y="144780"/>
                </a:lnTo>
                <a:lnTo>
                  <a:pt x="12446" y="161544"/>
                </a:lnTo>
                <a:lnTo>
                  <a:pt x="12192" y="161544"/>
                </a:lnTo>
                <a:lnTo>
                  <a:pt x="12192" y="196596"/>
                </a:lnTo>
                <a:lnTo>
                  <a:pt x="15240" y="213360"/>
                </a:lnTo>
                <a:lnTo>
                  <a:pt x="19396" y="228600"/>
                </a:lnTo>
                <a:lnTo>
                  <a:pt x="18288" y="228600"/>
                </a:lnTo>
                <a:lnTo>
                  <a:pt x="24384" y="245364"/>
                </a:lnTo>
                <a:lnTo>
                  <a:pt x="32004" y="260604"/>
                </a:lnTo>
                <a:lnTo>
                  <a:pt x="32766" y="260604"/>
                </a:lnTo>
                <a:lnTo>
                  <a:pt x="39624" y="274320"/>
                </a:lnTo>
                <a:lnTo>
                  <a:pt x="40809" y="274320"/>
                </a:lnTo>
                <a:lnTo>
                  <a:pt x="50292" y="286512"/>
                </a:lnTo>
                <a:lnTo>
                  <a:pt x="60960" y="298704"/>
                </a:lnTo>
                <a:lnTo>
                  <a:pt x="99060" y="327660"/>
                </a:lnTo>
                <a:lnTo>
                  <a:pt x="146304" y="344424"/>
                </a:lnTo>
                <a:lnTo>
                  <a:pt x="144780" y="344424"/>
                </a:lnTo>
                <a:lnTo>
                  <a:pt x="163068" y="347472"/>
                </a:lnTo>
                <a:lnTo>
                  <a:pt x="241554" y="347472"/>
                </a:lnTo>
                <a:lnTo>
                  <a:pt x="233172" y="350520"/>
                </a:lnTo>
                <a:lnTo>
                  <a:pt x="214884" y="355092"/>
                </a:lnTo>
                <a:lnTo>
                  <a:pt x="198120" y="358140"/>
                </a:lnTo>
                <a:close/>
              </a:path>
              <a:path w="358140" h="358139">
                <a:moveTo>
                  <a:pt x="230124" y="19812"/>
                </a:moveTo>
                <a:lnTo>
                  <a:pt x="213360" y="15240"/>
                </a:lnTo>
                <a:lnTo>
                  <a:pt x="196596" y="12192"/>
                </a:lnTo>
                <a:lnTo>
                  <a:pt x="179832" y="10668"/>
                </a:lnTo>
                <a:lnTo>
                  <a:pt x="241554" y="10668"/>
                </a:lnTo>
                <a:lnTo>
                  <a:pt x="249936" y="13716"/>
                </a:lnTo>
                <a:lnTo>
                  <a:pt x="259080" y="18288"/>
                </a:lnTo>
                <a:lnTo>
                  <a:pt x="228600" y="18288"/>
                </a:lnTo>
                <a:lnTo>
                  <a:pt x="230124" y="19812"/>
                </a:lnTo>
                <a:close/>
              </a:path>
              <a:path w="358140" h="358139">
                <a:moveTo>
                  <a:pt x="129540" y="19812"/>
                </a:moveTo>
                <a:lnTo>
                  <a:pt x="129540" y="18288"/>
                </a:lnTo>
                <a:lnTo>
                  <a:pt x="135128" y="18288"/>
                </a:lnTo>
                <a:lnTo>
                  <a:pt x="129540" y="19812"/>
                </a:lnTo>
                <a:close/>
              </a:path>
              <a:path w="358140" h="358139">
                <a:moveTo>
                  <a:pt x="344424" y="146304"/>
                </a:moveTo>
                <a:lnTo>
                  <a:pt x="339852" y="129540"/>
                </a:lnTo>
                <a:lnTo>
                  <a:pt x="333756" y="114300"/>
                </a:lnTo>
                <a:lnTo>
                  <a:pt x="335280" y="114300"/>
                </a:lnTo>
                <a:lnTo>
                  <a:pt x="309372" y="73152"/>
                </a:lnTo>
                <a:lnTo>
                  <a:pt x="272796" y="39624"/>
                </a:lnTo>
                <a:lnTo>
                  <a:pt x="274320" y="39624"/>
                </a:lnTo>
                <a:lnTo>
                  <a:pt x="259080" y="32004"/>
                </a:lnTo>
                <a:lnTo>
                  <a:pt x="260604" y="32004"/>
                </a:lnTo>
                <a:lnTo>
                  <a:pt x="245364" y="24384"/>
                </a:lnTo>
                <a:lnTo>
                  <a:pt x="228600" y="18288"/>
                </a:lnTo>
                <a:lnTo>
                  <a:pt x="259080" y="18288"/>
                </a:lnTo>
                <a:lnTo>
                  <a:pt x="294132" y="41148"/>
                </a:lnTo>
                <a:lnTo>
                  <a:pt x="327660" y="79248"/>
                </a:lnTo>
                <a:lnTo>
                  <a:pt x="350520" y="126492"/>
                </a:lnTo>
                <a:lnTo>
                  <a:pt x="355346" y="144780"/>
                </a:lnTo>
                <a:lnTo>
                  <a:pt x="344424" y="144780"/>
                </a:lnTo>
                <a:lnTo>
                  <a:pt x="344424" y="146304"/>
                </a:lnTo>
                <a:close/>
              </a:path>
              <a:path w="358140" h="358139">
                <a:moveTo>
                  <a:pt x="15240" y="146304"/>
                </a:moveTo>
                <a:lnTo>
                  <a:pt x="15240" y="144780"/>
                </a:lnTo>
                <a:lnTo>
                  <a:pt x="15655" y="144780"/>
                </a:lnTo>
                <a:lnTo>
                  <a:pt x="15240" y="146304"/>
                </a:lnTo>
                <a:close/>
              </a:path>
              <a:path w="358140" h="358139">
                <a:moveTo>
                  <a:pt x="347472" y="163068"/>
                </a:moveTo>
                <a:lnTo>
                  <a:pt x="344424" y="144780"/>
                </a:lnTo>
                <a:lnTo>
                  <a:pt x="355346" y="144780"/>
                </a:lnTo>
                <a:lnTo>
                  <a:pt x="358140" y="161544"/>
                </a:lnTo>
                <a:lnTo>
                  <a:pt x="347472" y="161544"/>
                </a:lnTo>
                <a:lnTo>
                  <a:pt x="347472" y="163068"/>
                </a:lnTo>
                <a:close/>
              </a:path>
              <a:path w="358140" h="358139">
                <a:moveTo>
                  <a:pt x="12192" y="163068"/>
                </a:moveTo>
                <a:lnTo>
                  <a:pt x="12192" y="161544"/>
                </a:lnTo>
                <a:lnTo>
                  <a:pt x="12446" y="161544"/>
                </a:lnTo>
                <a:lnTo>
                  <a:pt x="12192" y="163068"/>
                </a:lnTo>
                <a:close/>
              </a:path>
              <a:path w="358140" h="358139">
                <a:moveTo>
                  <a:pt x="351282" y="230124"/>
                </a:moveTo>
                <a:lnTo>
                  <a:pt x="339852" y="230124"/>
                </a:lnTo>
                <a:lnTo>
                  <a:pt x="344424" y="213360"/>
                </a:lnTo>
                <a:lnTo>
                  <a:pt x="347472" y="196596"/>
                </a:lnTo>
                <a:lnTo>
                  <a:pt x="347472" y="161544"/>
                </a:lnTo>
                <a:lnTo>
                  <a:pt x="358140" y="161544"/>
                </a:lnTo>
                <a:lnTo>
                  <a:pt x="358140" y="198120"/>
                </a:lnTo>
                <a:lnTo>
                  <a:pt x="355092" y="214884"/>
                </a:lnTo>
                <a:lnTo>
                  <a:pt x="351282" y="230124"/>
                </a:lnTo>
                <a:close/>
              </a:path>
              <a:path w="358140" h="358139">
                <a:moveTo>
                  <a:pt x="19812" y="230124"/>
                </a:moveTo>
                <a:lnTo>
                  <a:pt x="18288" y="228600"/>
                </a:lnTo>
                <a:lnTo>
                  <a:pt x="19396" y="228600"/>
                </a:lnTo>
                <a:lnTo>
                  <a:pt x="19812" y="230124"/>
                </a:lnTo>
                <a:close/>
              </a:path>
              <a:path w="358140" h="358139">
                <a:moveTo>
                  <a:pt x="339090" y="260604"/>
                </a:moveTo>
                <a:lnTo>
                  <a:pt x="327660" y="260604"/>
                </a:lnTo>
                <a:lnTo>
                  <a:pt x="335280" y="245364"/>
                </a:lnTo>
                <a:lnTo>
                  <a:pt x="333756" y="245364"/>
                </a:lnTo>
                <a:lnTo>
                  <a:pt x="339852" y="228600"/>
                </a:lnTo>
                <a:lnTo>
                  <a:pt x="339852" y="230124"/>
                </a:lnTo>
                <a:lnTo>
                  <a:pt x="351282" y="230124"/>
                </a:lnTo>
                <a:lnTo>
                  <a:pt x="350520" y="233172"/>
                </a:lnTo>
                <a:lnTo>
                  <a:pt x="344424" y="249936"/>
                </a:lnTo>
                <a:lnTo>
                  <a:pt x="339090" y="260604"/>
                </a:lnTo>
                <a:close/>
              </a:path>
              <a:path w="358140" h="358139">
                <a:moveTo>
                  <a:pt x="32766" y="260604"/>
                </a:moveTo>
                <a:lnTo>
                  <a:pt x="32004" y="260604"/>
                </a:lnTo>
                <a:lnTo>
                  <a:pt x="32004" y="259080"/>
                </a:lnTo>
                <a:lnTo>
                  <a:pt x="32766" y="260604"/>
                </a:lnTo>
                <a:close/>
              </a:path>
              <a:path w="358140" h="358139">
                <a:moveTo>
                  <a:pt x="331317" y="274320"/>
                </a:moveTo>
                <a:lnTo>
                  <a:pt x="318516" y="274320"/>
                </a:lnTo>
                <a:lnTo>
                  <a:pt x="327660" y="259080"/>
                </a:lnTo>
                <a:lnTo>
                  <a:pt x="327660" y="260604"/>
                </a:lnTo>
                <a:lnTo>
                  <a:pt x="339090" y="260604"/>
                </a:lnTo>
                <a:lnTo>
                  <a:pt x="336804" y="265176"/>
                </a:lnTo>
                <a:lnTo>
                  <a:pt x="331317" y="274320"/>
                </a:lnTo>
                <a:close/>
              </a:path>
              <a:path w="358140" h="358139">
                <a:moveTo>
                  <a:pt x="40809" y="274320"/>
                </a:moveTo>
                <a:lnTo>
                  <a:pt x="39624" y="274320"/>
                </a:lnTo>
                <a:lnTo>
                  <a:pt x="39624" y="272796"/>
                </a:lnTo>
                <a:lnTo>
                  <a:pt x="40809" y="274320"/>
                </a:lnTo>
                <a:close/>
              </a:path>
              <a:path w="358140" h="358139">
                <a:moveTo>
                  <a:pt x="241554" y="347472"/>
                </a:moveTo>
                <a:lnTo>
                  <a:pt x="196596" y="347472"/>
                </a:lnTo>
                <a:lnTo>
                  <a:pt x="213360" y="344424"/>
                </a:lnTo>
                <a:lnTo>
                  <a:pt x="230124" y="339852"/>
                </a:lnTo>
                <a:lnTo>
                  <a:pt x="228600" y="339852"/>
                </a:lnTo>
                <a:lnTo>
                  <a:pt x="245364" y="333756"/>
                </a:lnTo>
                <a:lnTo>
                  <a:pt x="260604" y="327660"/>
                </a:lnTo>
                <a:lnTo>
                  <a:pt x="259080" y="327660"/>
                </a:lnTo>
                <a:lnTo>
                  <a:pt x="274320" y="318516"/>
                </a:lnTo>
                <a:lnTo>
                  <a:pt x="272796" y="318516"/>
                </a:lnTo>
                <a:lnTo>
                  <a:pt x="286512" y="309372"/>
                </a:lnTo>
                <a:lnTo>
                  <a:pt x="298704" y="298704"/>
                </a:lnTo>
                <a:lnTo>
                  <a:pt x="309372" y="286512"/>
                </a:lnTo>
                <a:lnTo>
                  <a:pt x="318516" y="272796"/>
                </a:lnTo>
                <a:lnTo>
                  <a:pt x="318516" y="274320"/>
                </a:lnTo>
                <a:lnTo>
                  <a:pt x="331317" y="274320"/>
                </a:lnTo>
                <a:lnTo>
                  <a:pt x="327660" y="280416"/>
                </a:lnTo>
                <a:lnTo>
                  <a:pt x="294132" y="318516"/>
                </a:lnTo>
                <a:lnTo>
                  <a:pt x="249936" y="344424"/>
                </a:lnTo>
                <a:lnTo>
                  <a:pt x="241554" y="347472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065520" y="2641092"/>
            <a:ext cx="631190" cy="632460"/>
          </a:xfrm>
          <a:custGeom>
            <a:avLst/>
            <a:gdLst/>
            <a:ahLst/>
            <a:cxnLst/>
            <a:rect l="l" t="t" r="r" b="b"/>
            <a:pathLst>
              <a:path w="631190" h="632460">
                <a:moveTo>
                  <a:pt x="315468" y="632460"/>
                </a:moveTo>
                <a:lnTo>
                  <a:pt x="268961" y="629028"/>
                </a:lnTo>
                <a:lnTo>
                  <a:pt x="224536" y="619063"/>
                </a:lnTo>
                <a:lnTo>
                  <a:pt x="182687" y="603059"/>
                </a:lnTo>
                <a:lnTo>
                  <a:pt x="143909" y="581511"/>
                </a:lnTo>
                <a:lnTo>
                  <a:pt x="108697" y="554914"/>
                </a:lnTo>
                <a:lnTo>
                  <a:pt x="77545" y="523762"/>
                </a:lnTo>
                <a:lnTo>
                  <a:pt x="50948" y="488550"/>
                </a:lnTo>
                <a:lnTo>
                  <a:pt x="29400" y="449772"/>
                </a:lnTo>
                <a:lnTo>
                  <a:pt x="13396" y="407923"/>
                </a:lnTo>
                <a:lnTo>
                  <a:pt x="3431" y="363498"/>
                </a:lnTo>
                <a:lnTo>
                  <a:pt x="0" y="316992"/>
                </a:lnTo>
                <a:lnTo>
                  <a:pt x="3431" y="270106"/>
                </a:lnTo>
                <a:lnTo>
                  <a:pt x="13396" y="225371"/>
                </a:lnTo>
                <a:lnTo>
                  <a:pt x="29400" y="183273"/>
                </a:lnTo>
                <a:lnTo>
                  <a:pt x="50948" y="144302"/>
                </a:lnTo>
                <a:lnTo>
                  <a:pt x="77545" y="108944"/>
                </a:lnTo>
                <a:lnTo>
                  <a:pt x="108697" y="77688"/>
                </a:lnTo>
                <a:lnTo>
                  <a:pt x="143909" y="51021"/>
                </a:lnTo>
                <a:lnTo>
                  <a:pt x="182687" y="29431"/>
                </a:lnTo>
                <a:lnTo>
                  <a:pt x="224536" y="13405"/>
                </a:lnTo>
                <a:lnTo>
                  <a:pt x="268961" y="3432"/>
                </a:lnTo>
                <a:lnTo>
                  <a:pt x="315468" y="0"/>
                </a:lnTo>
                <a:lnTo>
                  <a:pt x="361974" y="3432"/>
                </a:lnTo>
                <a:lnTo>
                  <a:pt x="406399" y="13405"/>
                </a:lnTo>
                <a:lnTo>
                  <a:pt x="448248" y="29431"/>
                </a:lnTo>
                <a:lnTo>
                  <a:pt x="487026" y="51021"/>
                </a:lnTo>
                <a:lnTo>
                  <a:pt x="522238" y="77688"/>
                </a:lnTo>
                <a:lnTo>
                  <a:pt x="553390" y="108944"/>
                </a:lnTo>
                <a:lnTo>
                  <a:pt x="579987" y="144302"/>
                </a:lnTo>
                <a:lnTo>
                  <a:pt x="601535" y="183273"/>
                </a:lnTo>
                <a:lnTo>
                  <a:pt x="617539" y="225371"/>
                </a:lnTo>
                <a:lnTo>
                  <a:pt x="627504" y="270106"/>
                </a:lnTo>
                <a:lnTo>
                  <a:pt x="630936" y="316992"/>
                </a:lnTo>
                <a:lnTo>
                  <a:pt x="627504" y="363498"/>
                </a:lnTo>
                <a:lnTo>
                  <a:pt x="617539" y="407923"/>
                </a:lnTo>
                <a:lnTo>
                  <a:pt x="601535" y="449772"/>
                </a:lnTo>
                <a:lnTo>
                  <a:pt x="579987" y="488550"/>
                </a:lnTo>
                <a:lnTo>
                  <a:pt x="553390" y="523762"/>
                </a:lnTo>
                <a:lnTo>
                  <a:pt x="522238" y="554914"/>
                </a:lnTo>
                <a:lnTo>
                  <a:pt x="487026" y="581511"/>
                </a:lnTo>
                <a:lnTo>
                  <a:pt x="448248" y="603059"/>
                </a:lnTo>
                <a:lnTo>
                  <a:pt x="406399" y="619063"/>
                </a:lnTo>
                <a:lnTo>
                  <a:pt x="361974" y="629028"/>
                </a:lnTo>
                <a:lnTo>
                  <a:pt x="315468" y="63246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059424" y="2636520"/>
            <a:ext cx="643255" cy="641985"/>
          </a:xfrm>
          <a:custGeom>
            <a:avLst/>
            <a:gdLst/>
            <a:ahLst/>
            <a:cxnLst/>
            <a:rect l="l" t="t" r="r" b="b"/>
            <a:pathLst>
              <a:path w="643254" h="641985">
                <a:moveTo>
                  <a:pt x="338328" y="641604"/>
                </a:moveTo>
                <a:lnTo>
                  <a:pt x="304800" y="641604"/>
                </a:lnTo>
                <a:lnTo>
                  <a:pt x="272796" y="638556"/>
                </a:lnTo>
                <a:lnTo>
                  <a:pt x="257556" y="635508"/>
                </a:lnTo>
                <a:lnTo>
                  <a:pt x="240792" y="632460"/>
                </a:lnTo>
                <a:lnTo>
                  <a:pt x="196596" y="617220"/>
                </a:lnTo>
                <a:lnTo>
                  <a:pt x="155448" y="595884"/>
                </a:lnTo>
                <a:lnTo>
                  <a:pt x="117348" y="568452"/>
                </a:lnTo>
                <a:lnTo>
                  <a:pt x="73152" y="525780"/>
                </a:lnTo>
                <a:lnTo>
                  <a:pt x="47244" y="487680"/>
                </a:lnTo>
                <a:lnTo>
                  <a:pt x="25908" y="446532"/>
                </a:lnTo>
                <a:lnTo>
                  <a:pt x="6096" y="385572"/>
                </a:lnTo>
                <a:lnTo>
                  <a:pt x="4572" y="370332"/>
                </a:lnTo>
                <a:lnTo>
                  <a:pt x="1524" y="353568"/>
                </a:lnTo>
                <a:lnTo>
                  <a:pt x="0" y="336804"/>
                </a:lnTo>
                <a:lnTo>
                  <a:pt x="0" y="304800"/>
                </a:lnTo>
                <a:lnTo>
                  <a:pt x="1524" y="288036"/>
                </a:lnTo>
                <a:lnTo>
                  <a:pt x="4572" y="271272"/>
                </a:lnTo>
                <a:lnTo>
                  <a:pt x="6096" y="256032"/>
                </a:lnTo>
                <a:lnTo>
                  <a:pt x="19812" y="210312"/>
                </a:lnTo>
                <a:lnTo>
                  <a:pt x="25908" y="196596"/>
                </a:lnTo>
                <a:lnTo>
                  <a:pt x="32004" y="181356"/>
                </a:lnTo>
                <a:lnTo>
                  <a:pt x="54864" y="141732"/>
                </a:lnTo>
                <a:lnTo>
                  <a:pt x="94488" y="92964"/>
                </a:lnTo>
                <a:lnTo>
                  <a:pt x="141732" y="54864"/>
                </a:lnTo>
                <a:lnTo>
                  <a:pt x="182880" y="32004"/>
                </a:lnTo>
                <a:lnTo>
                  <a:pt x="196596" y="24384"/>
                </a:lnTo>
                <a:lnTo>
                  <a:pt x="211836" y="19812"/>
                </a:lnTo>
                <a:lnTo>
                  <a:pt x="225552" y="13716"/>
                </a:lnTo>
                <a:lnTo>
                  <a:pt x="240792" y="9144"/>
                </a:lnTo>
                <a:lnTo>
                  <a:pt x="257556" y="6096"/>
                </a:lnTo>
                <a:lnTo>
                  <a:pt x="272796" y="3048"/>
                </a:lnTo>
                <a:lnTo>
                  <a:pt x="304800" y="0"/>
                </a:lnTo>
                <a:lnTo>
                  <a:pt x="338328" y="0"/>
                </a:lnTo>
                <a:lnTo>
                  <a:pt x="370332" y="3048"/>
                </a:lnTo>
                <a:lnTo>
                  <a:pt x="387096" y="6096"/>
                </a:lnTo>
                <a:lnTo>
                  <a:pt x="402336" y="9144"/>
                </a:lnTo>
                <a:lnTo>
                  <a:pt x="407416" y="10668"/>
                </a:lnTo>
                <a:lnTo>
                  <a:pt x="306324" y="10668"/>
                </a:lnTo>
                <a:lnTo>
                  <a:pt x="274320" y="13716"/>
                </a:lnTo>
                <a:lnTo>
                  <a:pt x="243840" y="19812"/>
                </a:lnTo>
                <a:lnTo>
                  <a:pt x="228600" y="24384"/>
                </a:lnTo>
                <a:lnTo>
                  <a:pt x="230124" y="24384"/>
                </a:lnTo>
                <a:lnTo>
                  <a:pt x="214884" y="28956"/>
                </a:lnTo>
                <a:lnTo>
                  <a:pt x="187452" y="41148"/>
                </a:lnTo>
                <a:lnTo>
                  <a:pt x="162763" y="54864"/>
                </a:lnTo>
                <a:lnTo>
                  <a:pt x="161544" y="54864"/>
                </a:lnTo>
                <a:lnTo>
                  <a:pt x="147828" y="64008"/>
                </a:lnTo>
                <a:lnTo>
                  <a:pt x="135636" y="71628"/>
                </a:lnTo>
                <a:lnTo>
                  <a:pt x="126492" y="80772"/>
                </a:lnTo>
                <a:lnTo>
                  <a:pt x="124968" y="80772"/>
                </a:lnTo>
                <a:lnTo>
                  <a:pt x="102108" y="102108"/>
                </a:lnTo>
                <a:lnTo>
                  <a:pt x="82296" y="123444"/>
                </a:lnTo>
                <a:lnTo>
                  <a:pt x="64008" y="147828"/>
                </a:lnTo>
                <a:lnTo>
                  <a:pt x="56388" y="160020"/>
                </a:lnTo>
                <a:lnTo>
                  <a:pt x="49614" y="172212"/>
                </a:lnTo>
                <a:lnTo>
                  <a:pt x="48768" y="172212"/>
                </a:lnTo>
                <a:lnTo>
                  <a:pt x="42672" y="185928"/>
                </a:lnTo>
                <a:lnTo>
                  <a:pt x="35052" y="199644"/>
                </a:lnTo>
                <a:lnTo>
                  <a:pt x="36576" y="199644"/>
                </a:lnTo>
                <a:lnTo>
                  <a:pt x="31089" y="213360"/>
                </a:lnTo>
                <a:lnTo>
                  <a:pt x="30480" y="213360"/>
                </a:lnTo>
                <a:lnTo>
                  <a:pt x="21336" y="243840"/>
                </a:lnTo>
                <a:lnTo>
                  <a:pt x="18592" y="257556"/>
                </a:lnTo>
                <a:lnTo>
                  <a:pt x="18288" y="257556"/>
                </a:lnTo>
                <a:lnTo>
                  <a:pt x="15517" y="272796"/>
                </a:lnTo>
                <a:lnTo>
                  <a:pt x="15240" y="272796"/>
                </a:lnTo>
                <a:lnTo>
                  <a:pt x="13716" y="289560"/>
                </a:lnTo>
                <a:lnTo>
                  <a:pt x="12192" y="304800"/>
                </a:lnTo>
                <a:lnTo>
                  <a:pt x="12192" y="336804"/>
                </a:lnTo>
                <a:lnTo>
                  <a:pt x="13716" y="352044"/>
                </a:lnTo>
                <a:lnTo>
                  <a:pt x="15240" y="368808"/>
                </a:lnTo>
                <a:lnTo>
                  <a:pt x="15517" y="368808"/>
                </a:lnTo>
                <a:lnTo>
                  <a:pt x="18288" y="384048"/>
                </a:lnTo>
                <a:lnTo>
                  <a:pt x="18592" y="384048"/>
                </a:lnTo>
                <a:lnTo>
                  <a:pt x="21336" y="397764"/>
                </a:lnTo>
                <a:lnTo>
                  <a:pt x="30480" y="428244"/>
                </a:lnTo>
                <a:lnTo>
                  <a:pt x="31089" y="428244"/>
                </a:lnTo>
                <a:lnTo>
                  <a:pt x="36576" y="441960"/>
                </a:lnTo>
                <a:lnTo>
                  <a:pt x="35052" y="441960"/>
                </a:lnTo>
                <a:lnTo>
                  <a:pt x="42672" y="455676"/>
                </a:lnTo>
                <a:lnTo>
                  <a:pt x="48768" y="469392"/>
                </a:lnTo>
                <a:lnTo>
                  <a:pt x="49614" y="469392"/>
                </a:lnTo>
                <a:lnTo>
                  <a:pt x="56388" y="481584"/>
                </a:lnTo>
                <a:lnTo>
                  <a:pt x="64008" y="493776"/>
                </a:lnTo>
                <a:lnTo>
                  <a:pt x="82296" y="518160"/>
                </a:lnTo>
                <a:lnTo>
                  <a:pt x="102108" y="541020"/>
                </a:lnTo>
                <a:lnTo>
                  <a:pt x="103740" y="541020"/>
                </a:lnTo>
                <a:lnTo>
                  <a:pt x="124968" y="560832"/>
                </a:lnTo>
                <a:lnTo>
                  <a:pt x="135636" y="569976"/>
                </a:lnTo>
                <a:lnTo>
                  <a:pt x="147828" y="577596"/>
                </a:lnTo>
                <a:lnTo>
                  <a:pt x="161544" y="586740"/>
                </a:lnTo>
                <a:lnTo>
                  <a:pt x="160020" y="586740"/>
                </a:lnTo>
                <a:lnTo>
                  <a:pt x="173736" y="594360"/>
                </a:lnTo>
                <a:lnTo>
                  <a:pt x="176479" y="594360"/>
                </a:lnTo>
                <a:lnTo>
                  <a:pt x="187452" y="600456"/>
                </a:lnTo>
                <a:lnTo>
                  <a:pt x="214884" y="612648"/>
                </a:lnTo>
                <a:lnTo>
                  <a:pt x="230124" y="617220"/>
                </a:lnTo>
                <a:lnTo>
                  <a:pt x="228600" y="617220"/>
                </a:lnTo>
                <a:lnTo>
                  <a:pt x="243840" y="621792"/>
                </a:lnTo>
                <a:lnTo>
                  <a:pt x="274320" y="627888"/>
                </a:lnTo>
                <a:lnTo>
                  <a:pt x="306324" y="630936"/>
                </a:lnTo>
                <a:lnTo>
                  <a:pt x="407416" y="630936"/>
                </a:lnTo>
                <a:lnTo>
                  <a:pt x="402336" y="632460"/>
                </a:lnTo>
                <a:lnTo>
                  <a:pt x="387096" y="635508"/>
                </a:lnTo>
                <a:lnTo>
                  <a:pt x="370332" y="638556"/>
                </a:lnTo>
                <a:lnTo>
                  <a:pt x="338328" y="641604"/>
                </a:lnTo>
                <a:close/>
              </a:path>
              <a:path w="643254" h="641985">
                <a:moveTo>
                  <a:pt x="483108" y="56388"/>
                </a:moveTo>
                <a:lnTo>
                  <a:pt x="455676" y="41148"/>
                </a:lnTo>
                <a:lnTo>
                  <a:pt x="428244" y="28956"/>
                </a:lnTo>
                <a:lnTo>
                  <a:pt x="413004" y="24384"/>
                </a:lnTo>
                <a:lnTo>
                  <a:pt x="414528" y="24384"/>
                </a:lnTo>
                <a:lnTo>
                  <a:pt x="399288" y="19812"/>
                </a:lnTo>
                <a:lnTo>
                  <a:pt x="368808" y="13716"/>
                </a:lnTo>
                <a:lnTo>
                  <a:pt x="336804" y="10668"/>
                </a:lnTo>
                <a:lnTo>
                  <a:pt x="407416" y="10668"/>
                </a:lnTo>
                <a:lnTo>
                  <a:pt x="417576" y="13716"/>
                </a:lnTo>
                <a:lnTo>
                  <a:pt x="432816" y="19812"/>
                </a:lnTo>
                <a:lnTo>
                  <a:pt x="446532" y="24384"/>
                </a:lnTo>
                <a:lnTo>
                  <a:pt x="460248" y="32004"/>
                </a:lnTo>
                <a:lnTo>
                  <a:pt x="475488" y="38100"/>
                </a:lnTo>
                <a:lnTo>
                  <a:pt x="487680" y="45720"/>
                </a:lnTo>
                <a:lnTo>
                  <a:pt x="501396" y="54864"/>
                </a:lnTo>
                <a:lnTo>
                  <a:pt x="481584" y="54864"/>
                </a:lnTo>
                <a:lnTo>
                  <a:pt x="483108" y="56388"/>
                </a:lnTo>
                <a:close/>
              </a:path>
              <a:path w="643254" h="641985">
                <a:moveTo>
                  <a:pt x="160020" y="56388"/>
                </a:moveTo>
                <a:lnTo>
                  <a:pt x="161544" y="54864"/>
                </a:lnTo>
                <a:lnTo>
                  <a:pt x="162763" y="54864"/>
                </a:lnTo>
                <a:lnTo>
                  <a:pt x="160020" y="56388"/>
                </a:lnTo>
                <a:close/>
              </a:path>
              <a:path w="643254" h="641985">
                <a:moveTo>
                  <a:pt x="507492" y="73152"/>
                </a:moveTo>
                <a:lnTo>
                  <a:pt x="495300" y="64008"/>
                </a:lnTo>
                <a:lnTo>
                  <a:pt x="481584" y="54864"/>
                </a:lnTo>
                <a:lnTo>
                  <a:pt x="501396" y="54864"/>
                </a:lnTo>
                <a:lnTo>
                  <a:pt x="523748" y="71628"/>
                </a:lnTo>
                <a:lnTo>
                  <a:pt x="507492" y="71628"/>
                </a:lnTo>
                <a:lnTo>
                  <a:pt x="507492" y="73152"/>
                </a:lnTo>
                <a:close/>
              </a:path>
              <a:path w="643254" h="641985">
                <a:moveTo>
                  <a:pt x="519684" y="82296"/>
                </a:moveTo>
                <a:lnTo>
                  <a:pt x="507492" y="71628"/>
                </a:lnTo>
                <a:lnTo>
                  <a:pt x="523748" y="71628"/>
                </a:lnTo>
                <a:lnTo>
                  <a:pt x="525780" y="73152"/>
                </a:lnTo>
                <a:lnTo>
                  <a:pt x="534572" y="80772"/>
                </a:lnTo>
                <a:lnTo>
                  <a:pt x="518160" y="80772"/>
                </a:lnTo>
                <a:lnTo>
                  <a:pt x="519684" y="82296"/>
                </a:lnTo>
                <a:close/>
              </a:path>
              <a:path w="643254" h="641985">
                <a:moveTo>
                  <a:pt x="124968" y="82296"/>
                </a:moveTo>
                <a:lnTo>
                  <a:pt x="124968" y="80772"/>
                </a:lnTo>
                <a:lnTo>
                  <a:pt x="126492" y="80772"/>
                </a:lnTo>
                <a:lnTo>
                  <a:pt x="124968" y="82296"/>
                </a:lnTo>
                <a:close/>
              </a:path>
              <a:path w="643254" h="641985">
                <a:moveTo>
                  <a:pt x="594360" y="173736"/>
                </a:moveTo>
                <a:lnTo>
                  <a:pt x="560832" y="123444"/>
                </a:lnTo>
                <a:lnTo>
                  <a:pt x="518160" y="80772"/>
                </a:lnTo>
                <a:lnTo>
                  <a:pt x="534572" y="80772"/>
                </a:lnTo>
                <a:lnTo>
                  <a:pt x="569976" y="115824"/>
                </a:lnTo>
                <a:lnTo>
                  <a:pt x="595884" y="153924"/>
                </a:lnTo>
                <a:lnTo>
                  <a:pt x="606044" y="172212"/>
                </a:lnTo>
                <a:lnTo>
                  <a:pt x="594360" y="172212"/>
                </a:lnTo>
                <a:lnTo>
                  <a:pt x="594360" y="173736"/>
                </a:lnTo>
                <a:close/>
              </a:path>
              <a:path w="643254" h="641985">
                <a:moveTo>
                  <a:pt x="48768" y="173736"/>
                </a:moveTo>
                <a:lnTo>
                  <a:pt x="48768" y="172212"/>
                </a:lnTo>
                <a:lnTo>
                  <a:pt x="49614" y="172212"/>
                </a:lnTo>
                <a:lnTo>
                  <a:pt x="48768" y="173736"/>
                </a:lnTo>
                <a:close/>
              </a:path>
              <a:path w="643254" h="641985">
                <a:moveTo>
                  <a:pt x="612648" y="214884"/>
                </a:moveTo>
                <a:lnTo>
                  <a:pt x="608076" y="199644"/>
                </a:lnTo>
                <a:lnTo>
                  <a:pt x="600456" y="185928"/>
                </a:lnTo>
                <a:lnTo>
                  <a:pt x="601980" y="185928"/>
                </a:lnTo>
                <a:lnTo>
                  <a:pt x="594360" y="172212"/>
                </a:lnTo>
                <a:lnTo>
                  <a:pt x="606044" y="172212"/>
                </a:lnTo>
                <a:lnTo>
                  <a:pt x="611124" y="181356"/>
                </a:lnTo>
                <a:lnTo>
                  <a:pt x="617220" y="195072"/>
                </a:lnTo>
                <a:lnTo>
                  <a:pt x="623316" y="210312"/>
                </a:lnTo>
                <a:lnTo>
                  <a:pt x="624230" y="213360"/>
                </a:lnTo>
                <a:lnTo>
                  <a:pt x="612648" y="213360"/>
                </a:lnTo>
                <a:lnTo>
                  <a:pt x="612648" y="214884"/>
                </a:lnTo>
                <a:close/>
              </a:path>
              <a:path w="643254" h="641985">
                <a:moveTo>
                  <a:pt x="30480" y="214884"/>
                </a:moveTo>
                <a:lnTo>
                  <a:pt x="30480" y="213360"/>
                </a:lnTo>
                <a:lnTo>
                  <a:pt x="31089" y="213360"/>
                </a:lnTo>
                <a:lnTo>
                  <a:pt x="30480" y="214884"/>
                </a:lnTo>
                <a:close/>
              </a:path>
              <a:path w="643254" h="641985">
                <a:moveTo>
                  <a:pt x="624840" y="259080"/>
                </a:moveTo>
                <a:lnTo>
                  <a:pt x="621792" y="243840"/>
                </a:lnTo>
                <a:lnTo>
                  <a:pt x="612648" y="213360"/>
                </a:lnTo>
                <a:lnTo>
                  <a:pt x="624230" y="213360"/>
                </a:lnTo>
                <a:lnTo>
                  <a:pt x="637032" y="256032"/>
                </a:lnTo>
                <a:lnTo>
                  <a:pt x="637184" y="257556"/>
                </a:lnTo>
                <a:lnTo>
                  <a:pt x="624840" y="257556"/>
                </a:lnTo>
                <a:lnTo>
                  <a:pt x="624840" y="259080"/>
                </a:lnTo>
                <a:close/>
              </a:path>
              <a:path w="643254" h="641985">
                <a:moveTo>
                  <a:pt x="18288" y="259080"/>
                </a:moveTo>
                <a:lnTo>
                  <a:pt x="18288" y="257556"/>
                </a:lnTo>
                <a:lnTo>
                  <a:pt x="18592" y="257556"/>
                </a:lnTo>
                <a:lnTo>
                  <a:pt x="18288" y="259080"/>
                </a:lnTo>
                <a:close/>
              </a:path>
              <a:path w="643254" h="641985">
                <a:moveTo>
                  <a:pt x="627888" y="274320"/>
                </a:moveTo>
                <a:lnTo>
                  <a:pt x="624840" y="257556"/>
                </a:lnTo>
                <a:lnTo>
                  <a:pt x="637184" y="257556"/>
                </a:lnTo>
                <a:lnTo>
                  <a:pt x="638556" y="271272"/>
                </a:lnTo>
                <a:lnTo>
                  <a:pt x="638833" y="272796"/>
                </a:lnTo>
                <a:lnTo>
                  <a:pt x="627888" y="272796"/>
                </a:lnTo>
                <a:lnTo>
                  <a:pt x="627888" y="274320"/>
                </a:lnTo>
                <a:close/>
              </a:path>
              <a:path w="643254" h="641985">
                <a:moveTo>
                  <a:pt x="15240" y="274320"/>
                </a:moveTo>
                <a:lnTo>
                  <a:pt x="15240" y="272796"/>
                </a:lnTo>
                <a:lnTo>
                  <a:pt x="15517" y="272796"/>
                </a:lnTo>
                <a:lnTo>
                  <a:pt x="15240" y="274320"/>
                </a:lnTo>
                <a:close/>
              </a:path>
              <a:path w="643254" h="641985">
                <a:moveTo>
                  <a:pt x="643128" y="321564"/>
                </a:moveTo>
                <a:lnTo>
                  <a:pt x="632460" y="321564"/>
                </a:lnTo>
                <a:lnTo>
                  <a:pt x="632460" y="320040"/>
                </a:lnTo>
                <a:lnTo>
                  <a:pt x="632321" y="320040"/>
                </a:lnTo>
                <a:lnTo>
                  <a:pt x="630936" y="304800"/>
                </a:lnTo>
                <a:lnTo>
                  <a:pt x="629412" y="289560"/>
                </a:lnTo>
                <a:lnTo>
                  <a:pt x="630936" y="289560"/>
                </a:lnTo>
                <a:lnTo>
                  <a:pt x="627888" y="272796"/>
                </a:lnTo>
                <a:lnTo>
                  <a:pt x="638833" y="272796"/>
                </a:lnTo>
                <a:lnTo>
                  <a:pt x="641604" y="288036"/>
                </a:lnTo>
                <a:lnTo>
                  <a:pt x="643128" y="304800"/>
                </a:lnTo>
                <a:lnTo>
                  <a:pt x="643128" y="320040"/>
                </a:lnTo>
                <a:lnTo>
                  <a:pt x="632460" y="320040"/>
                </a:lnTo>
                <a:lnTo>
                  <a:pt x="632390" y="320802"/>
                </a:lnTo>
                <a:lnTo>
                  <a:pt x="643128" y="320802"/>
                </a:lnTo>
                <a:lnTo>
                  <a:pt x="643128" y="321564"/>
                </a:lnTo>
                <a:close/>
              </a:path>
              <a:path w="643254" h="641985">
                <a:moveTo>
                  <a:pt x="638833" y="368808"/>
                </a:moveTo>
                <a:lnTo>
                  <a:pt x="627888" y="368808"/>
                </a:lnTo>
                <a:lnTo>
                  <a:pt x="630936" y="352044"/>
                </a:lnTo>
                <a:lnTo>
                  <a:pt x="629412" y="352044"/>
                </a:lnTo>
                <a:lnTo>
                  <a:pt x="630936" y="336804"/>
                </a:lnTo>
                <a:lnTo>
                  <a:pt x="632390" y="320802"/>
                </a:lnTo>
                <a:lnTo>
                  <a:pt x="632460" y="321564"/>
                </a:lnTo>
                <a:lnTo>
                  <a:pt x="643128" y="321564"/>
                </a:lnTo>
                <a:lnTo>
                  <a:pt x="643128" y="336804"/>
                </a:lnTo>
                <a:lnTo>
                  <a:pt x="641604" y="353568"/>
                </a:lnTo>
                <a:lnTo>
                  <a:pt x="638833" y="368808"/>
                </a:lnTo>
                <a:close/>
              </a:path>
              <a:path w="643254" h="641985">
                <a:moveTo>
                  <a:pt x="15517" y="368808"/>
                </a:moveTo>
                <a:lnTo>
                  <a:pt x="15240" y="368808"/>
                </a:lnTo>
                <a:lnTo>
                  <a:pt x="15240" y="367284"/>
                </a:lnTo>
                <a:lnTo>
                  <a:pt x="15517" y="368808"/>
                </a:lnTo>
                <a:close/>
              </a:path>
              <a:path w="643254" h="641985">
                <a:moveTo>
                  <a:pt x="637184" y="384048"/>
                </a:moveTo>
                <a:lnTo>
                  <a:pt x="624840" y="384048"/>
                </a:lnTo>
                <a:lnTo>
                  <a:pt x="627888" y="367284"/>
                </a:lnTo>
                <a:lnTo>
                  <a:pt x="627888" y="368808"/>
                </a:lnTo>
                <a:lnTo>
                  <a:pt x="638833" y="368808"/>
                </a:lnTo>
                <a:lnTo>
                  <a:pt x="638556" y="370332"/>
                </a:lnTo>
                <a:lnTo>
                  <a:pt x="637184" y="384048"/>
                </a:lnTo>
                <a:close/>
              </a:path>
              <a:path w="643254" h="641985">
                <a:moveTo>
                  <a:pt x="18592" y="384048"/>
                </a:moveTo>
                <a:lnTo>
                  <a:pt x="18288" y="384048"/>
                </a:lnTo>
                <a:lnTo>
                  <a:pt x="18288" y="382524"/>
                </a:lnTo>
                <a:lnTo>
                  <a:pt x="18592" y="384048"/>
                </a:lnTo>
                <a:close/>
              </a:path>
              <a:path w="643254" h="641985">
                <a:moveTo>
                  <a:pt x="624230" y="428244"/>
                </a:moveTo>
                <a:lnTo>
                  <a:pt x="612648" y="428244"/>
                </a:lnTo>
                <a:lnTo>
                  <a:pt x="621792" y="397764"/>
                </a:lnTo>
                <a:lnTo>
                  <a:pt x="624840" y="382524"/>
                </a:lnTo>
                <a:lnTo>
                  <a:pt x="624840" y="384048"/>
                </a:lnTo>
                <a:lnTo>
                  <a:pt x="637184" y="384048"/>
                </a:lnTo>
                <a:lnTo>
                  <a:pt x="637032" y="385572"/>
                </a:lnTo>
                <a:lnTo>
                  <a:pt x="624230" y="428244"/>
                </a:lnTo>
                <a:close/>
              </a:path>
              <a:path w="643254" h="641985">
                <a:moveTo>
                  <a:pt x="31089" y="428244"/>
                </a:moveTo>
                <a:lnTo>
                  <a:pt x="30480" y="428244"/>
                </a:lnTo>
                <a:lnTo>
                  <a:pt x="30480" y="426720"/>
                </a:lnTo>
                <a:lnTo>
                  <a:pt x="31089" y="428244"/>
                </a:lnTo>
                <a:close/>
              </a:path>
              <a:path w="643254" h="641985">
                <a:moveTo>
                  <a:pt x="606044" y="469392"/>
                </a:moveTo>
                <a:lnTo>
                  <a:pt x="594360" y="469392"/>
                </a:lnTo>
                <a:lnTo>
                  <a:pt x="601980" y="455676"/>
                </a:lnTo>
                <a:lnTo>
                  <a:pt x="600456" y="455676"/>
                </a:lnTo>
                <a:lnTo>
                  <a:pt x="608076" y="441960"/>
                </a:lnTo>
                <a:lnTo>
                  <a:pt x="612648" y="426720"/>
                </a:lnTo>
                <a:lnTo>
                  <a:pt x="612648" y="428244"/>
                </a:lnTo>
                <a:lnTo>
                  <a:pt x="624230" y="428244"/>
                </a:lnTo>
                <a:lnTo>
                  <a:pt x="623316" y="431292"/>
                </a:lnTo>
                <a:lnTo>
                  <a:pt x="617220" y="446532"/>
                </a:lnTo>
                <a:lnTo>
                  <a:pt x="611124" y="460248"/>
                </a:lnTo>
                <a:lnTo>
                  <a:pt x="606044" y="469392"/>
                </a:lnTo>
                <a:close/>
              </a:path>
              <a:path w="643254" h="641985">
                <a:moveTo>
                  <a:pt x="49614" y="469392"/>
                </a:moveTo>
                <a:lnTo>
                  <a:pt x="48768" y="469392"/>
                </a:lnTo>
                <a:lnTo>
                  <a:pt x="48768" y="467868"/>
                </a:lnTo>
                <a:lnTo>
                  <a:pt x="49614" y="469392"/>
                </a:lnTo>
                <a:close/>
              </a:path>
              <a:path w="643254" h="641985">
                <a:moveTo>
                  <a:pt x="555752" y="541020"/>
                </a:moveTo>
                <a:lnTo>
                  <a:pt x="541020" y="541020"/>
                </a:lnTo>
                <a:lnTo>
                  <a:pt x="560832" y="518160"/>
                </a:lnTo>
                <a:lnTo>
                  <a:pt x="579120" y="493776"/>
                </a:lnTo>
                <a:lnTo>
                  <a:pt x="586740" y="481584"/>
                </a:lnTo>
                <a:lnTo>
                  <a:pt x="594360" y="467868"/>
                </a:lnTo>
                <a:lnTo>
                  <a:pt x="594360" y="469392"/>
                </a:lnTo>
                <a:lnTo>
                  <a:pt x="606044" y="469392"/>
                </a:lnTo>
                <a:lnTo>
                  <a:pt x="595884" y="487680"/>
                </a:lnTo>
                <a:lnTo>
                  <a:pt x="588264" y="499872"/>
                </a:lnTo>
                <a:lnTo>
                  <a:pt x="579120" y="513588"/>
                </a:lnTo>
                <a:lnTo>
                  <a:pt x="569976" y="525780"/>
                </a:lnTo>
                <a:lnTo>
                  <a:pt x="555752" y="541020"/>
                </a:lnTo>
                <a:close/>
              </a:path>
              <a:path w="643254" h="641985">
                <a:moveTo>
                  <a:pt x="103740" y="541020"/>
                </a:moveTo>
                <a:lnTo>
                  <a:pt x="102108" y="541020"/>
                </a:lnTo>
                <a:lnTo>
                  <a:pt x="102108" y="539496"/>
                </a:lnTo>
                <a:lnTo>
                  <a:pt x="103740" y="541020"/>
                </a:lnTo>
                <a:close/>
              </a:path>
              <a:path w="643254" h="641985">
                <a:moveTo>
                  <a:pt x="489966" y="594360"/>
                </a:moveTo>
                <a:lnTo>
                  <a:pt x="469392" y="594360"/>
                </a:lnTo>
                <a:lnTo>
                  <a:pt x="483108" y="586740"/>
                </a:lnTo>
                <a:lnTo>
                  <a:pt x="481584" y="586740"/>
                </a:lnTo>
                <a:lnTo>
                  <a:pt x="495300" y="577596"/>
                </a:lnTo>
                <a:lnTo>
                  <a:pt x="507492" y="569976"/>
                </a:lnTo>
                <a:lnTo>
                  <a:pt x="519684" y="560832"/>
                </a:lnTo>
                <a:lnTo>
                  <a:pt x="518160" y="560832"/>
                </a:lnTo>
                <a:lnTo>
                  <a:pt x="541020" y="539496"/>
                </a:lnTo>
                <a:lnTo>
                  <a:pt x="541020" y="541020"/>
                </a:lnTo>
                <a:lnTo>
                  <a:pt x="555752" y="541020"/>
                </a:lnTo>
                <a:lnTo>
                  <a:pt x="548640" y="548640"/>
                </a:lnTo>
                <a:lnTo>
                  <a:pt x="525780" y="568452"/>
                </a:lnTo>
                <a:lnTo>
                  <a:pt x="501396" y="586740"/>
                </a:lnTo>
                <a:lnTo>
                  <a:pt x="489966" y="594360"/>
                </a:lnTo>
                <a:close/>
              </a:path>
              <a:path w="643254" h="641985">
                <a:moveTo>
                  <a:pt x="176479" y="594360"/>
                </a:moveTo>
                <a:lnTo>
                  <a:pt x="173736" y="594360"/>
                </a:lnTo>
                <a:lnTo>
                  <a:pt x="173736" y="592836"/>
                </a:lnTo>
                <a:lnTo>
                  <a:pt x="176479" y="594360"/>
                </a:lnTo>
                <a:close/>
              </a:path>
              <a:path w="643254" h="641985">
                <a:moveTo>
                  <a:pt x="407416" y="630936"/>
                </a:moveTo>
                <a:lnTo>
                  <a:pt x="336804" y="630936"/>
                </a:lnTo>
                <a:lnTo>
                  <a:pt x="368808" y="627888"/>
                </a:lnTo>
                <a:lnTo>
                  <a:pt x="399288" y="621792"/>
                </a:lnTo>
                <a:lnTo>
                  <a:pt x="414528" y="617220"/>
                </a:lnTo>
                <a:lnTo>
                  <a:pt x="413004" y="617220"/>
                </a:lnTo>
                <a:lnTo>
                  <a:pt x="428244" y="612648"/>
                </a:lnTo>
                <a:lnTo>
                  <a:pt x="455676" y="600456"/>
                </a:lnTo>
                <a:lnTo>
                  <a:pt x="469392" y="592836"/>
                </a:lnTo>
                <a:lnTo>
                  <a:pt x="469392" y="594360"/>
                </a:lnTo>
                <a:lnTo>
                  <a:pt x="489966" y="594360"/>
                </a:lnTo>
                <a:lnTo>
                  <a:pt x="487680" y="595884"/>
                </a:lnTo>
                <a:lnTo>
                  <a:pt x="475488" y="603504"/>
                </a:lnTo>
                <a:lnTo>
                  <a:pt x="460248" y="611124"/>
                </a:lnTo>
                <a:lnTo>
                  <a:pt x="432816" y="623316"/>
                </a:lnTo>
                <a:lnTo>
                  <a:pt x="407416" y="630936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533388" y="2784348"/>
            <a:ext cx="358140" cy="358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534911" y="2785872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39">
                <a:moveTo>
                  <a:pt x="196596" y="358140"/>
                </a:moveTo>
                <a:lnTo>
                  <a:pt x="160020" y="358140"/>
                </a:lnTo>
                <a:lnTo>
                  <a:pt x="143256" y="355092"/>
                </a:lnTo>
                <a:lnTo>
                  <a:pt x="92964" y="336804"/>
                </a:lnTo>
                <a:lnTo>
                  <a:pt x="51816" y="306324"/>
                </a:lnTo>
                <a:lnTo>
                  <a:pt x="21336" y="265176"/>
                </a:lnTo>
                <a:lnTo>
                  <a:pt x="3048" y="214884"/>
                </a:lnTo>
                <a:lnTo>
                  <a:pt x="0" y="198120"/>
                </a:lnTo>
                <a:lnTo>
                  <a:pt x="0" y="161544"/>
                </a:lnTo>
                <a:lnTo>
                  <a:pt x="13716" y="109728"/>
                </a:lnTo>
                <a:lnTo>
                  <a:pt x="39624" y="65532"/>
                </a:lnTo>
                <a:lnTo>
                  <a:pt x="77724" y="30480"/>
                </a:lnTo>
                <a:lnTo>
                  <a:pt x="124968" y="7620"/>
                </a:lnTo>
                <a:lnTo>
                  <a:pt x="178308" y="0"/>
                </a:lnTo>
                <a:lnTo>
                  <a:pt x="214884" y="3048"/>
                </a:lnTo>
                <a:lnTo>
                  <a:pt x="231648" y="7620"/>
                </a:lnTo>
                <a:lnTo>
                  <a:pt x="240030" y="10668"/>
                </a:lnTo>
                <a:lnTo>
                  <a:pt x="178308" y="10668"/>
                </a:lnTo>
                <a:lnTo>
                  <a:pt x="161544" y="12192"/>
                </a:lnTo>
                <a:lnTo>
                  <a:pt x="128016" y="18288"/>
                </a:lnTo>
                <a:lnTo>
                  <a:pt x="129540" y="18288"/>
                </a:lnTo>
                <a:lnTo>
                  <a:pt x="112776" y="24384"/>
                </a:lnTo>
                <a:lnTo>
                  <a:pt x="97536" y="32004"/>
                </a:lnTo>
                <a:lnTo>
                  <a:pt x="99060" y="32004"/>
                </a:lnTo>
                <a:lnTo>
                  <a:pt x="83820" y="39624"/>
                </a:lnTo>
                <a:lnTo>
                  <a:pt x="85344" y="39624"/>
                </a:lnTo>
                <a:lnTo>
                  <a:pt x="73587" y="48768"/>
                </a:lnTo>
                <a:lnTo>
                  <a:pt x="71628" y="48768"/>
                </a:lnTo>
                <a:lnTo>
                  <a:pt x="59436" y="60960"/>
                </a:lnTo>
                <a:lnTo>
                  <a:pt x="50101" y="71628"/>
                </a:lnTo>
                <a:lnTo>
                  <a:pt x="48768" y="71628"/>
                </a:lnTo>
                <a:lnTo>
                  <a:pt x="30480" y="99060"/>
                </a:lnTo>
                <a:lnTo>
                  <a:pt x="22860" y="114300"/>
                </a:lnTo>
                <a:lnTo>
                  <a:pt x="24384" y="114300"/>
                </a:lnTo>
                <a:lnTo>
                  <a:pt x="18288" y="129540"/>
                </a:lnTo>
                <a:lnTo>
                  <a:pt x="14131" y="144780"/>
                </a:lnTo>
                <a:lnTo>
                  <a:pt x="13716" y="144780"/>
                </a:lnTo>
                <a:lnTo>
                  <a:pt x="10922" y="161544"/>
                </a:lnTo>
                <a:lnTo>
                  <a:pt x="10668" y="161544"/>
                </a:lnTo>
                <a:lnTo>
                  <a:pt x="10668" y="196596"/>
                </a:lnTo>
                <a:lnTo>
                  <a:pt x="13716" y="213360"/>
                </a:lnTo>
                <a:lnTo>
                  <a:pt x="18288" y="230124"/>
                </a:lnTo>
                <a:lnTo>
                  <a:pt x="18842" y="230124"/>
                </a:lnTo>
                <a:lnTo>
                  <a:pt x="23829" y="243840"/>
                </a:lnTo>
                <a:lnTo>
                  <a:pt x="22860" y="243840"/>
                </a:lnTo>
                <a:lnTo>
                  <a:pt x="30480" y="259080"/>
                </a:lnTo>
                <a:lnTo>
                  <a:pt x="48768" y="286512"/>
                </a:lnTo>
                <a:lnTo>
                  <a:pt x="59436" y="298704"/>
                </a:lnTo>
                <a:lnTo>
                  <a:pt x="60960" y="298704"/>
                </a:lnTo>
                <a:lnTo>
                  <a:pt x="71628" y="309372"/>
                </a:lnTo>
                <a:lnTo>
                  <a:pt x="85344" y="318516"/>
                </a:lnTo>
                <a:lnTo>
                  <a:pt x="83820" y="318516"/>
                </a:lnTo>
                <a:lnTo>
                  <a:pt x="99060" y="327660"/>
                </a:lnTo>
                <a:lnTo>
                  <a:pt x="97536" y="327660"/>
                </a:lnTo>
                <a:lnTo>
                  <a:pt x="112776" y="333756"/>
                </a:lnTo>
                <a:lnTo>
                  <a:pt x="129540" y="339852"/>
                </a:lnTo>
                <a:lnTo>
                  <a:pt x="128016" y="339852"/>
                </a:lnTo>
                <a:lnTo>
                  <a:pt x="144780" y="344424"/>
                </a:lnTo>
                <a:lnTo>
                  <a:pt x="178308" y="347472"/>
                </a:lnTo>
                <a:lnTo>
                  <a:pt x="240030" y="347472"/>
                </a:lnTo>
                <a:lnTo>
                  <a:pt x="231648" y="350520"/>
                </a:lnTo>
                <a:lnTo>
                  <a:pt x="214884" y="355092"/>
                </a:lnTo>
                <a:lnTo>
                  <a:pt x="196596" y="358140"/>
                </a:lnTo>
                <a:close/>
              </a:path>
              <a:path w="358140" h="358139">
                <a:moveTo>
                  <a:pt x="284988" y="50292"/>
                </a:moveTo>
                <a:lnTo>
                  <a:pt x="243840" y="24384"/>
                </a:lnTo>
                <a:lnTo>
                  <a:pt x="211836" y="15240"/>
                </a:lnTo>
                <a:lnTo>
                  <a:pt x="213360" y="15240"/>
                </a:lnTo>
                <a:lnTo>
                  <a:pt x="195072" y="12192"/>
                </a:lnTo>
                <a:lnTo>
                  <a:pt x="196596" y="12192"/>
                </a:lnTo>
                <a:lnTo>
                  <a:pt x="178308" y="10668"/>
                </a:lnTo>
                <a:lnTo>
                  <a:pt x="240030" y="10668"/>
                </a:lnTo>
                <a:lnTo>
                  <a:pt x="248412" y="13716"/>
                </a:lnTo>
                <a:lnTo>
                  <a:pt x="263652" y="21336"/>
                </a:lnTo>
                <a:lnTo>
                  <a:pt x="278892" y="30480"/>
                </a:lnTo>
                <a:lnTo>
                  <a:pt x="292608" y="41148"/>
                </a:lnTo>
                <a:lnTo>
                  <a:pt x="301316" y="48768"/>
                </a:lnTo>
                <a:lnTo>
                  <a:pt x="284988" y="48768"/>
                </a:lnTo>
                <a:lnTo>
                  <a:pt x="284988" y="50292"/>
                </a:lnTo>
                <a:close/>
              </a:path>
              <a:path w="358140" h="358139">
                <a:moveTo>
                  <a:pt x="71628" y="50292"/>
                </a:moveTo>
                <a:lnTo>
                  <a:pt x="71628" y="48768"/>
                </a:lnTo>
                <a:lnTo>
                  <a:pt x="73587" y="48768"/>
                </a:lnTo>
                <a:lnTo>
                  <a:pt x="71628" y="50292"/>
                </a:lnTo>
                <a:close/>
              </a:path>
              <a:path w="358140" h="358139">
                <a:moveTo>
                  <a:pt x="307848" y="73152"/>
                </a:moveTo>
                <a:lnTo>
                  <a:pt x="297180" y="60960"/>
                </a:lnTo>
                <a:lnTo>
                  <a:pt x="284988" y="48768"/>
                </a:lnTo>
                <a:lnTo>
                  <a:pt x="301316" y="48768"/>
                </a:lnTo>
                <a:lnTo>
                  <a:pt x="304800" y="51816"/>
                </a:lnTo>
                <a:lnTo>
                  <a:pt x="316992" y="65532"/>
                </a:lnTo>
                <a:lnTo>
                  <a:pt x="321733" y="71628"/>
                </a:lnTo>
                <a:lnTo>
                  <a:pt x="307848" y="71628"/>
                </a:lnTo>
                <a:lnTo>
                  <a:pt x="307848" y="73152"/>
                </a:lnTo>
                <a:close/>
              </a:path>
              <a:path w="358140" h="358139">
                <a:moveTo>
                  <a:pt x="48768" y="73152"/>
                </a:moveTo>
                <a:lnTo>
                  <a:pt x="48768" y="71628"/>
                </a:lnTo>
                <a:lnTo>
                  <a:pt x="50101" y="71628"/>
                </a:lnTo>
                <a:lnTo>
                  <a:pt x="48768" y="73152"/>
                </a:lnTo>
                <a:close/>
              </a:path>
              <a:path w="358140" h="358139">
                <a:moveTo>
                  <a:pt x="342900" y="146304"/>
                </a:moveTo>
                <a:lnTo>
                  <a:pt x="338328" y="129540"/>
                </a:lnTo>
                <a:lnTo>
                  <a:pt x="339852" y="129540"/>
                </a:lnTo>
                <a:lnTo>
                  <a:pt x="333756" y="114300"/>
                </a:lnTo>
                <a:lnTo>
                  <a:pt x="326136" y="99060"/>
                </a:lnTo>
                <a:lnTo>
                  <a:pt x="318516" y="85344"/>
                </a:lnTo>
                <a:lnTo>
                  <a:pt x="307848" y="71628"/>
                </a:lnTo>
                <a:lnTo>
                  <a:pt x="321733" y="71628"/>
                </a:lnTo>
                <a:lnTo>
                  <a:pt x="344424" y="109728"/>
                </a:lnTo>
                <a:lnTo>
                  <a:pt x="353822" y="144780"/>
                </a:lnTo>
                <a:lnTo>
                  <a:pt x="342900" y="144780"/>
                </a:lnTo>
                <a:lnTo>
                  <a:pt x="342900" y="146304"/>
                </a:lnTo>
                <a:close/>
              </a:path>
              <a:path w="358140" h="358139">
                <a:moveTo>
                  <a:pt x="13716" y="146304"/>
                </a:moveTo>
                <a:lnTo>
                  <a:pt x="13716" y="144780"/>
                </a:lnTo>
                <a:lnTo>
                  <a:pt x="14131" y="144780"/>
                </a:lnTo>
                <a:lnTo>
                  <a:pt x="13716" y="146304"/>
                </a:lnTo>
                <a:close/>
              </a:path>
              <a:path w="358140" h="358139">
                <a:moveTo>
                  <a:pt x="345948" y="163068"/>
                </a:moveTo>
                <a:lnTo>
                  <a:pt x="342900" y="144780"/>
                </a:lnTo>
                <a:lnTo>
                  <a:pt x="353822" y="144780"/>
                </a:lnTo>
                <a:lnTo>
                  <a:pt x="356616" y="161544"/>
                </a:lnTo>
                <a:lnTo>
                  <a:pt x="345948" y="161544"/>
                </a:lnTo>
                <a:lnTo>
                  <a:pt x="345948" y="163068"/>
                </a:lnTo>
                <a:close/>
              </a:path>
              <a:path w="358140" h="358139">
                <a:moveTo>
                  <a:pt x="10668" y="163068"/>
                </a:moveTo>
                <a:lnTo>
                  <a:pt x="10668" y="161544"/>
                </a:lnTo>
                <a:lnTo>
                  <a:pt x="10922" y="161544"/>
                </a:lnTo>
                <a:lnTo>
                  <a:pt x="10668" y="163068"/>
                </a:lnTo>
                <a:close/>
              </a:path>
              <a:path w="358140" h="358139">
                <a:moveTo>
                  <a:pt x="338328" y="230124"/>
                </a:moveTo>
                <a:lnTo>
                  <a:pt x="342900" y="213360"/>
                </a:lnTo>
                <a:lnTo>
                  <a:pt x="345948" y="196596"/>
                </a:lnTo>
                <a:lnTo>
                  <a:pt x="345948" y="161544"/>
                </a:lnTo>
                <a:lnTo>
                  <a:pt x="356616" y="161544"/>
                </a:lnTo>
                <a:lnTo>
                  <a:pt x="358140" y="179832"/>
                </a:lnTo>
                <a:lnTo>
                  <a:pt x="356616" y="198120"/>
                </a:lnTo>
                <a:lnTo>
                  <a:pt x="353568" y="214884"/>
                </a:lnTo>
                <a:lnTo>
                  <a:pt x="350139" y="228600"/>
                </a:lnTo>
                <a:lnTo>
                  <a:pt x="339852" y="228600"/>
                </a:lnTo>
                <a:lnTo>
                  <a:pt x="338328" y="230124"/>
                </a:lnTo>
                <a:close/>
              </a:path>
              <a:path w="358140" h="358139">
                <a:moveTo>
                  <a:pt x="18842" y="230124"/>
                </a:moveTo>
                <a:lnTo>
                  <a:pt x="18288" y="230124"/>
                </a:lnTo>
                <a:lnTo>
                  <a:pt x="18288" y="228600"/>
                </a:lnTo>
                <a:lnTo>
                  <a:pt x="18842" y="230124"/>
                </a:lnTo>
                <a:close/>
              </a:path>
              <a:path w="358140" h="358139">
                <a:moveTo>
                  <a:pt x="345338" y="245364"/>
                </a:moveTo>
                <a:lnTo>
                  <a:pt x="333756" y="245364"/>
                </a:lnTo>
                <a:lnTo>
                  <a:pt x="339852" y="228600"/>
                </a:lnTo>
                <a:lnTo>
                  <a:pt x="350139" y="228600"/>
                </a:lnTo>
                <a:lnTo>
                  <a:pt x="348996" y="233172"/>
                </a:lnTo>
                <a:lnTo>
                  <a:pt x="345338" y="245364"/>
                </a:lnTo>
                <a:close/>
              </a:path>
              <a:path w="358140" h="358139">
                <a:moveTo>
                  <a:pt x="24384" y="245364"/>
                </a:moveTo>
                <a:lnTo>
                  <a:pt x="22860" y="243840"/>
                </a:lnTo>
                <a:lnTo>
                  <a:pt x="23829" y="243840"/>
                </a:lnTo>
                <a:lnTo>
                  <a:pt x="24384" y="245364"/>
                </a:lnTo>
                <a:close/>
              </a:path>
              <a:path w="358140" h="358139">
                <a:moveTo>
                  <a:pt x="240030" y="347472"/>
                </a:moveTo>
                <a:lnTo>
                  <a:pt x="178308" y="347472"/>
                </a:lnTo>
                <a:lnTo>
                  <a:pt x="196596" y="345948"/>
                </a:lnTo>
                <a:lnTo>
                  <a:pt x="195072" y="345948"/>
                </a:lnTo>
                <a:lnTo>
                  <a:pt x="213360" y="344424"/>
                </a:lnTo>
                <a:lnTo>
                  <a:pt x="211836" y="344424"/>
                </a:lnTo>
                <a:lnTo>
                  <a:pt x="228600" y="339852"/>
                </a:lnTo>
                <a:lnTo>
                  <a:pt x="272796" y="318516"/>
                </a:lnTo>
                <a:lnTo>
                  <a:pt x="307848" y="286512"/>
                </a:lnTo>
                <a:lnTo>
                  <a:pt x="333756" y="243840"/>
                </a:lnTo>
                <a:lnTo>
                  <a:pt x="333756" y="245364"/>
                </a:lnTo>
                <a:lnTo>
                  <a:pt x="345338" y="245364"/>
                </a:lnTo>
                <a:lnTo>
                  <a:pt x="344424" y="248412"/>
                </a:lnTo>
                <a:lnTo>
                  <a:pt x="316992" y="292608"/>
                </a:lnTo>
                <a:lnTo>
                  <a:pt x="278892" y="327660"/>
                </a:lnTo>
                <a:lnTo>
                  <a:pt x="248412" y="344424"/>
                </a:lnTo>
                <a:lnTo>
                  <a:pt x="240030" y="347472"/>
                </a:lnTo>
                <a:close/>
              </a:path>
              <a:path w="358140" h="358139">
                <a:moveTo>
                  <a:pt x="60960" y="298704"/>
                </a:moveTo>
                <a:lnTo>
                  <a:pt x="59436" y="298704"/>
                </a:lnTo>
                <a:lnTo>
                  <a:pt x="59436" y="297180"/>
                </a:lnTo>
                <a:lnTo>
                  <a:pt x="60960" y="298704"/>
                </a:lnTo>
                <a:close/>
              </a:path>
            </a:pathLst>
          </a:custGeom>
          <a:solidFill>
            <a:srgbClr val="2F5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3317" y="5176501"/>
            <a:ext cx="1767383" cy="14857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marR="480695" indent="-9525" algn="just">
              <a:lnSpc>
                <a:spcPct val="101899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Case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a.)  </a:t>
            </a:r>
            <a:r>
              <a:rPr sz="1550" spc="-5" dirty="0">
                <a:latin typeface="Times New Roman"/>
                <a:cs typeface="Times New Roman"/>
              </a:rPr>
              <a:t>cs </a:t>
            </a:r>
            <a:r>
              <a:rPr sz="1550" spc="-65" dirty="0">
                <a:latin typeface="Times New Roman"/>
                <a:cs typeface="Times New Roman"/>
              </a:rPr>
              <a:t>≤ </a:t>
            </a:r>
            <a:r>
              <a:rPr sz="1550" spc="245" dirty="0">
                <a:latin typeface="Times New Roman"/>
                <a:cs typeface="Times New Roman"/>
              </a:rPr>
              <a:t>∞  </a:t>
            </a:r>
            <a:r>
              <a:rPr sz="1550" spc="5" dirty="0">
                <a:latin typeface="Times New Roman"/>
                <a:cs typeface="Times New Roman"/>
              </a:rPr>
              <a:t>occ </a:t>
            </a:r>
            <a:r>
              <a:rPr sz="1550" spc="-65" dirty="0">
                <a:latin typeface="Times New Roman"/>
                <a:cs typeface="Times New Roman"/>
              </a:rPr>
              <a:t>≥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1</a:t>
            </a:r>
            <a:endParaRPr sz="1550" dirty="0">
              <a:latin typeface="Times New Roman"/>
              <a:cs typeface="Times New Roman"/>
            </a:endParaRPr>
          </a:p>
          <a:p>
            <a:pPr marL="12700" marR="5080" indent="260350">
              <a:lnSpc>
                <a:spcPts val="1900"/>
              </a:lnSpc>
              <a:spcBef>
                <a:spcPts val="55"/>
              </a:spcBef>
            </a:pPr>
            <a:r>
              <a:rPr sz="1550" spc="-50" dirty="0">
                <a:latin typeface="Times New Roman"/>
                <a:cs typeface="Times New Roman"/>
              </a:rPr>
              <a:t>LD/SD=</a:t>
            </a:r>
            <a:r>
              <a:rPr lang="ro-RO" sz="1550" spc="-50" dirty="0">
                <a:latin typeface="Times New Roman"/>
                <a:cs typeface="Times New Roman"/>
              </a:rPr>
              <a:t>314.59</a:t>
            </a:r>
            <a:r>
              <a:rPr sz="1550" spc="-50" dirty="0">
                <a:latin typeface="Times New Roman"/>
                <a:cs typeface="Times New Roman"/>
              </a:rPr>
              <a:t>  </a:t>
            </a:r>
            <a:r>
              <a:rPr sz="1550" spc="-70" dirty="0">
                <a:latin typeface="Times New Roman"/>
                <a:cs typeface="Times New Roman"/>
              </a:rPr>
              <a:t>(LD∩SD)/SD=</a:t>
            </a:r>
            <a:r>
              <a:rPr lang="ro-RO" sz="1550" spc="-70" dirty="0">
                <a:latin typeface="Times New Roman"/>
                <a:cs typeface="Times New Roman"/>
              </a:rPr>
              <a:t>78.11</a:t>
            </a:r>
            <a:r>
              <a:rPr sz="1550" spc="-70" dirty="0">
                <a:latin typeface="Times New Roman"/>
                <a:cs typeface="Times New Roman"/>
              </a:rPr>
              <a:t>%  </a:t>
            </a:r>
            <a:r>
              <a:rPr sz="1550" spc="-45" dirty="0">
                <a:latin typeface="Times New Roman"/>
                <a:cs typeface="Times New Roman"/>
              </a:rPr>
              <a:t>(</a:t>
            </a:r>
            <a:r>
              <a:rPr sz="1550" spc="-270" dirty="0">
                <a:latin typeface="Times New Roman"/>
                <a:cs typeface="Times New Roman"/>
              </a:rPr>
              <a:t>L</a:t>
            </a:r>
            <a:r>
              <a:rPr sz="1550" spc="-160" dirty="0">
                <a:latin typeface="Times New Roman"/>
                <a:cs typeface="Times New Roman"/>
              </a:rPr>
              <a:t>D</a:t>
            </a:r>
            <a:r>
              <a:rPr sz="1550" dirty="0">
                <a:latin typeface="Times New Roman"/>
                <a:cs typeface="Times New Roman"/>
              </a:rPr>
              <a:t>∩</a:t>
            </a:r>
            <a:r>
              <a:rPr sz="1550" spc="-135" dirty="0">
                <a:latin typeface="Times New Roman"/>
                <a:cs typeface="Times New Roman"/>
              </a:rPr>
              <a:t>S</a:t>
            </a:r>
            <a:r>
              <a:rPr sz="1550" spc="-160" dirty="0">
                <a:latin typeface="Times New Roman"/>
                <a:cs typeface="Times New Roman"/>
              </a:rPr>
              <a:t>D</a:t>
            </a:r>
            <a:r>
              <a:rPr sz="1550" spc="-45" dirty="0">
                <a:latin typeface="Times New Roman"/>
                <a:cs typeface="Times New Roman"/>
              </a:rPr>
              <a:t>)</a:t>
            </a:r>
            <a:r>
              <a:rPr sz="1550" spc="185" dirty="0">
                <a:latin typeface="Times New Roman"/>
                <a:cs typeface="Times New Roman"/>
              </a:rPr>
              <a:t>/</a:t>
            </a:r>
            <a:r>
              <a:rPr sz="1550" spc="-285" dirty="0">
                <a:latin typeface="Times New Roman"/>
                <a:cs typeface="Times New Roman"/>
              </a:rPr>
              <a:t>L</a:t>
            </a:r>
            <a:r>
              <a:rPr sz="1550" spc="-145" dirty="0">
                <a:latin typeface="Times New Roman"/>
                <a:cs typeface="Times New Roman"/>
              </a:rPr>
              <a:t>D</a:t>
            </a:r>
            <a:r>
              <a:rPr sz="1550" spc="-90" dirty="0">
                <a:latin typeface="Times New Roman"/>
                <a:cs typeface="Times New Roman"/>
              </a:rPr>
              <a:t>=</a:t>
            </a:r>
            <a:r>
              <a:rPr sz="1550" spc="30" dirty="0">
                <a:latin typeface="Times New Roman"/>
                <a:cs typeface="Times New Roman"/>
              </a:rPr>
              <a:t>0</a:t>
            </a:r>
            <a:r>
              <a:rPr sz="1550" spc="5" dirty="0">
                <a:latin typeface="Times New Roman"/>
                <a:cs typeface="Times New Roman"/>
              </a:rPr>
              <a:t>.</a:t>
            </a:r>
            <a:r>
              <a:rPr lang="ro-RO" sz="1550" spc="15" dirty="0">
                <a:latin typeface="Times New Roman"/>
                <a:cs typeface="Times New Roman"/>
              </a:rPr>
              <a:t>24</a:t>
            </a:r>
            <a:r>
              <a:rPr sz="1550" spc="-165" dirty="0">
                <a:latin typeface="Times New Roman"/>
                <a:cs typeface="Times New Roman"/>
              </a:rPr>
              <a:t>%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0100" y="5119795"/>
            <a:ext cx="1609725" cy="124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476884" algn="ctr">
              <a:lnSpc>
                <a:spcPct val="101899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Case</a:t>
            </a:r>
            <a:r>
              <a:rPr sz="1550" spc="-1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b.)  </a:t>
            </a:r>
            <a:r>
              <a:rPr sz="1550" spc="-5" dirty="0">
                <a:latin typeface="Times New Roman"/>
                <a:cs typeface="Times New Roman"/>
              </a:rPr>
              <a:t>cs </a:t>
            </a:r>
            <a:r>
              <a:rPr sz="1550" spc="-65" dirty="0">
                <a:latin typeface="Times New Roman"/>
                <a:cs typeface="Times New Roman"/>
              </a:rPr>
              <a:t>≤ </a:t>
            </a:r>
            <a:r>
              <a:rPr sz="1550" spc="25" dirty="0">
                <a:latin typeface="Times New Roman"/>
                <a:cs typeface="Times New Roman"/>
              </a:rPr>
              <a:t>5  </a:t>
            </a:r>
            <a:r>
              <a:rPr sz="1550" spc="5" dirty="0">
                <a:latin typeface="Times New Roman"/>
                <a:cs typeface="Times New Roman"/>
              </a:rPr>
              <a:t>occ </a:t>
            </a:r>
            <a:r>
              <a:rPr sz="1550" spc="-65" dirty="0">
                <a:latin typeface="Times New Roman"/>
                <a:cs typeface="Times New Roman"/>
              </a:rPr>
              <a:t>≥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4</a:t>
            </a:r>
            <a:endParaRPr sz="1550" dirty="0">
              <a:latin typeface="Times New Roman"/>
              <a:cs typeface="Times New Roman"/>
            </a:endParaRPr>
          </a:p>
          <a:p>
            <a:pPr marL="12065" marR="5080" indent="-1905" algn="ctr">
              <a:lnSpc>
                <a:spcPts val="1900"/>
              </a:lnSpc>
              <a:spcBef>
                <a:spcPts val="55"/>
              </a:spcBef>
            </a:pPr>
            <a:r>
              <a:rPr sz="1550" spc="-55" dirty="0">
                <a:latin typeface="Times New Roman"/>
                <a:cs typeface="Times New Roman"/>
              </a:rPr>
              <a:t>LD/SD=</a:t>
            </a:r>
            <a:r>
              <a:rPr lang="ro-RO" sz="1550" spc="-55" dirty="0">
                <a:latin typeface="Times New Roman"/>
                <a:cs typeface="Times New Roman"/>
              </a:rPr>
              <a:t>1.81</a:t>
            </a:r>
            <a:r>
              <a:rPr sz="1550" spc="-55" dirty="0">
                <a:latin typeface="Times New Roman"/>
                <a:cs typeface="Times New Roman"/>
              </a:rPr>
              <a:t>  </a:t>
            </a:r>
            <a:r>
              <a:rPr sz="1550" spc="-45" dirty="0">
                <a:latin typeface="Times New Roman"/>
                <a:cs typeface="Times New Roman"/>
              </a:rPr>
              <a:t>(</a:t>
            </a:r>
            <a:r>
              <a:rPr sz="1550" spc="-270" dirty="0">
                <a:latin typeface="Times New Roman"/>
                <a:cs typeface="Times New Roman"/>
              </a:rPr>
              <a:t>L</a:t>
            </a:r>
            <a:r>
              <a:rPr sz="1550" spc="-160" dirty="0">
                <a:latin typeface="Times New Roman"/>
                <a:cs typeface="Times New Roman"/>
              </a:rPr>
              <a:t>D</a:t>
            </a:r>
            <a:r>
              <a:rPr sz="1550" dirty="0">
                <a:latin typeface="Times New Roman"/>
                <a:cs typeface="Times New Roman"/>
              </a:rPr>
              <a:t>∩</a:t>
            </a:r>
            <a:r>
              <a:rPr sz="1550" spc="-135" dirty="0">
                <a:latin typeface="Times New Roman"/>
                <a:cs typeface="Times New Roman"/>
              </a:rPr>
              <a:t>S</a:t>
            </a:r>
            <a:r>
              <a:rPr sz="1550" spc="-160" dirty="0">
                <a:latin typeface="Times New Roman"/>
                <a:cs typeface="Times New Roman"/>
              </a:rPr>
              <a:t>D</a:t>
            </a:r>
            <a:r>
              <a:rPr sz="1550" spc="-45" dirty="0">
                <a:latin typeface="Times New Roman"/>
                <a:cs typeface="Times New Roman"/>
              </a:rPr>
              <a:t>)</a:t>
            </a:r>
            <a:r>
              <a:rPr sz="1550" spc="185" dirty="0">
                <a:latin typeface="Times New Roman"/>
                <a:cs typeface="Times New Roman"/>
              </a:rPr>
              <a:t>/</a:t>
            </a:r>
            <a:r>
              <a:rPr sz="1550" spc="-135" dirty="0">
                <a:latin typeface="Times New Roman"/>
                <a:cs typeface="Times New Roman"/>
              </a:rPr>
              <a:t>S</a:t>
            </a:r>
            <a:r>
              <a:rPr sz="1550" spc="-145" dirty="0">
                <a:latin typeface="Times New Roman"/>
                <a:cs typeface="Times New Roman"/>
              </a:rPr>
              <a:t>D</a:t>
            </a:r>
            <a:r>
              <a:rPr sz="1550" spc="-90" dirty="0">
                <a:latin typeface="Times New Roman"/>
                <a:cs typeface="Times New Roman"/>
              </a:rPr>
              <a:t>=</a:t>
            </a:r>
            <a:r>
              <a:rPr lang="ro-RO" sz="1550" spc="15" dirty="0">
                <a:latin typeface="Times New Roman"/>
                <a:cs typeface="Times New Roman"/>
              </a:rPr>
              <a:t>4.87</a:t>
            </a:r>
            <a:r>
              <a:rPr sz="1550" spc="-165" dirty="0">
                <a:latin typeface="Times New Roman"/>
                <a:cs typeface="Times New Roman"/>
              </a:rPr>
              <a:t>%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0100" y="6296025"/>
            <a:ext cx="4801458" cy="2551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70" dirty="0">
                <a:latin typeface="Times New Roman"/>
                <a:cs typeface="Times New Roman"/>
              </a:rPr>
              <a:t>(LD∩SD)/LD=</a:t>
            </a:r>
            <a:r>
              <a:rPr lang="ro-RO" sz="1550" spc="-70" dirty="0">
                <a:latin typeface="Times New Roman"/>
                <a:cs typeface="Times New Roman"/>
              </a:rPr>
              <a:t>4.66</a:t>
            </a:r>
            <a:r>
              <a:rPr lang="en-GB" sz="1550" spc="-70" dirty="0">
                <a:latin typeface="Times New Roman"/>
                <a:cs typeface="Times New Roman"/>
              </a:rPr>
              <a:t>%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9405" y="1354539"/>
            <a:ext cx="4572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9209405" y="1794160"/>
            <a:ext cx="457200" cy="337066"/>
          </a:xfrm>
          <a:prstGeom prst="rect">
            <a:avLst/>
          </a:prstGeom>
          <a:solidFill>
            <a:srgbClr val="EFF98F"/>
          </a:solidFill>
          <a:ln>
            <a:solidFill>
              <a:srgbClr val="EFF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Box 9"/>
          <p:cNvSpPr txBox="1"/>
          <p:nvPr/>
        </p:nvSpPr>
        <p:spPr>
          <a:xfrm>
            <a:off x="9762681" y="1778027"/>
            <a:ext cx="79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2681" y="1354539"/>
            <a:ext cx="79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SD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011429" y="1170759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11429" y="2311310"/>
            <a:ext cx="1544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011429" y="1170759"/>
            <a:ext cx="1544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555931" y="1170759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C70EFC9-5128-4803-AECB-0DBDDDE851C7}"/>
              </a:ext>
            </a:extLst>
          </p:cNvPr>
          <p:cNvSpPr/>
          <p:nvPr/>
        </p:nvSpPr>
        <p:spPr>
          <a:xfrm>
            <a:off x="1213563" y="1298579"/>
            <a:ext cx="3581395" cy="3705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C2CA0B-F1D5-418F-9168-CA944BA4D497}"/>
              </a:ext>
            </a:extLst>
          </p:cNvPr>
          <p:cNvSpPr/>
          <p:nvPr/>
        </p:nvSpPr>
        <p:spPr>
          <a:xfrm>
            <a:off x="1003300" y="294322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A7DADF-1CBE-4A69-AB6B-DE8E95A2F54D}"/>
              </a:ext>
            </a:extLst>
          </p:cNvPr>
          <p:cNvSpPr/>
          <p:nvPr/>
        </p:nvSpPr>
        <p:spPr>
          <a:xfrm>
            <a:off x="6413500" y="2867025"/>
            <a:ext cx="7620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2F5CD1-03AD-4E9A-BD98-1409730E6C69}"/>
              </a:ext>
            </a:extLst>
          </p:cNvPr>
          <p:cNvSpPr/>
          <p:nvPr/>
        </p:nvSpPr>
        <p:spPr>
          <a:xfrm>
            <a:off x="5880100" y="294322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Overlaps</dc:title>
  <dc:creator>Ioana</dc:creator>
  <cp:lastModifiedBy>Ioana</cp:lastModifiedBy>
  <cp:revision>4</cp:revision>
  <dcterms:created xsi:type="dcterms:W3CDTF">2019-01-29T05:52:16Z</dcterms:created>
  <dcterms:modified xsi:type="dcterms:W3CDTF">2019-01-29T12:50:22Z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2018-06-14T00:00:00Z</vt:filetime>
  </property>
  <property fmtid="{D5CDD505-2E9C-101B-9397-08002B2CF9AE}" pid="3" name="LastSaved">
    <vt:filetime>2019-01-29T00:00:00Z</vt:filetime>
  </property>
</Properties>
</file>