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0"/>
  </p:notesMasterIdLst>
  <p:sldIdLst>
    <p:sldId id="292" r:id="rId5"/>
    <p:sldId id="1305" r:id="rId6"/>
    <p:sldId id="352" r:id="rId7"/>
    <p:sldId id="1300" r:id="rId8"/>
    <p:sldId id="1284" r:id="rId9"/>
    <p:sldId id="1285" r:id="rId10"/>
    <p:sldId id="1286" r:id="rId11"/>
    <p:sldId id="1287" r:id="rId12"/>
    <p:sldId id="1292" r:id="rId13"/>
    <p:sldId id="1293" r:id="rId14"/>
    <p:sldId id="1294" r:id="rId15"/>
    <p:sldId id="1295" r:id="rId16"/>
    <p:sldId id="1297" r:id="rId17"/>
    <p:sldId id="1288" r:id="rId18"/>
    <p:sldId id="1249" r:id="rId19"/>
  </p:sldIdLst>
  <p:sldSz cx="9144000" cy="5143500" type="screen16x9"/>
  <p:notesSz cx="6858000" cy="9144000"/>
  <p:custShowLst>
    <p:custShow name="Custom Show 1" id="0">
      <p:sldLst>
        <p:sld r:id="rId5"/>
        <p:sld r:id="rId7"/>
        <p:sld r:id="rId8"/>
        <p:sld r:id="rId9"/>
        <p:sld r:id="rId11"/>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2F521F-A8A3-433E-9767-8DC0D03C33C5}" v="180" dt="2024-04-07T17:51:55.7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13" d="100"/>
          <a:sy n="113" d="100"/>
        </p:scale>
        <p:origin x="588" y="90"/>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26"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ala shwetah" userId="54aabd22ecab898d" providerId="Windows Live" clId="Web-{812F521F-A8A3-433E-9767-8DC0D03C33C5}"/>
    <pc:docChg chg="delSld modSld">
      <pc:chgData name="amala shwetah" userId="54aabd22ecab898d" providerId="Windows Live" clId="Web-{812F521F-A8A3-433E-9767-8DC0D03C33C5}" dt="2024-04-07T17:51:50.205" v="119" actId="1076"/>
      <pc:docMkLst>
        <pc:docMk/>
      </pc:docMkLst>
      <pc:sldChg chg="modSp">
        <pc:chgData name="amala shwetah" userId="54aabd22ecab898d" providerId="Windows Live" clId="Web-{812F521F-A8A3-433E-9767-8DC0D03C33C5}" dt="2024-04-07T17:43:20.532" v="46" actId="1076"/>
        <pc:sldMkLst>
          <pc:docMk/>
          <pc:sldMk cId="0" sldId="292"/>
        </pc:sldMkLst>
        <pc:spChg chg="mod">
          <ac:chgData name="amala shwetah" userId="54aabd22ecab898d" providerId="Windows Live" clId="Web-{812F521F-A8A3-433E-9767-8DC0D03C33C5}" dt="2024-04-07T17:43:20.532" v="46" actId="1076"/>
          <ac:spMkLst>
            <pc:docMk/>
            <pc:sldMk cId="0" sldId="292"/>
            <ac:spMk id="14" creationId="{43DEA4E5-E1F9-7C2B-5D82-B9EBDB357F79}"/>
          </ac:spMkLst>
        </pc:spChg>
        <pc:spChg chg="mod">
          <ac:chgData name="amala shwetah" userId="54aabd22ecab898d" providerId="Windows Live" clId="Web-{812F521F-A8A3-433E-9767-8DC0D03C33C5}" dt="2024-04-07T17:43:15.782" v="45" actId="20577"/>
          <ac:spMkLst>
            <pc:docMk/>
            <pc:sldMk cId="0" sldId="292"/>
            <ac:spMk id="24" creationId="{C20BD188-F1AC-8947-CAF9-F4BF1056D5B6}"/>
          </ac:spMkLst>
        </pc:spChg>
      </pc:sldChg>
      <pc:sldChg chg="modSp">
        <pc:chgData name="amala shwetah" userId="54aabd22ecab898d" providerId="Windows Live" clId="Web-{812F521F-A8A3-433E-9767-8DC0D03C33C5}" dt="2024-04-07T17:44:10.846" v="51" actId="1076"/>
        <pc:sldMkLst>
          <pc:docMk/>
          <pc:sldMk cId="1284633762" sldId="1284"/>
        </pc:sldMkLst>
        <pc:spChg chg="mod">
          <ac:chgData name="amala shwetah" userId="54aabd22ecab898d" providerId="Windows Live" clId="Web-{812F521F-A8A3-433E-9767-8DC0D03C33C5}" dt="2024-04-07T17:44:10.846" v="51" actId="1076"/>
          <ac:spMkLst>
            <pc:docMk/>
            <pc:sldMk cId="1284633762" sldId="1284"/>
            <ac:spMk id="61" creationId="{00000000-0000-0000-0000-000000000000}"/>
          </ac:spMkLst>
        </pc:spChg>
      </pc:sldChg>
      <pc:sldChg chg="addSp modSp">
        <pc:chgData name="amala shwetah" userId="54aabd22ecab898d" providerId="Windows Live" clId="Web-{812F521F-A8A3-433E-9767-8DC0D03C33C5}" dt="2024-04-07T17:51:50.205" v="119" actId="1076"/>
        <pc:sldMkLst>
          <pc:docMk/>
          <pc:sldMk cId="2018878409" sldId="1288"/>
        </pc:sldMkLst>
        <pc:spChg chg="add mod">
          <ac:chgData name="amala shwetah" userId="54aabd22ecab898d" providerId="Windows Live" clId="Web-{812F521F-A8A3-433E-9767-8DC0D03C33C5}" dt="2024-04-07T17:51:50.205" v="119" actId="1076"/>
          <ac:spMkLst>
            <pc:docMk/>
            <pc:sldMk cId="2018878409" sldId="1288"/>
            <ac:spMk id="3" creationId="{5751F072-2BFE-5161-19CF-36FF902C9DDA}"/>
          </ac:spMkLst>
        </pc:spChg>
      </pc:sldChg>
      <pc:sldChg chg="addSp delSp modSp">
        <pc:chgData name="amala shwetah" userId="54aabd22ecab898d" providerId="Windows Live" clId="Web-{812F521F-A8A3-433E-9767-8DC0D03C33C5}" dt="2024-04-07T17:47:16.118" v="57"/>
        <pc:sldMkLst>
          <pc:docMk/>
          <pc:sldMk cId="690875432" sldId="1292"/>
        </pc:sldMkLst>
        <pc:spChg chg="del">
          <ac:chgData name="amala shwetah" userId="54aabd22ecab898d" providerId="Windows Live" clId="Web-{812F521F-A8A3-433E-9767-8DC0D03C33C5}" dt="2024-04-07T17:47:16.118" v="57"/>
          <ac:spMkLst>
            <pc:docMk/>
            <pc:sldMk cId="690875432" sldId="1292"/>
            <ac:spMk id="3" creationId="{AD94FBF9-636B-1E68-241E-ECCF1475C3E0}"/>
          </ac:spMkLst>
        </pc:spChg>
        <pc:picChg chg="add mod">
          <ac:chgData name="amala shwetah" userId="54aabd22ecab898d" providerId="Windows Live" clId="Web-{812F521F-A8A3-433E-9767-8DC0D03C33C5}" dt="2024-04-07T17:47:10.711" v="56" actId="1076"/>
          <ac:picMkLst>
            <pc:docMk/>
            <pc:sldMk cId="690875432" sldId="1292"/>
            <ac:picMk id="4" creationId="{1163F7D0-1433-3E5C-3AAC-4BBAD0AFD001}"/>
          </ac:picMkLst>
        </pc:picChg>
      </pc:sldChg>
      <pc:sldChg chg="addSp modSp">
        <pc:chgData name="amala shwetah" userId="54aabd22ecab898d" providerId="Windows Live" clId="Web-{812F521F-A8A3-433E-9767-8DC0D03C33C5}" dt="2024-04-07T17:47:47.228" v="63" actId="1076"/>
        <pc:sldMkLst>
          <pc:docMk/>
          <pc:sldMk cId="2120792210" sldId="1293"/>
        </pc:sldMkLst>
        <pc:spChg chg="mod">
          <ac:chgData name="amala shwetah" userId="54aabd22ecab898d" providerId="Windows Live" clId="Web-{812F521F-A8A3-433E-9767-8DC0D03C33C5}" dt="2024-04-07T17:47:29.540" v="60" actId="20577"/>
          <ac:spMkLst>
            <pc:docMk/>
            <pc:sldMk cId="2120792210" sldId="1293"/>
            <ac:spMk id="2" creationId="{21CAF59C-CA47-321D-4366-F7B3EDADF895}"/>
          </ac:spMkLst>
        </pc:spChg>
        <pc:picChg chg="add mod">
          <ac:chgData name="amala shwetah" userId="54aabd22ecab898d" providerId="Windows Live" clId="Web-{812F521F-A8A3-433E-9767-8DC0D03C33C5}" dt="2024-04-07T17:47:47.228" v="63" actId="1076"/>
          <ac:picMkLst>
            <pc:docMk/>
            <pc:sldMk cId="2120792210" sldId="1293"/>
            <ac:picMk id="3" creationId="{04F405D5-CC30-3976-8E59-E17AF6B533FD}"/>
          </ac:picMkLst>
        </pc:picChg>
      </pc:sldChg>
      <pc:sldChg chg="addSp modSp">
        <pc:chgData name="amala shwetah" userId="54aabd22ecab898d" providerId="Windows Live" clId="Web-{812F521F-A8A3-433E-9767-8DC0D03C33C5}" dt="2024-04-07T17:48:16.292" v="72" actId="1076"/>
        <pc:sldMkLst>
          <pc:docMk/>
          <pc:sldMk cId="1072815047" sldId="1294"/>
        </pc:sldMkLst>
        <pc:spChg chg="mod">
          <ac:chgData name="amala shwetah" userId="54aabd22ecab898d" providerId="Windows Live" clId="Web-{812F521F-A8A3-433E-9767-8DC0D03C33C5}" dt="2024-04-07T17:48:04.744" v="69" actId="20577"/>
          <ac:spMkLst>
            <pc:docMk/>
            <pc:sldMk cId="1072815047" sldId="1294"/>
            <ac:spMk id="2" creationId="{674B10D8-E098-FF8E-C5FA-FA8492007A31}"/>
          </ac:spMkLst>
        </pc:spChg>
        <pc:picChg chg="add mod">
          <ac:chgData name="amala shwetah" userId="54aabd22ecab898d" providerId="Windows Live" clId="Web-{812F521F-A8A3-433E-9767-8DC0D03C33C5}" dt="2024-04-07T17:48:16.292" v="72" actId="1076"/>
          <ac:picMkLst>
            <pc:docMk/>
            <pc:sldMk cId="1072815047" sldId="1294"/>
            <ac:picMk id="3" creationId="{101A068A-B902-E014-A175-595DA40F8E96}"/>
          </ac:picMkLst>
        </pc:picChg>
      </pc:sldChg>
      <pc:sldChg chg="addSp modSp">
        <pc:chgData name="amala shwetah" userId="54aabd22ecab898d" providerId="Windows Live" clId="Web-{812F521F-A8A3-433E-9767-8DC0D03C33C5}" dt="2024-04-07T17:48:55.355" v="87" actId="1076"/>
        <pc:sldMkLst>
          <pc:docMk/>
          <pc:sldMk cId="1213150109" sldId="1295"/>
        </pc:sldMkLst>
        <pc:spChg chg="mod">
          <ac:chgData name="amala shwetah" userId="54aabd22ecab898d" providerId="Windows Live" clId="Web-{812F521F-A8A3-433E-9767-8DC0D03C33C5}" dt="2024-04-07T17:48:45.808" v="84" actId="20577"/>
          <ac:spMkLst>
            <pc:docMk/>
            <pc:sldMk cId="1213150109" sldId="1295"/>
            <ac:spMk id="2" creationId="{D63AD8D6-8C5D-C4E6-9FAF-14FAFF2C65A4}"/>
          </ac:spMkLst>
        </pc:spChg>
        <pc:picChg chg="add mod">
          <ac:chgData name="amala shwetah" userId="54aabd22ecab898d" providerId="Windows Live" clId="Web-{812F521F-A8A3-433E-9767-8DC0D03C33C5}" dt="2024-04-07T17:48:55.355" v="87" actId="1076"/>
          <ac:picMkLst>
            <pc:docMk/>
            <pc:sldMk cId="1213150109" sldId="1295"/>
            <ac:picMk id="3" creationId="{683085C3-DFB8-476F-FFB2-47EFD3FD5295}"/>
          </ac:picMkLst>
        </pc:picChg>
      </pc:sldChg>
      <pc:sldChg chg="del">
        <pc:chgData name="amala shwetah" userId="54aabd22ecab898d" providerId="Windows Live" clId="Web-{812F521F-A8A3-433E-9767-8DC0D03C33C5}" dt="2024-04-07T17:49:01.277" v="88"/>
        <pc:sldMkLst>
          <pc:docMk/>
          <pc:sldMk cId="299461881" sldId="1296"/>
        </pc:sldMkLst>
      </pc:sldChg>
      <pc:sldChg chg="addSp modSp">
        <pc:chgData name="amala shwetah" userId="54aabd22ecab898d" providerId="Windows Live" clId="Web-{812F521F-A8A3-433E-9767-8DC0D03C33C5}" dt="2024-04-07T17:50:56.437" v="112" actId="20577"/>
        <pc:sldMkLst>
          <pc:docMk/>
          <pc:sldMk cId="1323128705" sldId="1297"/>
        </pc:sldMkLst>
        <pc:spChg chg="add mod">
          <ac:chgData name="amala shwetah" userId="54aabd22ecab898d" providerId="Windows Live" clId="Web-{812F521F-A8A3-433E-9767-8DC0D03C33C5}" dt="2024-04-07T17:50:56.437" v="112" actId="20577"/>
          <ac:spMkLst>
            <pc:docMk/>
            <pc:sldMk cId="1323128705" sldId="1297"/>
            <ac:spMk id="3" creationId="{34349ABC-E8D7-8205-285C-69D905155C5E}"/>
          </ac:spMkLst>
        </pc:spChg>
      </pc:sldChg>
      <pc:sldChg chg="del">
        <pc:chgData name="amala shwetah" userId="54aabd22ecab898d" providerId="Windows Live" clId="Web-{812F521F-A8A3-433E-9767-8DC0D03C33C5}" dt="2024-04-07T17:46:06.272" v="52"/>
        <pc:sldMkLst>
          <pc:docMk/>
          <pc:sldMk cId="487481942" sldId="1303"/>
        </pc:sldMkLst>
      </pc:sldChg>
      <pc:sldChg chg="del">
        <pc:chgData name="amala shwetah" userId="54aabd22ecab898d" providerId="Windows Live" clId="Web-{812F521F-A8A3-433E-9767-8DC0D03C33C5}" dt="2024-04-07T17:46:07.241" v="53"/>
        <pc:sldMkLst>
          <pc:docMk/>
          <pc:sldMk cId="3832645294" sldId="1304"/>
        </pc:sldMkLst>
      </pc:sldChg>
      <pc:sldChg chg="modSp">
        <pc:chgData name="amala shwetah" userId="54aabd22ecab898d" providerId="Windows Live" clId="Web-{812F521F-A8A3-433E-9767-8DC0D03C33C5}" dt="2024-04-07T17:43:56.877" v="49" actId="20577"/>
        <pc:sldMkLst>
          <pc:docMk/>
          <pc:sldMk cId="2427485183" sldId="1305"/>
        </pc:sldMkLst>
        <pc:spChg chg="mod">
          <ac:chgData name="amala shwetah" userId="54aabd22ecab898d" providerId="Windows Live" clId="Web-{812F521F-A8A3-433E-9767-8DC0D03C33C5}" dt="2024-04-07T17:43:56.877" v="49" actId="20577"/>
          <ac:spMkLst>
            <pc:docMk/>
            <pc:sldMk cId="2427485183" sldId="1305"/>
            <ac:spMk id="13" creationId="{5EA4B0C5-E33A-D592-C106-2AB96DBFDD04}"/>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44668" y="3880428"/>
            <a:ext cx="2277325" cy="456535"/>
          </a:xfrm>
          <a:prstGeom prst="rect">
            <a:avLst/>
          </a:prstGeom>
          <a:noFill/>
        </p:spPr>
        <p:txBody>
          <a:bodyPr wrap="square" lIns="91440" tIns="45720" rIns="91440" bIns="45720" anchor="t">
            <a:spAutoFit/>
          </a:bodyPr>
          <a:lstStyle/>
          <a:p>
            <a:pPr>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dirty="0">
                <a:solidFill>
                  <a:schemeClr val="tx1"/>
                </a:solidFill>
              </a:rPr>
              <a:t> </a:t>
            </a:r>
            <a:r>
              <a:rPr lang="en-US" sz="1100" dirty="0" err="1" smtClean="0">
                <a:solidFill>
                  <a:schemeClr val="tx1"/>
                </a:solidFill>
              </a:rPr>
              <a:t>A.Adelin</a:t>
            </a:r>
            <a:r>
              <a:rPr lang="en-US" sz="1100" dirty="0" smtClean="0">
                <a:solidFill>
                  <a:schemeClr val="tx1"/>
                </a:solidFill>
              </a:rPr>
              <a:t> Brianna</a:t>
            </a:r>
            <a:r>
              <a:rPr lang="en-US" sz="1100" dirty="0">
                <a:solidFill>
                  <a:schemeClr val="tx1"/>
                </a:solidFill>
              </a:rPr>
              <a:t> </a:t>
            </a:r>
            <a:endParaRPr lang="en-US" sz="1100" b="0" i="0" u="none" strike="noStrike" cap="none" dirty="0">
              <a:solidFill>
                <a:schemeClr val="tx1"/>
              </a:solidFill>
              <a:latin typeface="Arial"/>
              <a:ea typeface="Arial"/>
              <a:cs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dirty="0" smtClean="0">
                <a:solidFill>
                  <a:schemeClr val="tx1"/>
                </a:solidFill>
              </a:rPr>
              <a:t>au311121104001</a:t>
            </a:r>
            <a:endParaRPr lang="en-US" sz="1100" b="0" i="0" u="none" strike="noStrike" cap="none" dirty="0">
              <a:solidFill>
                <a:schemeClr val="tx1"/>
              </a:solidFill>
              <a:latin typeface="Arial"/>
              <a:ea typeface="Arial"/>
              <a:cs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lIns="91440" tIns="45720" rIns="91440" bIns="45720" anchor="t">
            <a:spAutoFit/>
          </a:bodyPr>
          <a:lstStyle/>
          <a:p>
            <a:pPr>
              <a:spcAft>
                <a:spcPts val="200"/>
              </a:spcAft>
              <a:buClr>
                <a:schemeClr val="bg1"/>
              </a:buClr>
            </a:pPr>
            <a:r>
              <a:rPr lang="en-US" sz="1100" dirty="0">
                <a:solidFill>
                  <a:schemeClr val="tx1"/>
                </a:solidFill>
              </a:rPr>
              <a:t>Loyola ICAM-College of Engineering and Technology</a:t>
            </a:r>
            <a:endParaRPr lang="en-US" sz="1100" b="0" i="0" u="none" strike="noStrike" cap="none" dirty="0">
              <a:solidFill>
                <a:schemeClr val="tx1"/>
              </a:solidFill>
              <a:latin typeface="Arial"/>
              <a:ea typeface="Arial"/>
              <a:cs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Index-Page</a:t>
            </a:r>
          </a:p>
        </p:txBody>
      </p:sp>
      <p:pic>
        <p:nvPicPr>
          <p:cNvPr id="3" name="Picture 2"/>
          <p:cNvPicPr>
            <a:picLocks noChangeAspect="1"/>
          </p:cNvPicPr>
          <p:nvPr/>
        </p:nvPicPr>
        <p:blipFill rotWithShape="1">
          <a:blip r:embed="rId2"/>
          <a:srcRect l="8354" t="9552" r="1484" b="5793"/>
          <a:stretch/>
        </p:blipFill>
        <p:spPr>
          <a:xfrm>
            <a:off x="2971801" y="1439333"/>
            <a:ext cx="4114800" cy="2870200"/>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smtClean="0"/>
              <a:t>Sign in-Page</a:t>
            </a:r>
            <a:endParaRPr lang="en-US" b="1" dirty="0"/>
          </a:p>
        </p:txBody>
      </p:sp>
      <p:pic>
        <p:nvPicPr>
          <p:cNvPr id="4" name="Picture 3"/>
          <p:cNvPicPr>
            <a:picLocks noChangeAspect="1"/>
          </p:cNvPicPr>
          <p:nvPr/>
        </p:nvPicPr>
        <p:blipFill rotWithShape="1">
          <a:blip r:embed="rId2"/>
          <a:srcRect l="14646" t="19753" r="16686" b="9733"/>
          <a:stretch/>
        </p:blipFill>
        <p:spPr>
          <a:xfrm>
            <a:off x="2243342" y="1267649"/>
            <a:ext cx="4656866" cy="2988735"/>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smtClean="0"/>
              <a:t>Favorites</a:t>
            </a:r>
            <a:r>
              <a:rPr lang="en-US" b="1" dirty="0"/>
              <a:t> Playlist-Page</a:t>
            </a:r>
          </a:p>
        </p:txBody>
      </p:sp>
      <p:pic>
        <p:nvPicPr>
          <p:cNvPr id="4" name="Picture 3"/>
          <p:cNvPicPr>
            <a:picLocks noChangeAspect="1"/>
          </p:cNvPicPr>
          <p:nvPr/>
        </p:nvPicPr>
        <p:blipFill rotWithShape="1">
          <a:blip r:embed="rId2"/>
          <a:srcRect l="8672" t="10831" r="6683" b="37135"/>
          <a:stretch/>
        </p:blipFill>
        <p:spPr>
          <a:xfrm>
            <a:off x="1380066" y="1540934"/>
            <a:ext cx="6566884" cy="2523066"/>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3" name="TextBox 2">
            <a:extLst>
              <a:ext uri="{FF2B5EF4-FFF2-40B4-BE49-F238E27FC236}">
                <a16:creationId xmlns:a16="http://schemas.microsoft.com/office/drawing/2014/main" id="{34349ABC-E8D7-8205-285C-69D905155C5E}"/>
              </a:ext>
            </a:extLst>
          </p:cNvPr>
          <p:cNvSpPr txBox="1"/>
          <p:nvPr/>
        </p:nvSpPr>
        <p:spPr>
          <a:xfrm>
            <a:off x="418540" y="1452282"/>
            <a:ext cx="7802655"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 1. User Authentication: Implement user authentication to allow users to create accounts, log in, and manage their profiles. </a:t>
            </a:r>
            <a:endParaRPr lang="en-US"/>
          </a:p>
          <a:p>
            <a:r>
              <a:rPr lang="en-US" dirty="0"/>
              <a:t>2. Music Upload: Allow users to upload their own music files to create personal playlists or share with others. </a:t>
            </a:r>
            <a:endParaRPr lang="en-US"/>
          </a:p>
          <a:p>
            <a:r>
              <a:rPr lang="en-US" dirty="0"/>
              <a:t>3. Music Recommendations: Implement a recommendation system to suggest new music based on user preferences and listening history. </a:t>
            </a:r>
          </a:p>
          <a:p>
            <a:r>
              <a:rPr lang="en-US" dirty="0"/>
              <a:t>4. User Interactions: Enable users to like, comment on, and share songs or playlists. </a:t>
            </a:r>
            <a:endParaRPr lang="en-US"/>
          </a:p>
          <a:p>
            <a:r>
              <a:rPr lang="en-US" dirty="0"/>
              <a:t>5. Social Media Integration: Integrate social media platforms to allow users to share music and playlists with their friends. </a:t>
            </a:r>
          </a:p>
          <a:p>
            <a:r>
              <a:rPr lang="en-US" dirty="0"/>
              <a:t>6. Music Player Controls: Enhance the music player with features like shuffle, repeat, volume control, and progress bar.</a:t>
            </a:r>
          </a:p>
          <a:p>
            <a:r>
              <a:rPr lang="en-US" dirty="0"/>
              <a:t>7. Personalized Recommendations</a:t>
            </a:r>
          </a:p>
        </p:txBody>
      </p:sp>
    </p:spTree>
    <p:extLst>
      <p:ext uri="{BB962C8B-B14F-4D97-AF65-F5344CB8AC3E}">
        <p14:creationId xmlns:p14="http://schemas.microsoft.com/office/powerpoint/2010/main" val="1323128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5751F072-2BFE-5161-19CF-36FF902C9DDA}"/>
              </a:ext>
            </a:extLst>
          </p:cNvPr>
          <p:cNvSpPr txBox="1"/>
          <p:nvPr/>
        </p:nvSpPr>
        <p:spPr>
          <a:xfrm>
            <a:off x="855570" y="1553136"/>
            <a:ext cx="7231154"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In conclusion, by incorporating user authentication, music upload functionality, recommendation systems, social media integration, enhanced player controls, improved search and filter options, responsive design, playlist collaboration, and personalized recommendations, your music web application can become a comprehensive and engaging platform for music lovers. These features can help create a seamless and personalized experience for users, enhancing their ability to discover, share, and enjoy music.</a:t>
            </a:r>
          </a:p>
        </p:txBody>
      </p:sp>
    </p:spTree>
    <p:extLst>
      <p:ext uri="{BB962C8B-B14F-4D97-AF65-F5344CB8AC3E}">
        <p14:creationId xmlns:p14="http://schemas.microsoft.com/office/powerpoint/2010/main" val="2018878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Music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 Placeholder 4">
            <a:extLst>
              <a:ext uri="{FF2B5EF4-FFF2-40B4-BE49-F238E27FC236}">
                <a16:creationId xmlns:a16="http://schemas.microsoft.com/office/drawing/2014/main" id="{2DBEB97F-1A23-C47A-430B-914EF05238D4}"/>
              </a:ext>
            </a:extLst>
          </p:cNvPr>
          <p:cNvSpPr>
            <a:spLocks noGrp="1"/>
          </p:cNvSpPr>
          <p:nvPr>
            <p:ph type="body" idx="1"/>
          </p:nvPr>
        </p:nvSpPr>
        <p:spPr>
          <a:xfrm>
            <a:off x="138652" y="1270002"/>
            <a:ext cx="8502100" cy="1790689"/>
          </a:xfrm>
        </p:spPr>
        <p:txBody>
          <a:bodyPr/>
          <a:lstStyle/>
          <a:p>
            <a:r>
              <a:rPr lang="en-US" sz="2000" b="0" i="0" dirty="0">
                <a:solidFill>
                  <a:schemeClr val="tx1"/>
                </a:solidFill>
                <a:effectLst/>
                <a:latin typeface="Söhne"/>
              </a:rPr>
              <a:t>This project aims to create a Music Web Application using the Django Framework. The application will allow users to discover, listen to, and manage music tracks. It will provide a user-friendly interface for browsing music genres, creating playlists, and accessing music recommendations. The application will also include features for user registration, authentication, and profile management.</a:t>
            </a:r>
            <a:endParaRPr lang="en-IN" sz="2000" dirty="0">
              <a:solidFill>
                <a:schemeClr val="tx1"/>
              </a:solidFill>
            </a:endParaRPr>
          </a:p>
        </p:txBody>
      </p:sp>
      <p:sp>
        <p:nvSpPr>
          <p:cNvPr id="61" name="Google Shape;61;g5fab984687_2_0"/>
          <p:cNvSpPr txBox="1">
            <a:spLocks noGrp="1"/>
          </p:cNvSpPr>
          <p:nvPr>
            <p:ph type="title" idx="4294967295"/>
          </p:nvPr>
        </p:nvSpPr>
        <p:spPr>
          <a:xfrm>
            <a:off x="0" y="682625"/>
            <a:ext cx="2935288"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4" name="Text Placeholder 3">
            <a:extLst>
              <a:ext uri="{FF2B5EF4-FFF2-40B4-BE49-F238E27FC236}">
                <a16:creationId xmlns:a16="http://schemas.microsoft.com/office/drawing/2014/main" id="{00E3393D-DCDB-F26A-EF25-B2255D9E675F}"/>
              </a:ext>
            </a:extLst>
          </p:cNvPr>
          <p:cNvSpPr>
            <a:spLocks noGrp="1"/>
          </p:cNvSpPr>
          <p:nvPr>
            <p:ph type="body" idx="1"/>
          </p:nvPr>
        </p:nvSpPr>
        <p:spPr>
          <a:xfrm>
            <a:off x="138652" y="1069862"/>
            <a:ext cx="8649748" cy="3390999"/>
          </a:xfrm>
        </p:spPr>
        <p:txBody>
          <a:bodyPr/>
          <a:lstStyle/>
          <a:p>
            <a:r>
              <a:rPr lang="en-US" sz="1500" dirty="0"/>
              <a:t>The current music streaming services lack a personalized and user-friendly interface for discovering and managing music tracks. Users often face difficulties in finding music that suits their preferences and creating playlists that cater to their tastes. Additionally, existing platforms may not offer seamless integration with social media or lack features for music exploration based on mood or activity.</a:t>
            </a:r>
          </a:p>
          <a:p>
            <a:endParaRPr lang="en-US" sz="1500" dirty="0"/>
          </a:p>
          <a:p>
            <a:r>
              <a:rPr lang="en-US" sz="1500" dirty="0"/>
              <a:t>To address these challenges, our project aims to develop a Music Web Application using the Django Framework. This application will provide users with a platform to discover, listen to, and manage music tracks easily. It will offer personalized music recommendations, intuitive playlist creation and management features, and a user-friendly interface for browsing music by genre, artist, or mood.</a:t>
            </a:r>
          </a:p>
          <a:p>
            <a:endParaRPr lang="en-US" sz="1500" dirty="0"/>
          </a:p>
          <a:p>
            <a:r>
              <a:rPr lang="en-US" sz="1500" dirty="0"/>
              <a:t>By developing this Music Web Application, we aim to create a solution that enhances the music listening experience for users, providing them with a platform that is both engaging and easy to use.</a:t>
            </a:r>
            <a:endParaRPr lang="en-IN" sz="1500" dirty="0"/>
          </a:p>
        </p:txBody>
      </p:sp>
      <p:sp>
        <p:nvSpPr>
          <p:cNvPr id="61" name="Google Shape;61;g5fab984687_2_0"/>
          <p:cNvSpPr txBox="1">
            <a:spLocks noGrp="1"/>
          </p:cNvSpPr>
          <p:nvPr>
            <p:ph type="title" idx="4294967295"/>
          </p:nvPr>
        </p:nvSpPr>
        <p:spPr>
          <a:xfrm>
            <a:off x="0" y="682625"/>
            <a:ext cx="2935288"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4" name="Text Placeholder 3">
            <a:extLst>
              <a:ext uri="{FF2B5EF4-FFF2-40B4-BE49-F238E27FC236}">
                <a16:creationId xmlns:a16="http://schemas.microsoft.com/office/drawing/2014/main" id="{6DE5ECC3-B5D0-ADE5-C4C1-050AC62BD09A}"/>
              </a:ext>
            </a:extLst>
          </p:cNvPr>
          <p:cNvSpPr>
            <a:spLocks noGrp="1"/>
          </p:cNvSpPr>
          <p:nvPr>
            <p:ph type="body" idx="1"/>
          </p:nvPr>
        </p:nvSpPr>
        <p:spPr>
          <a:xfrm>
            <a:off x="138652" y="1107061"/>
            <a:ext cx="8789448" cy="3353801"/>
          </a:xfrm>
        </p:spPr>
        <p:txBody>
          <a:bodyPr/>
          <a:lstStyle/>
          <a:p>
            <a:pPr algn="l"/>
            <a:r>
              <a:rPr lang="en-US" sz="1800" b="0" i="0" dirty="0">
                <a:solidFill>
                  <a:schemeClr val="tx1"/>
                </a:solidFill>
                <a:effectLst/>
                <a:latin typeface="Söhne"/>
              </a:rPr>
              <a:t>The Music Web Application will consist of several key components:</a:t>
            </a:r>
          </a:p>
          <a:p>
            <a:pPr algn="l">
              <a:buFont typeface="+mj-lt"/>
              <a:buAutoNum type="arabicPeriod"/>
            </a:pPr>
            <a:r>
              <a:rPr lang="en-US" sz="1800" b="1" i="0" dirty="0">
                <a:solidFill>
                  <a:schemeClr val="tx1"/>
                </a:solidFill>
                <a:effectLst/>
                <a:latin typeface="Söhne"/>
              </a:rPr>
              <a:t>User Authentication:</a:t>
            </a:r>
            <a:r>
              <a:rPr lang="en-US" sz="1800" b="0" i="0" dirty="0">
                <a:solidFill>
                  <a:schemeClr val="tx1"/>
                </a:solidFill>
                <a:effectLst/>
                <a:latin typeface="Söhne"/>
              </a:rPr>
              <a:t> Users will be able to register, log in, and manage their profiles.</a:t>
            </a:r>
          </a:p>
          <a:p>
            <a:pPr algn="l">
              <a:buFont typeface="+mj-lt"/>
              <a:buAutoNum type="arabicPeriod"/>
            </a:pPr>
            <a:r>
              <a:rPr lang="en-US" sz="1800" b="1" i="0" dirty="0">
                <a:solidFill>
                  <a:schemeClr val="tx1"/>
                </a:solidFill>
                <a:effectLst/>
                <a:latin typeface="Söhne"/>
              </a:rPr>
              <a:t>Music Library:</a:t>
            </a:r>
            <a:r>
              <a:rPr lang="en-US" sz="1800" b="0" i="0" dirty="0">
                <a:solidFill>
                  <a:schemeClr val="tx1"/>
                </a:solidFill>
                <a:effectLst/>
                <a:latin typeface="Söhne"/>
              </a:rPr>
              <a:t> The application will have a database of music tracks with information such as title, artist, genre, and album.</a:t>
            </a:r>
          </a:p>
          <a:p>
            <a:pPr algn="l">
              <a:buFont typeface="+mj-lt"/>
              <a:buAutoNum type="arabicPeriod"/>
            </a:pPr>
            <a:r>
              <a:rPr lang="en-US" sz="1800" b="1" i="0" dirty="0">
                <a:solidFill>
                  <a:schemeClr val="tx1"/>
                </a:solidFill>
                <a:effectLst/>
                <a:latin typeface="Söhne"/>
              </a:rPr>
              <a:t>Search and Browse:</a:t>
            </a:r>
            <a:r>
              <a:rPr lang="en-US" sz="1800" b="0" i="0" dirty="0">
                <a:solidFill>
                  <a:schemeClr val="tx1"/>
                </a:solidFill>
                <a:effectLst/>
                <a:latin typeface="Söhne"/>
              </a:rPr>
              <a:t> Users can search for music by title, artist, or genre. They can also browse music by genre.</a:t>
            </a:r>
          </a:p>
          <a:p>
            <a:pPr algn="l">
              <a:buFont typeface="+mj-lt"/>
              <a:buAutoNum type="arabicPeriod"/>
            </a:pPr>
            <a:r>
              <a:rPr lang="en-US" sz="1800" b="1" i="0" dirty="0">
                <a:solidFill>
                  <a:schemeClr val="tx1"/>
                </a:solidFill>
                <a:effectLst/>
                <a:latin typeface="Söhne"/>
              </a:rPr>
              <a:t>Playlists:</a:t>
            </a:r>
            <a:r>
              <a:rPr lang="en-US" sz="1800" b="0" i="0" dirty="0">
                <a:solidFill>
                  <a:schemeClr val="tx1"/>
                </a:solidFill>
                <a:effectLst/>
                <a:latin typeface="Söhne"/>
              </a:rPr>
              <a:t> Users can create, edit, and delete playlists. They can add tracks to playlists and reorder tracks within playlists.</a:t>
            </a:r>
          </a:p>
          <a:p>
            <a:pPr algn="l">
              <a:buFont typeface="+mj-lt"/>
              <a:buAutoNum type="arabicPeriod"/>
            </a:pPr>
            <a:r>
              <a:rPr lang="en-US" sz="1800" b="1" i="0" dirty="0">
                <a:solidFill>
                  <a:schemeClr val="tx1"/>
                </a:solidFill>
                <a:effectLst/>
                <a:latin typeface="Söhne"/>
              </a:rPr>
              <a:t>Recommendations:</a:t>
            </a:r>
            <a:r>
              <a:rPr lang="en-US" sz="1800" b="0" i="0" dirty="0">
                <a:solidFill>
                  <a:schemeClr val="tx1"/>
                </a:solidFill>
                <a:effectLst/>
                <a:latin typeface="Söhne"/>
              </a:rPr>
              <a:t> The application will provide music recommendations based on user preferences and listening history.</a:t>
            </a:r>
          </a:p>
          <a:p>
            <a:pPr algn="l">
              <a:buFont typeface="+mj-lt"/>
              <a:buAutoNum type="arabicPeriod"/>
            </a:pPr>
            <a:r>
              <a:rPr lang="en-US" sz="1800" b="1" i="0" dirty="0">
                <a:solidFill>
                  <a:schemeClr val="tx1"/>
                </a:solidFill>
                <a:effectLst/>
                <a:latin typeface="Söhne"/>
              </a:rPr>
              <a:t>Audio Player:</a:t>
            </a:r>
            <a:r>
              <a:rPr lang="en-US" sz="1800" b="0" i="0" dirty="0">
                <a:solidFill>
                  <a:schemeClr val="tx1"/>
                </a:solidFill>
                <a:effectLst/>
                <a:latin typeface="Söhne"/>
              </a:rPr>
              <a:t> Users can play music tracks directly within the application. The player will have controls for play, pause, skip, and volume.</a:t>
            </a:r>
          </a:p>
          <a:p>
            <a:endParaRPr lang="en-IN" dirty="0"/>
          </a:p>
        </p:txBody>
      </p:sp>
      <p:sp>
        <p:nvSpPr>
          <p:cNvPr id="61" name="Google Shape;61;g5fab984687_2_0"/>
          <p:cNvSpPr txBox="1">
            <a:spLocks noGrp="1"/>
          </p:cNvSpPr>
          <p:nvPr>
            <p:ph type="title" idx="4294967295"/>
          </p:nvPr>
        </p:nvSpPr>
        <p:spPr>
          <a:xfrm>
            <a:off x="134471" y="506132"/>
            <a:ext cx="2935288"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4" name="Text Placeholder 3">
            <a:extLst>
              <a:ext uri="{FF2B5EF4-FFF2-40B4-BE49-F238E27FC236}">
                <a16:creationId xmlns:a16="http://schemas.microsoft.com/office/drawing/2014/main" id="{66730245-E5F6-72B0-3623-16B0FA334A2F}"/>
              </a:ext>
            </a:extLst>
          </p:cNvPr>
          <p:cNvSpPr>
            <a:spLocks noGrp="1"/>
          </p:cNvSpPr>
          <p:nvPr>
            <p:ph type="body" idx="1"/>
          </p:nvPr>
        </p:nvSpPr>
        <p:spPr>
          <a:xfrm>
            <a:off x="138532" y="1273835"/>
            <a:ext cx="8586367" cy="3187039"/>
          </a:xfrm>
        </p:spPr>
        <p:txBody>
          <a:bodyPr/>
          <a:lstStyle/>
          <a:p>
            <a:pPr algn="l">
              <a:buFont typeface="+mj-lt"/>
              <a:buAutoNum type="arabicPeriod"/>
            </a:pPr>
            <a:r>
              <a:rPr lang="en-IN" sz="1600" b="1" i="0" dirty="0">
                <a:solidFill>
                  <a:schemeClr val="tx1"/>
                </a:solidFill>
                <a:effectLst/>
                <a:latin typeface="Söhne"/>
              </a:rPr>
              <a:t>Database Design:</a:t>
            </a:r>
            <a:r>
              <a:rPr lang="en-IN" sz="1600" b="0" i="0" dirty="0">
                <a:solidFill>
                  <a:schemeClr val="tx1"/>
                </a:solidFill>
                <a:effectLst/>
                <a:latin typeface="Söhne"/>
              </a:rPr>
              <a:t> Use Django's ORM to create models for music tracks, genres, albums, artists, playlists, and user profiles. Use relational databases like SQLite or PostgreSQL.</a:t>
            </a:r>
          </a:p>
          <a:p>
            <a:pPr algn="l">
              <a:buFont typeface="+mj-lt"/>
              <a:buAutoNum type="arabicPeriod"/>
            </a:pPr>
            <a:r>
              <a:rPr lang="en-IN" sz="1600" b="1" i="0" dirty="0">
                <a:solidFill>
                  <a:schemeClr val="tx1"/>
                </a:solidFill>
                <a:effectLst/>
                <a:latin typeface="Söhne"/>
              </a:rPr>
              <a:t>User Authentication:</a:t>
            </a:r>
            <a:r>
              <a:rPr lang="en-IN" sz="1600" b="0" i="0" dirty="0">
                <a:solidFill>
                  <a:schemeClr val="tx1"/>
                </a:solidFill>
                <a:effectLst/>
                <a:latin typeface="Söhne"/>
              </a:rPr>
              <a:t> Use Django's built-in authentication system for user registration, login, logout, and password management.</a:t>
            </a:r>
          </a:p>
          <a:p>
            <a:pPr algn="l">
              <a:buFont typeface="+mj-lt"/>
              <a:buAutoNum type="arabicPeriod"/>
            </a:pPr>
            <a:r>
              <a:rPr lang="en-IN" sz="1600" b="1" i="0" dirty="0">
                <a:solidFill>
                  <a:schemeClr val="tx1"/>
                </a:solidFill>
                <a:effectLst/>
                <a:latin typeface="Söhne"/>
              </a:rPr>
              <a:t>Frontend Design:</a:t>
            </a:r>
            <a:r>
              <a:rPr lang="en-IN" sz="1600" b="0" i="0" dirty="0">
                <a:solidFill>
                  <a:schemeClr val="tx1"/>
                </a:solidFill>
                <a:effectLst/>
                <a:latin typeface="Söhne"/>
              </a:rPr>
              <a:t> Use HTML, CSS, and JavaScript to create a responsive and user-friendly interface. Use Django's template system to render frontend views.</a:t>
            </a:r>
          </a:p>
          <a:p>
            <a:pPr algn="l">
              <a:buFont typeface="+mj-lt"/>
              <a:buAutoNum type="arabicPeriod"/>
            </a:pPr>
            <a:r>
              <a:rPr lang="en-IN" sz="1600" b="1" i="0" dirty="0">
                <a:solidFill>
                  <a:schemeClr val="tx1"/>
                </a:solidFill>
                <a:effectLst/>
                <a:latin typeface="Söhne"/>
              </a:rPr>
              <a:t>Audio Player:</a:t>
            </a:r>
            <a:r>
              <a:rPr lang="en-IN" sz="1600" b="0" i="0" dirty="0">
                <a:solidFill>
                  <a:schemeClr val="tx1"/>
                </a:solidFill>
                <a:effectLst/>
                <a:latin typeface="Söhne"/>
              </a:rPr>
              <a:t> Use a JavaScript library like </a:t>
            </a:r>
            <a:r>
              <a:rPr lang="en-IN" sz="1600" b="0" i="0" dirty="0" err="1">
                <a:solidFill>
                  <a:schemeClr val="tx1"/>
                </a:solidFill>
                <a:effectLst/>
                <a:latin typeface="Söhne"/>
              </a:rPr>
              <a:t>Plyr</a:t>
            </a:r>
            <a:r>
              <a:rPr lang="en-IN" sz="1600" b="0" i="0" dirty="0">
                <a:solidFill>
                  <a:schemeClr val="tx1"/>
                </a:solidFill>
                <a:effectLst/>
                <a:latin typeface="Söhne"/>
              </a:rPr>
              <a:t> or </a:t>
            </a:r>
            <a:r>
              <a:rPr lang="en-IN" sz="1600" b="0" i="0" dirty="0" err="1">
                <a:solidFill>
                  <a:schemeClr val="tx1"/>
                </a:solidFill>
                <a:effectLst/>
                <a:latin typeface="Söhne"/>
              </a:rPr>
              <a:t>Wavesurfer</a:t>
            </a:r>
            <a:r>
              <a:rPr lang="en-IN" sz="1600" b="0" i="0" dirty="0">
                <a:solidFill>
                  <a:schemeClr val="tx1"/>
                </a:solidFill>
                <a:effectLst/>
                <a:latin typeface="Söhne"/>
              </a:rPr>
              <a:t> to create an audio player for playing music tracks.</a:t>
            </a:r>
          </a:p>
          <a:p>
            <a:pPr algn="l">
              <a:buFont typeface="+mj-lt"/>
              <a:buAutoNum type="arabicPeriod"/>
            </a:pPr>
            <a:r>
              <a:rPr lang="en-IN" sz="1600" b="1" i="0" dirty="0">
                <a:solidFill>
                  <a:schemeClr val="tx1"/>
                </a:solidFill>
                <a:effectLst/>
                <a:latin typeface="Söhne"/>
              </a:rPr>
              <a:t>Recommendation System:</a:t>
            </a:r>
            <a:r>
              <a:rPr lang="en-IN" sz="1600" b="0" i="0" dirty="0">
                <a:solidFill>
                  <a:schemeClr val="tx1"/>
                </a:solidFill>
                <a:effectLst/>
                <a:latin typeface="Söhne"/>
              </a:rPr>
              <a:t> Use machine learning algorithms to </a:t>
            </a:r>
            <a:r>
              <a:rPr lang="en-IN" sz="1600" b="0" i="0" dirty="0" err="1">
                <a:solidFill>
                  <a:schemeClr val="tx1"/>
                </a:solidFill>
                <a:effectLst/>
                <a:latin typeface="Söhne"/>
              </a:rPr>
              <a:t>analyze</a:t>
            </a:r>
            <a:r>
              <a:rPr lang="en-IN" sz="1600" b="0" i="0" dirty="0">
                <a:solidFill>
                  <a:schemeClr val="tx1"/>
                </a:solidFill>
                <a:effectLst/>
                <a:latin typeface="Söhne"/>
              </a:rPr>
              <a:t> user preferences and listening history to provide personalized music recommendations.</a:t>
            </a:r>
          </a:p>
          <a:p>
            <a:pPr algn="l">
              <a:buFont typeface="+mj-lt"/>
              <a:buAutoNum type="arabicPeriod"/>
            </a:pPr>
            <a:r>
              <a:rPr lang="en-IN" sz="1600" b="1" i="0" dirty="0">
                <a:solidFill>
                  <a:schemeClr val="tx1"/>
                </a:solidFill>
                <a:effectLst/>
                <a:latin typeface="Söhne"/>
              </a:rPr>
              <a:t>Deployment:</a:t>
            </a:r>
            <a:r>
              <a:rPr lang="en-IN" sz="1600" b="0" i="0" dirty="0">
                <a:solidFill>
                  <a:schemeClr val="tx1"/>
                </a:solidFill>
                <a:effectLst/>
                <a:latin typeface="Söhne"/>
              </a:rPr>
              <a:t> Deploy the application to a web server using a platform like Heroku or AWS. Ensure scalability and performance by optimizing database queries and frontend assets.</a:t>
            </a:r>
          </a:p>
          <a:p>
            <a:endParaRPr lang="en-IN" dirty="0"/>
          </a:p>
        </p:txBody>
      </p:sp>
      <p:sp>
        <p:nvSpPr>
          <p:cNvPr id="61" name="Google Shape;61;g5fab984687_2_0"/>
          <p:cNvSpPr txBox="1">
            <a:spLocks noGrp="1"/>
          </p:cNvSpPr>
          <p:nvPr>
            <p:ph type="title" idx="4294967295"/>
          </p:nvPr>
        </p:nvSpPr>
        <p:spPr>
          <a:xfrm>
            <a:off x="0" y="682625"/>
            <a:ext cx="2935288"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 Placeholder 2">
            <a:extLst>
              <a:ext uri="{FF2B5EF4-FFF2-40B4-BE49-F238E27FC236}">
                <a16:creationId xmlns:a16="http://schemas.microsoft.com/office/drawing/2014/main" id="{9A0DE50C-7656-5CCA-BA52-454E27743452}"/>
              </a:ext>
            </a:extLst>
          </p:cNvPr>
          <p:cNvSpPr>
            <a:spLocks noGrp="1"/>
          </p:cNvSpPr>
          <p:nvPr>
            <p:ph type="body" idx="1"/>
          </p:nvPr>
        </p:nvSpPr>
        <p:spPr>
          <a:xfrm>
            <a:off x="138652" y="1081661"/>
            <a:ext cx="8471948" cy="3379211"/>
          </a:xfrm>
        </p:spPr>
        <p:txBody>
          <a:bodyPr/>
          <a:lstStyle/>
          <a:p>
            <a:pPr algn="l"/>
            <a:r>
              <a:rPr lang="en-IN" sz="1600" b="1" i="0" dirty="0">
                <a:solidFill>
                  <a:schemeClr val="tx1"/>
                </a:solidFill>
                <a:effectLst/>
                <a:latin typeface="Söhne"/>
              </a:rPr>
              <a:t>Modelling:</a:t>
            </a:r>
            <a:endParaRPr lang="en-IN" sz="1600" b="0" i="0" dirty="0">
              <a:solidFill>
                <a:schemeClr val="tx1"/>
              </a:solidFill>
              <a:effectLst/>
              <a:latin typeface="Söhne"/>
            </a:endParaRPr>
          </a:p>
          <a:p>
            <a:pPr algn="l">
              <a:buFont typeface="Arial" panose="020B0604020202020204" pitchFamily="34" charset="0"/>
              <a:buChar char="•"/>
            </a:pPr>
            <a:r>
              <a:rPr lang="en-IN" sz="1600" b="1" i="0" dirty="0">
                <a:solidFill>
                  <a:schemeClr val="tx1"/>
                </a:solidFill>
                <a:effectLst/>
                <a:latin typeface="Söhne"/>
              </a:rPr>
              <a:t>Database Schema:</a:t>
            </a:r>
            <a:r>
              <a:rPr lang="en-IN" sz="1600" b="0" i="0" dirty="0">
                <a:solidFill>
                  <a:schemeClr val="tx1"/>
                </a:solidFill>
                <a:effectLst/>
                <a:latin typeface="Söhne"/>
              </a:rPr>
              <a:t> User, Music Track, Playlist, Genre models.</a:t>
            </a:r>
          </a:p>
          <a:p>
            <a:pPr algn="l">
              <a:buFont typeface="Arial" panose="020B0604020202020204" pitchFamily="34" charset="0"/>
              <a:buChar char="•"/>
            </a:pPr>
            <a:r>
              <a:rPr lang="en-IN" sz="1600" b="1" i="0" dirty="0">
                <a:solidFill>
                  <a:schemeClr val="tx1"/>
                </a:solidFill>
                <a:effectLst/>
                <a:latin typeface="Söhne"/>
              </a:rPr>
              <a:t>Views and Templates:</a:t>
            </a:r>
            <a:r>
              <a:rPr lang="en-IN" sz="1600" b="0" i="0" dirty="0">
                <a:solidFill>
                  <a:schemeClr val="tx1"/>
                </a:solidFill>
                <a:effectLst/>
                <a:latin typeface="Söhne"/>
              </a:rPr>
              <a:t> User registration, login, profile management, music browsing, playlist creation/editing.</a:t>
            </a:r>
          </a:p>
          <a:p>
            <a:pPr algn="l">
              <a:buFont typeface="Arial" panose="020B0604020202020204" pitchFamily="34" charset="0"/>
              <a:buChar char="•"/>
            </a:pPr>
            <a:r>
              <a:rPr lang="en-IN" sz="1600" b="1" i="0" dirty="0">
                <a:solidFill>
                  <a:schemeClr val="tx1"/>
                </a:solidFill>
                <a:effectLst/>
                <a:latin typeface="Söhne"/>
              </a:rPr>
              <a:t>Audio Player:</a:t>
            </a:r>
            <a:r>
              <a:rPr lang="en-IN" sz="1600" b="0" i="0" dirty="0">
                <a:solidFill>
                  <a:schemeClr val="tx1"/>
                </a:solidFill>
                <a:effectLst/>
                <a:latin typeface="Söhne"/>
              </a:rPr>
              <a:t> JavaScript library for play, pause, skip, volume controls.</a:t>
            </a:r>
          </a:p>
          <a:p>
            <a:pPr algn="l">
              <a:buFont typeface="Arial" panose="020B0604020202020204" pitchFamily="34" charset="0"/>
              <a:buChar char="•"/>
            </a:pPr>
            <a:r>
              <a:rPr lang="en-IN" sz="1600" b="1" i="0" dirty="0">
                <a:solidFill>
                  <a:schemeClr val="tx1"/>
                </a:solidFill>
                <a:effectLst/>
                <a:latin typeface="Söhne"/>
              </a:rPr>
              <a:t>Optional:</a:t>
            </a:r>
            <a:r>
              <a:rPr lang="en-IN" sz="1600" b="0" i="0" dirty="0">
                <a:solidFill>
                  <a:schemeClr val="tx1"/>
                </a:solidFill>
                <a:effectLst/>
                <a:latin typeface="Söhne"/>
              </a:rPr>
              <a:t> Recommendation System using ML for personalized music suggestions.</a:t>
            </a:r>
          </a:p>
          <a:p>
            <a:pPr algn="l"/>
            <a:r>
              <a:rPr lang="en-IN" sz="1600" b="1" i="0" dirty="0">
                <a:solidFill>
                  <a:schemeClr val="tx1"/>
                </a:solidFill>
                <a:effectLst/>
                <a:latin typeface="Söhne"/>
              </a:rPr>
              <a:t>Results:</a:t>
            </a:r>
            <a:endParaRPr lang="en-IN" sz="1600" b="0" i="0" dirty="0">
              <a:solidFill>
                <a:schemeClr val="tx1"/>
              </a:solidFill>
              <a:effectLst/>
              <a:latin typeface="Söhne"/>
            </a:endParaRPr>
          </a:p>
          <a:p>
            <a:pPr algn="l">
              <a:buFont typeface="Arial" panose="020B0604020202020204" pitchFamily="34" charset="0"/>
              <a:buChar char="•"/>
            </a:pPr>
            <a:r>
              <a:rPr lang="en-IN" sz="1600" b="0" i="0" dirty="0">
                <a:solidFill>
                  <a:schemeClr val="tx1"/>
                </a:solidFill>
                <a:effectLst/>
                <a:latin typeface="Söhne"/>
              </a:rPr>
              <a:t>User Registration and Authentication.</a:t>
            </a:r>
          </a:p>
          <a:p>
            <a:pPr algn="l">
              <a:buFont typeface="Arial" panose="020B0604020202020204" pitchFamily="34" charset="0"/>
              <a:buChar char="•"/>
            </a:pPr>
            <a:r>
              <a:rPr lang="en-IN" sz="1600" b="0" i="0" dirty="0">
                <a:solidFill>
                  <a:schemeClr val="tx1"/>
                </a:solidFill>
                <a:effectLst/>
                <a:latin typeface="Söhne"/>
              </a:rPr>
              <a:t>Music Browsing by title, artist, genre.</a:t>
            </a:r>
          </a:p>
          <a:p>
            <a:pPr algn="l">
              <a:buFont typeface="Arial" panose="020B0604020202020204" pitchFamily="34" charset="0"/>
              <a:buChar char="•"/>
            </a:pPr>
            <a:r>
              <a:rPr lang="en-IN" sz="1600" b="0" i="0" dirty="0">
                <a:solidFill>
                  <a:schemeClr val="tx1"/>
                </a:solidFill>
                <a:effectLst/>
                <a:latin typeface="Söhne"/>
              </a:rPr>
              <a:t>Playlist Creation and Management.</a:t>
            </a:r>
          </a:p>
          <a:p>
            <a:pPr algn="l">
              <a:buFont typeface="Arial" panose="020B0604020202020204" pitchFamily="34" charset="0"/>
              <a:buChar char="•"/>
            </a:pPr>
            <a:r>
              <a:rPr lang="en-IN" sz="1600" b="0" i="0" dirty="0">
                <a:solidFill>
                  <a:schemeClr val="tx1"/>
                </a:solidFill>
                <a:effectLst/>
                <a:latin typeface="Söhne"/>
              </a:rPr>
              <a:t>Customizable Audio Player.</a:t>
            </a:r>
          </a:p>
          <a:p>
            <a:pPr algn="l">
              <a:buFont typeface="Arial" panose="020B0604020202020204" pitchFamily="34" charset="0"/>
              <a:buChar char="•"/>
            </a:pPr>
            <a:r>
              <a:rPr lang="en-IN" sz="1600" b="0" i="0" dirty="0">
                <a:solidFill>
                  <a:schemeClr val="tx1"/>
                </a:solidFill>
                <a:effectLst/>
                <a:latin typeface="Söhne"/>
              </a:rPr>
              <a:t>Optional: Personalized Music Recommendations.</a:t>
            </a:r>
          </a:p>
          <a:p>
            <a:endParaRPr lang="en-IN" dirty="0"/>
          </a:p>
        </p:txBody>
      </p:sp>
      <p:sp>
        <p:nvSpPr>
          <p:cNvPr id="61" name="Google Shape;61;g5fab984687_2_0"/>
          <p:cNvSpPr txBox="1">
            <a:spLocks noGrp="1"/>
          </p:cNvSpPr>
          <p:nvPr>
            <p:ph type="title" idx="4294967295"/>
          </p:nvPr>
        </p:nvSpPr>
        <p:spPr>
          <a:xfrm>
            <a:off x="0" y="682625"/>
            <a:ext cx="2935288"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2863725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3" name="Picture 2"/>
          <p:cNvPicPr>
            <a:picLocks noChangeAspect="1"/>
          </p:cNvPicPr>
          <p:nvPr/>
        </p:nvPicPr>
        <p:blipFill rotWithShape="1">
          <a:blip r:embed="rId2"/>
          <a:srcRect l="5099" t="10344" r="4551" b="5548"/>
          <a:stretch/>
        </p:blipFill>
        <p:spPr>
          <a:xfrm>
            <a:off x="2226733" y="1371601"/>
            <a:ext cx="4918602" cy="2861732"/>
          </a:xfrm>
          <a:prstGeom prst="rect">
            <a:avLst/>
          </a:prstGeom>
        </p:spPr>
      </p:pic>
    </p:spTree>
    <p:extLst>
      <p:ext uri="{BB962C8B-B14F-4D97-AF65-F5344CB8AC3E}">
        <p14:creationId xmlns:p14="http://schemas.microsoft.com/office/powerpoint/2010/main" val="69087543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169</TotalTime>
  <Words>778</Words>
  <Application>Microsoft Office PowerPoint</Application>
  <PresentationFormat>On-screen Show (16:9)</PresentationFormat>
  <Paragraphs>74</Paragraphs>
  <Slides>15</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15</vt:i4>
      </vt:variant>
      <vt:variant>
        <vt:lpstr>Custom Shows</vt:lpstr>
      </vt:variant>
      <vt:variant>
        <vt:i4>1</vt:i4>
      </vt:variant>
    </vt:vector>
  </HeadingPairs>
  <TitlesOfParts>
    <vt:vector size="23" baseType="lpstr">
      <vt:lpstr>Arial</vt:lpstr>
      <vt:lpstr>Arial MT</vt:lpstr>
      <vt:lpstr>Calibri</vt:lpstr>
      <vt:lpstr>Poppins</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Technology Used</vt:lpstr>
      <vt:lpstr>Modelling &amp; Results</vt:lpstr>
      <vt:lpstr>Homepage</vt:lpstr>
      <vt:lpstr>Index-Page</vt:lpstr>
      <vt:lpstr>Sign in-Page</vt:lpstr>
      <vt:lpstr>Favorites Playlist-Page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A12-08</cp:lastModifiedBy>
  <cp:revision>69</cp:revision>
  <dcterms:modified xsi:type="dcterms:W3CDTF">2024-04-08T09:28:10Z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MSIP_Label_defa4170-0d19-0005-0004-bc88714345d2_Enabled">
    <vt:lpwstr>true</vt:lpwstr>
  </property>
  <property fmtid="{D5CDD505-2E9C-101B-9397-08002B2CF9AE}" pid="4" name="MSIP_Label_defa4170-0d19-0005-0004-bc88714345d2_SetDate">
    <vt:lpwstr>2024-04-07T17:32:45Z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7bfcb197-6f6b-4223-b520-e619ffb7fa7f</vt:lpwstr>
  </property>
  <property fmtid="{D5CDD505-2E9C-101B-9397-08002B2CF9AE}" pid="8" name="MSIP_Label_defa4170-0d19-0005-0004-bc88714345d2_ActionId">
    <vt:lpwstr>b7dc946f-263a-46ed-96af-8aca88ee3b1f</vt:lpwstr>
  </property>
  <property fmtid="{D5CDD505-2E9C-101B-9397-08002B2CF9AE}" pid="9" name="MSIP_Label_defa4170-0d19-0005-0004-bc88714345d2_ContentBits">
    <vt:lpwstr>0</vt:lpwstr>
  </property>
</Properties>
</file>