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60" r:id="rId5"/>
  </p:sldMasterIdLst>
  <p:notesMasterIdLst>
    <p:notesMasterId r:id="rId35"/>
  </p:notesMasterIdLst>
  <p:handoutMasterIdLst>
    <p:handoutMasterId r:id="rId36"/>
  </p:handoutMasterIdLst>
  <p:sldIdLst>
    <p:sldId id="269" r:id="rId6"/>
    <p:sldId id="281" r:id="rId7"/>
    <p:sldId id="268" r:id="rId8"/>
    <p:sldId id="272" r:id="rId9"/>
    <p:sldId id="270" r:id="rId10"/>
    <p:sldId id="285" r:id="rId11"/>
    <p:sldId id="261" r:id="rId12"/>
    <p:sldId id="271" r:id="rId13"/>
    <p:sldId id="278" r:id="rId14"/>
    <p:sldId id="273" r:id="rId15"/>
    <p:sldId id="288" r:id="rId16"/>
    <p:sldId id="274" r:id="rId17"/>
    <p:sldId id="279" r:id="rId18"/>
    <p:sldId id="289" r:id="rId19"/>
    <p:sldId id="290" r:id="rId20"/>
    <p:sldId id="280" r:id="rId21"/>
    <p:sldId id="295" r:id="rId22"/>
    <p:sldId id="287" r:id="rId23"/>
    <p:sldId id="286" r:id="rId24"/>
    <p:sldId id="282" r:id="rId25"/>
    <p:sldId id="296" r:id="rId26"/>
    <p:sldId id="297" r:id="rId27"/>
    <p:sldId id="300" r:id="rId28"/>
    <p:sldId id="298" r:id="rId29"/>
    <p:sldId id="299" r:id="rId30"/>
    <p:sldId id="294" r:id="rId31"/>
    <p:sldId id="292" r:id="rId32"/>
    <p:sldId id="293" r:id="rId33"/>
    <p:sldId id="291" r:id="rId34"/>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72F"/>
    <a:srgbClr val="024D98"/>
    <a:srgbClr val="01315F"/>
    <a:srgbClr val="023566"/>
    <a:srgbClr val="DEB323"/>
    <a:srgbClr val="023B74"/>
    <a:srgbClr val="011E3A"/>
    <a:srgbClr val="0000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varScale="1">
        <p:scale>
          <a:sx n="82" d="100"/>
          <a:sy n="82" d="100"/>
        </p:scale>
        <p:origin x="629" y="6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6" d="100"/>
          <a:sy n="86" d="100"/>
        </p:scale>
        <p:origin x="3078"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eline Le Ray" userId="10c79f83957efa03" providerId="LiveId" clId="{E5086E5B-5B34-4B9E-89E9-17AE658F56C4}"/>
    <pc:docChg chg="undo redo custSel addSld delSld modSld modMainMaster">
      <pc:chgData name="Adeline Le Ray" userId="10c79f83957efa03" providerId="LiveId" clId="{E5086E5B-5B34-4B9E-89E9-17AE658F56C4}" dt="2023-11-01T14:44:23.654" v="10238" actId="6549"/>
      <pc:docMkLst>
        <pc:docMk/>
      </pc:docMkLst>
      <pc:sldChg chg="addSp delSp modSp mod setBg">
        <pc:chgData name="Adeline Le Ray" userId="10c79f83957efa03" providerId="LiveId" clId="{E5086E5B-5B34-4B9E-89E9-17AE658F56C4}" dt="2023-11-01T14:12:47.377" v="10183" actId="1035"/>
        <pc:sldMkLst>
          <pc:docMk/>
          <pc:sldMk cId="1788787915" sldId="261"/>
        </pc:sldMkLst>
        <pc:spChg chg="add mod">
          <ac:chgData name="Adeline Le Ray" userId="10c79f83957efa03" providerId="LiveId" clId="{E5086E5B-5B34-4B9E-89E9-17AE658F56C4}" dt="2023-10-27T08:19:20.599" v="1825" actId="1036"/>
          <ac:spMkLst>
            <pc:docMk/>
            <pc:sldMk cId="1788787915" sldId="261"/>
            <ac:spMk id="2" creationId="{5F3E2F88-6211-25B9-5E28-636A6A235129}"/>
          </ac:spMkLst>
        </pc:spChg>
        <pc:spChg chg="add mod">
          <ac:chgData name="Adeline Le Ray" userId="10c79f83957efa03" providerId="LiveId" clId="{E5086E5B-5B34-4B9E-89E9-17AE658F56C4}" dt="2023-10-27T08:19:20.599" v="1825" actId="1036"/>
          <ac:spMkLst>
            <pc:docMk/>
            <pc:sldMk cId="1788787915" sldId="261"/>
            <ac:spMk id="4" creationId="{BBE181A0-FB01-4989-7B25-A94F4F9107C3}"/>
          </ac:spMkLst>
        </pc:spChg>
        <pc:spChg chg="mod">
          <ac:chgData name="Adeline Le Ray" userId="10c79f83957efa03" providerId="LiveId" clId="{E5086E5B-5B34-4B9E-89E9-17AE658F56C4}" dt="2023-10-27T08:27:48.668" v="2120" actId="255"/>
          <ac:spMkLst>
            <pc:docMk/>
            <pc:sldMk cId="1788787915" sldId="261"/>
            <ac:spMk id="5" creationId="{CB317839-59F8-1252-7B94-D035EE8563CD}"/>
          </ac:spMkLst>
        </pc:spChg>
        <pc:spChg chg="add mod">
          <ac:chgData name="Adeline Le Ray" userId="10c79f83957efa03" providerId="LiveId" clId="{E5086E5B-5B34-4B9E-89E9-17AE658F56C4}" dt="2023-10-27T08:21:32.721" v="1949" actId="14100"/>
          <ac:spMkLst>
            <pc:docMk/>
            <pc:sldMk cId="1788787915" sldId="261"/>
            <ac:spMk id="8" creationId="{5F27AA35-D4EF-83BF-3A01-0F2EA979438F}"/>
          </ac:spMkLst>
        </pc:spChg>
        <pc:spChg chg="add mod">
          <ac:chgData name="Adeline Le Ray" userId="10c79f83957efa03" providerId="LiveId" clId="{E5086E5B-5B34-4B9E-89E9-17AE658F56C4}" dt="2023-10-27T08:21:28.892" v="1948" actId="14100"/>
          <ac:spMkLst>
            <pc:docMk/>
            <pc:sldMk cId="1788787915" sldId="261"/>
            <ac:spMk id="9" creationId="{273C3E6A-D478-ABEA-736A-D12182B03025}"/>
          </ac:spMkLst>
        </pc:spChg>
        <pc:spChg chg="add mod">
          <ac:chgData name="Adeline Le Ray" userId="10c79f83957efa03" providerId="LiveId" clId="{E5086E5B-5B34-4B9E-89E9-17AE658F56C4}" dt="2023-10-27T08:22:09.607" v="1954" actId="14100"/>
          <ac:spMkLst>
            <pc:docMk/>
            <pc:sldMk cId="1788787915" sldId="261"/>
            <ac:spMk id="10" creationId="{F681ED9D-26FF-38CF-80F2-DD4CEC7BA5F9}"/>
          </ac:spMkLst>
        </pc:spChg>
        <pc:spChg chg="add mod">
          <ac:chgData name="Adeline Le Ray" userId="10c79f83957efa03" providerId="LiveId" clId="{E5086E5B-5B34-4B9E-89E9-17AE658F56C4}" dt="2023-10-27T08:22:24.868" v="1966" actId="1076"/>
          <ac:spMkLst>
            <pc:docMk/>
            <pc:sldMk cId="1788787915" sldId="261"/>
            <ac:spMk id="11" creationId="{9685008E-5F40-C83A-33C4-B46D7824B24B}"/>
          </ac:spMkLst>
        </pc:spChg>
        <pc:spChg chg="add mod">
          <ac:chgData name="Adeline Le Ray" userId="10c79f83957efa03" providerId="LiveId" clId="{E5086E5B-5B34-4B9E-89E9-17AE658F56C4}" dt="2023-10-27T08:23:50.475" v="1998" actId="1076"/>
          <ac:spMkLst>
            <pc:docMk/>
            <pc:sldMk cId="1788787915" sldId="261"/>
            <ac:spMk id="12" creationId="{61ECA2EF-694D-C398-C95B-987516D13004}"/>
          </ac:spMkLst>
        </pc:spChg>
        <pc:spChg chg="add mod">
          <ac:chgData name="Adeline Le Ray" userId="10c79f83957efa03" providerId="LiveId" clId="{E5086E5B-5B34-4B9E-89E9-17AE658F56C4}" dt="2023-10-27T08:22:51.836" v="1972" actId="14100"/>
          <ac:spMkLst>
            <pc:docMk/>
            <pc:sldMk cId="1788787915" sldId="261"/>
            <ac:spMk id="13" creationId="{0045685E-C6AE-DF0C-F76A-3F2EA06CAE0E}"/>
          </ac:spMkLst>
        </pc:spChg>
        <pc:spChg chg="add mod">
          <ac:chgData name="Adeline Le Ray" userId="10c79f83957efa03" providerId="LiveId" clId="{E5086E5B-5B34-4B9E-89E9-17AE658F56C4}" dt="2023-10-27T08:23:14.607" v="1991" actId="20577"/>
          <ac:spMkLst>
            <pc:docMk/>
            <pc:sldMk cId="1788787915" sldId="261"/>
            <ac:spMk id="14" creationId="{36EC2024-6EEE-DC17-7FB5-508891685777}"/>
          </ac:spMkLst>
        </pc:spChg>
        <pc:spChg chg="add mod">
          <ac:chgData name="Adeline Le Ray" userId="10c79f83957efa03" providerId="LiveId" clId="{E5086E5B-5B34-4B9E-89E9-17AE658F56C4}" dt="2023-10-27T08:23:36.640" v="1995" actId="1076"/>
          <ac:spMkLst>
            <pc:docMk/>
            <pc:sldMk cId="1788787915" sldId="261"/>
            <ac:spMk id="15" creationId="{C4C2E09D-C103-2CB1-892F-A43DB5C8A437}"/>
          </ac:spMkLst>
        </pc:spChg>
        <pc:graphicFrameChg chg="mod modGraphic">
          <ac:chgData name="Adeline Le Ray" userId="10c79f83957efa03" providerId="LiveId" clId="{E5086E5B-5B34-4B9E-89E9-17AE658F56C4}" dt="2023-10-27T08:24:19.464" v="2000" actId="207"/>
          <ac:graphicFrameMkLst>
            <pc:docMk/>
            <pc:sldMk cId="1788787915" sldId="261"/>
            <ac:graphicFrameMk id="19" creationId="{93C3D81C-D261-4493-942F-A53CECB4AAB1}"/>
          </ac:graphicFrameMkLst>
        </pc:graphicFrameChg>
        <pc:picChg chg="add del mod">
          <ac:chgData name="Adeline Le Ray" userId="10c79f83957efa03" providerId="LiveId" clId="{E5086E5B-5B34-4B9E-89E9-17AE658F56C4}" dt="2023-10-27T08:18:44.715" v="1816" actId="478"/>
          <ac:picMkLst>
            <pc:docMk/>
            <pc:sldMk cId="1788787915" sldId="261"/>
            <ac:picMk id="3" creationId="{98097281-20ED-FF4E-CB45-95948BD21090}"/>
          </ac:picMkLst>
        </pc:picChg>
        <pc:picChg chg="mod">
          <ac:chgData name="Adeline Le Ray" userId="10c79f83957efa03" providerId="LiveId" clId="{E5086E5B-5B34-4B9E-89E9-17AE658F56C4}" dt="2023-11-01T14:12:47.377" v="10183" actId="1035"/>
          <ac:picMkLst>
            <pc:docMk/>
            <pc:sldMk cId="1788787915" sldId="261"/>
            <ac:picMk id="6" creationId="{25584A12-A3FD-CE96-0FD1-804D78A34049}"/>
          </ac:picMkLst>
        </pc:picChg>
      </pc:sldChg>
      <pc:sldChg chg="modSp mod">
        <pc:chgData name="Adeline Le Ray" userId="10c79f83957efa03" providerId="LiveId" clId="{E5086E5B-5B34-4B9E-89E9-17AE658F56C4}" dt="2023-10-29T09:43:43.533" v="7505" actId="403"/>
        <pc:sldMkLst>
          <pc:docMk/>
          <pc:sldMk cId="2962575949" sldId="268"/>
        </pc:sldMkLst>
        <pc:spChg chg="mod">
          <ac:chgData name="Adeline Le Ray" userId="10c79f83957efa03" providerId="LiveId" clId="{E5086E5B-5B34-4B9E-89E9-17AE658F56C4}" dt="2023-10-29T09:43:43.533" v="7505" actId="403"/>
          <ac:spMkLst>
            <pc:docMk/>
            <pc:sldMk cId="2962575949" sldId="268"/>
            <ac:spMk id="2" creationId="{F3639A31-6064-95F3-9EE0-1BA2C7E465A2}"/>
          </ac:spMkLst>
        </pc:spChg>
        <pc:spChg chg="mod">
          <ac:chgData name="Adeline Le Ray" userId="10c79f83957efa03" providerId="LiveId" clId="{E5086E5B-5B34-4B9E-89E9-17AE658F56C4}" dt="2023-10-27T16:34:49.566" v="4683" actId="1076"/>
          <ac:spMkLst>
            <pc:docMk/>
            <pc:sldMk cId="2962575949" sldId="268"/>
            <ac:spMk id="27" creationId="{5500D87D-B219-ABDD-FFF7-632AC9FBDF80}"/>
          </ac:spMkLst>
        </pc:spChg>
        <pc:spChg chg="mod">
          <ac:chgData name="Adeline Le Ray" userId="10c79f83957efa03" providerId="LiveId" clId="{E5086E5B-5B34-4B9E-89E9-17AE658F56C4}" dt="2023-10-27T16:35:30.047" v="4712" actId="20577"/>
          <ac:spMkLst>
            <pc:docMk/>
            <pc:sldMk cId="2962575949" sldId="268"/>
            <ac:spMk id="30" creationId="{ADC92CE8-01AA-A3CC-DF88-5910982CD550}"/>
          </ac:spMkLst>
        </pc:spChg>
        <pc:spChg chg="mod">
          <ac:chgData name="Adeline Le Ray" userId="10c79f83957efa03" providerId="LiveId" clId="{E5086E5B-5B34-4B9E-89E9-17AE658F56C4}" dt="2023-10-27T16:33:56.692" v="4673" actId="179"/>
          <ac:spMkLst>
            <pc:docMk/>
            <pc:sldMk cId="2962575949" sldId="268"/>
            <ac:spMk id="31" creationId="{C4277B15-6EB0-28D9-5DD5-AEBA1D2CD1E0}"/>
          </ac:spMkLst>
        </pc:spChg>
        <pc:spChg chg="mod">
          <ac:chgData name="Adeline Le Ray" userId="10c79f83957efa03" providerId="LiveId" clId="{E5086E5B-5B34-4B9E-89E9-17AE658F56C4}" dt="2023-10-27T16:35:33.176" v="4713" actId="20577"/>
          <ac:spMkLst>
            <pc:docMk/>
            <pc:sldMk cId="2962575949" sldId="268"/>
            <ac:spMk id="32" creationId="{CAB82185-EEAE-2CED-8DE0-A140E7895AC9}"/>
          </ac:spMkLst>
        </pc:spChg>
        <pc:spChg chg="mod">
          <ac:chgData name="Adeline Le Ray" userId="10c79f83957efa03" providerId="LiveId" clId="{E5086E5B-5B34-4B9E-89E9-17AE658F56C4}" dt="2023-10-27T16:34:53.510" v="4684" actId="1076"/>
          <ac:spMkLst>
            <pc:docMk/>
            <pc:sldMk cId="2962575949" sldId="268"/>
            <ac:spMk id="33" creationId="{927AB6AE-3CE5-A9D7-4631-6B18BD455557}"/>
          </ac:spMkLst>
        </pc:spChg>
        <pc:picChg chg="mod">
          <ac:chgData name="Adeline Le Ray" userId="10c79f83957efa03" providerId="LiveId" clId="{E5086E5B-5B34-4B9E-89E9-17AE658F56C4}" dt="2023-10-27T16:34:00.861" v="4674" actId="1076"/>
          <ac:picMkLst>
            <pc:docMk/>
            <pc:sldMk cId="2962575949" sldId="268"/>
            <ac:picMk id="20" creationId="{302BB917-BB63-2330-2852-6DB2DA468E83}"/>
          </ac:picMkLst>
        </pc:picChg>
        <pc:picChg chg="mod">
          <ac:chgData name="Adeline Le Ray" userId="10c79f83957efa03" providerId="LiveId" clId="{E5086E5B-5B34-4B9E-89E9-17AE658F56C4}" dt="2023-10-27T16:34:03.652" v="4675" actId="1076"/>
          <ac:picMkLst>
            <pc:docMk/>
            <pc:sldMk cId="2962575949" sldId="268"/>
            <ac:picMk id="35" creationId="{74734927-9352-37BD-C2A4-DF3DAB3C35F7}"/>
          </ac:picMkLst>
        </pc:picChg>
      </pc:sldChg>
      <pc:sldChg chg="addSp delSp modSp mod">
        <pc:chgData name="Adeline Le Ray" userId="10c79f83957efa03" providerId="LiveId" clId="{E5086E5B-5B34-4B9E-89E9-17AE658F56C4}" dt="2023-10-26T19:45:25.287" v="120" actId="1076"/>
        <pc:sldMkLst>
          <pc:docMk/>
          <pc:sldMk cId="3283999381" sldId="269"/>
        </pc:sldMkLst>
        <pc:spChg chg="add del mod">
          <ac:chgData name="Adeline Le Ray" userId="10c79f83957efa03" providerId="LiveId" clId="{E5086E5B-5B34-4B9E-89E9-17AE658F56C4}" dt="2023-10-26T19:44:11.919" v="53" actId="478"/>
          <ac:spMkLst>
            <pc:docMk/>
            <pc:sldMk cId="3283999381" sldId="269"/>
            <ac:spMk id="4" creationId="{27CE294C-AEB4-645D-1D9E-42ED8D241F8D}"/>
          </ac:spMkLst>
        </pc:spChg>
        <pc:spChg chg="add mod">
          <ac:chgData name="Adeline Le Ray" userId="10c79f83957efa03" providerId="LiveId" clId="{E5086E5B-5B34-4B9E-89E9-17AE658F56C4}" dt="2023-10-26T19:45:25.287" v="120" actId="1076"/>
          <ac:spMkLst>
            <pc:docMk/>
            <pc:sldMk cId="3283999381" sldId="269"/>
            <ac:spMk id="5" creationId="{198EB960-02AE-5360-E08F-C8CE33DD9BD6}"/>
          </ac:spMkLst>
        </pc:spChg>
      </pc:sldChg>
      <pc:sldChg chg="addSp delSp modSp mod">
        <pc:chgData name="Adeline Le Ray" userId="10c79f83957efa03" providerId="LiveId" clId="{E5086E5B-5B34-4B9E-89E9-17AE658F56C4}" dt="2023-11-01T14:08:39.152" v="10175" actId="20577"/>
        <pc:sldMkLst>
          <pc:docMk/>
          <pc:sldMk cId="3861490384" sldId="270"/>
        </pc:sldMkLst>
        <pc:spChg chg="mod">
          <ac:chgData name="Adeline Le Ray" userId="10c79f83957efa03" providerId="LiveId" clId="{E5086E5B-5B34-4B9E-89E9-17AE658F56C4}" dt="2023-10-27T08:26:09.115" v="2095" actId="255"/>
          <ac:spMkLst>
            <pc:docMk/>
            <pc:sldMk cId="3861490384" sldId="270"/>
            <ac:spMk id="2" creationId="{A5F97685-0EBF-935A-91A4-326E24C16A3D}"/>
          </ac:spMkLst>
        </pc:spChg>
        <pc:spChg chg="add del mod">
          <ac:chgData name="Adeline Le Ray" userId="10c79f83957efa03" providerId="LiveId" clId="{E5086E5B-5B34-4B9E-89E9-17AE658F56C4}" dt="2023-10-29T17:25:16.351" v="9762" actId="1076"/>
          <ac:spMkLst>
            <pc:docMk/>
            <pc:sldMk cId="3861490384" sldId="270"/>
            <ac:spMk id="3" creationId="{2744CBB1-43F3-A8F2-1EB3-6C899E0A9E79}"/>
          </ac:spMkLst>
        </pc:spChg>
        <pc:spChg chg="add del mod">
          <ac:chgData name="Adeline Le Ray" userId="10c79f83957efa03" providerId="LiveId" clId="{E5086E5B-5B34-4B9E-89E9-17AE658F56C4}" dt="2023-10-27T07:37:14.011" v="809" actId="478"/>
          <ac:spMkLst>
            <pc:docMk/>
            <pc:sldMk cId="3861490384" sldId="270"/>
            <ac:spMk id="5" creationId="{4CE0714B-B814-33D6-7951-167318FD9C22}"/>
          </ac:spMkLst>
        </pc:spChg>
        <pc:spChg chg="add mod">
          <ac:chgData name="Adeline Le Ray" userId="10c79f83957efa03" providerId="LiveId" clId="{E5086E5B-5B34-4B9E-89E9-17AE658F56C4}" dt="2023-10-29T17:25:37.557" v="9772" actId="20577"/>
          <ac:spMkLst>
            <pc:docMk/>
            <pc:sldMk cId="3861490384" sldId="270"/>
            <ac:spMk id="6" creationId="{D4A3E3EC-B7AE-A8D5-77E8-725BA2AFFC4F}"/>
          </ac:spMkLst>
        </pc:spChg>
        <pc:spChg chg="add del">
          <ac:chgData name="Adeline Le Ray" userId="10c79f83957efa03" providerId="LiveId" clId="{E5086E5B-5B34-4B9E-89E9-17AE658F56C4}" dt="2023-10-29T17:17:48.674" v="9570"/>
          <ac:spMkLst>
            <pc:docMk/>
            <pc:sldMk cId="3861490384" sldId="270"/>
            <ac:spMk id="7" creationId="{170ED7A2-C00F-56BB-135D-0499B8F25C31}"/>
          </ac:spMkLst>
        </pc:spChg>
        <pc:spChg chg="add del">
          <ac:chgData name="Adeline Le Ray" userId="10c79f83957efa03" providerId="LiveId" clId="{E5086E5B-5B34-4B9E-89E9-17AE658F56C4}" dt="2023-10-29T17:18:00.644" v="9573" actId="478"/>
          <ac:spMkLst>
            <pc:docMk/>
            <pc:sldMk cId="3861490384" sldId="270"/>
            <ac:spMk id="8" creationId="{E74B953E-B44B-6959-B2A9-45EB943176BC}"/>
          </ac:spMkLst>
        </pc:spChg>
        <pc:spChg chg="add del">
          <ac:chgData name="Adeline Le Ray" userId="10c79f83957efa03" providerId="LiveId" clId="{E5086E5B-5B34-4B9E-89E9-17AE658F56C4}" dt="2023-10-29T17:19:28.593" v="9613"/>
          <ac:spMkLst>
            <pc:docMk/>
            <pc:sldMk cId="3861490384" sldId="270"/>
            <ac:spMk id="9" creationId="{C63A7CD1-2A6D-1213-7571-494622BC6CE6}"/>
          </ac:spMkLst>
        </pc:spChg>
        <pc:spChg chg="add del mod">
          <ac:chgData name="Adeline Le Ray" userId="10c79f83957efa03" providerId="LiveId" clId="{E5086E5B-5B34-4B9E-89E9-17AE658F56C4}" dt="2023-10-29T17:19:27.409" v="9612"/>
          <ac:spMkLst>
            <pc:docMk/>
            <pc:sldMk cId="3861490384" sldId="270"/>
            <ac:spMk id="10" creationId="{4EDE742F-73E2-EBE8-9EC4-08D1FD747858}"/>
          </ac:spMkLst>
        </pc:spChg>
        <pc:spChg chg="add del mod">
          <ac:chgData name="Adeline Le Ray" userId="10c79f83957efa03" providerId="LiveId" clId="{E5086E5B-5B34-4B9E-89E9-17AE658F56C4}" dt="2023-10-29T17:24:23.180" v="9754" actId="478"/>
          <ac:spMkLst>
            <pc:docMk/>
            <pc:sldMk cId="3861490384" sldId="270"/>
            <ac:spMk id="12" creationId="{729FCEF8-F333-9B29-2EE2-349C2FE87B56}"/>
          </ac:spMkLst>
        </pc:spChg>
        <pc:spChg chg="mod">
          <ac:chgData name="Adeline Le Ray" userId="10c79f83957efa03" providerId="LiveId" clId="{E5086E5B-5B34-4B9E-89E9-17AE658F56C4}" dt="2023-11-01T13:29:17.831" v="10052" actId="20577"/>
          <ac:spMkLst>
            <pc:docMk/>
            <pc:sldMk cId="3861490384" sldId="270"/>
            <ac:spMk id="14" creationId="{FF975B51-9F0A-2090-9887-91B9DA5E328C}"/>
          </ac:spMkLst>
        </pc:spChg>
        <pc:spChg chg="mod">
          <ac:chgData name="Adeline Le Ray" userId="10c79f83957efa03" providerId="LiveId" clId="{E5086E5B-5B34-4B9E-89E9-17AE658F56C4}" dt="2023-11-01T13:29:16.044" v="10051" actId="20577"/>
          <ac:spMkLst>
            <pc:docMk/>
            <pc:sldMk cId="3861490384" sldId="270"/>
            <ac:spMk id="15" creationId="{2C2C9D08-B4C3-0A4A-BC2D-A3DDBACADEED}"/>
          </ac:spMkLst>
        </pc:spChg>
        <pc:spChg chg="add del mod">
          <ac:chgData name="Adeline Le Ray" userId="10c79f83957efa03" providerId="LiveId" clId="{E5086E5B-5B34-4B9E-89E9-17AE658F56C4}" dt="2023-11-01T13:28:57.607" v="10049" actId="20577"/>
          <ac:spMkLst>
            <pc:docMk/>
            <pc:sldMk cId="3861490384" sldId="270"/>
            <ac:spMk id="16" creationId="{52EF3006-CF23-0F02-5389-AF0D4A319489}"/>
          </ac:spMkLst>
        </pc:spChg>
        <pc:spChg chg="mod">
          <ac:chgData name="Adeline Le Ray" userId="10c79f83957efa03" providerId="LiveId" clId="{E5086E5B-5B34-4B9E-89E9-17AE658F56C4}" dt="2023-11-01T13:30:03.019" v="10056" actId="6549"/>
          <ac:spMkLst>
            <pc:docMk/>
            <pc:sldMk cId="3861490384" sldId="270"/>
            <ac:spMk id="17" creationId="{C6349F13-51B4-C298-5E7C-6C2E23483A71}"/>
          </ac:spMkLst>
        </pc:spChg>
        <pc:spChg chg="mod">
          <ac:chgData name="Adeline Le Ray" userId="10c79f83957efa03" providerId="LiveId" clId="{E5086E5B-5B34-4B9E-89E9-17AE658F56C4}" dt="2023-11-01T14:08:39.152" v="10175" actId="20577"/>
          <ac:spMkLst>
            <pc:docMk/>
            <pc:sldMk cId="3861490384" sldId="270"/>
            <ac:spMk id="18" creationId="{62425A02-6870-31F0-287C-EDF5DDEC5F71}"/>
          </ac:spMkLst>
        </pc:spChg>
        <pc:picChg chg="mod">
          <ac:chgData name="Adeline Le Ray" userId="10c79f83957efa03" providerId="LiveId" clId="{E5086E5B-5B34-4B9E-89E9-17AE658F56C4}" dt="2023-10-27T07:25:34.926" v="221" actId="1076"/>
          <ac:picMkLst>
            <pc:docMk/>
            <pc:sldMk cId="3861490384" sldId="270"/>
            <ac:picMk id="4" creationId="{F40149F9-748C-B26C-6064-405016DB2A92}"/>
          </ac:picMkLst>
        </pc:picChg>
        <pc:picChg chg="add del mod">
          <ac:chgData name="Adeline Le Ray" userId="10c79f83957efa03" providerId="LiveId" clId="{E5086E5B-5B34-4B9E-89E9-17AE658F56C4}" dt="2023-10-27T07:42:37.739" v="1027" actId="478"/>
          <ac:picMkLst>
            <pc:docMk/>
            <pc:sldMk cId="3861490384" sldId="270"/>
            <ac:picMk id="7" creationId="{6FF15105-D2C7-5A12-8A13-E5A54917CEC8}"/>
          </ac:picMkLst>
        </pc:picChg>
        <pc:picChg chg="add del mod">
          <ac:chgData name="Adeline Le Ray" userId="10c79f83957efa03" providerId="LiveId" clId="{E5086E5B-5B34-4B9E-89E9-17AE658F56C4}" dt="2023-10-27T07:42:41.670" v="1030" actId="478"/>
          <ac:picMkLst>
            <pc:docMk/>
            <pc:sldMk cId="3861490384" sldId="270"/>
            <ac:picMk id="8" creationId="{39583F78-E62F-2348-7E46-63313123AAC0}"/>
          </ac:picMkLst>
        </pc:picChg>
        <pc:picChg chg="add del mod">
          <ac:chgData name="Adeline Le Ray" userId="10c79f83957efa03" providerId="LiveId" clId="{E5086E5B-5B34-4B9E-89E9-17AE658F56C4}" dt="2023-10-27T07:42:38.919" v="1028" actId="478"/>
          <ac:picMkLst>
            <pc:docMk/>
            <pc:sldMk cId="3861490384" sldId="270"/>
            <ac:picMk id="9" creationId="{6513D8A8-BE8E-6F31-0E65-FB46C98D2C2C}"/>
          </ac:picMkLst>
        </pc:picChg>
        <pc:picChg chg="add del mod">
          <ac:chgData name="Adeline Le Ray" userId="10c79f83957efa03" providerId="LiveId" clId="{E5086E5B-5B34-4B9E-89E9-17AE658F56C4}" dt="2023-10-27T07:42:09.943" v="1022" actId="478"/>
          <ac:picMkLst>
            <pc:docMk/>
            <pc:sldMk cId="3861490384" sldId="270"/>
            <ac:picMk id="10" creationId="{972A2CB3-62DC-85C1-5FEF-8F6D96DFFD87}"/>
          </ac:picMkLst>
        </pc:picChg>
        <pc:picChg chg="mod">
          <ac:chgData name="Adeline Le Ray" userId="10c79f83957efa03" providerId="LiveId" clId="{E5086E5B-5B34-4B9E-89E9-17AE658F56C4}" dt="2023-10-27T07:25:34.926" v="221" actId="1076"/>
          <ac:picMkLst>
            <pc:docMk/>
            <pc:sldMk cId="3861490384" sldId="270"/>
            <ac:picMk id="11" creationId="{ED8A12C9-5D84-69DA-074E-4A1CDDD9F3B3}"/>
          </ac:picMkLst>
        </pc:picChg>
        <pc:picChg chg="add del mod">
          <ac:chgData name="Adeline Le Ray" userId="10c79f83957efa03" providerId="LiveId" clId="{E5086E5B-5B34-4B9E-89E9-17AE658F56C4}" dt="2023-10-27T07:42:40.314" v="1029" actId="478"/>
          <ac:picMkLst>
            <pc:docMk/>
            <pc:sldMk cId="3861490384" sldId="270"/>
            <ac:picMk id="12" creationId="{E03C2DB0-47C2-793E-A663-52C95CB3F865}"/>
          </ac:picMkLst>
        </pc:picChg>
        <pc:picChg chg="mod">
          <ac:chgData name="Adeline Le Ray" userId="10c79f83957efa03" providerId="LiveId" clId="{E5086E5B-5B34-4B9E-89E9-17AE658F56C4}" dt="2023-10-27T07:25:34.926" v="221" actId="1076"/>
          <ac:picMkLst>
            <pc:docMk/>
            <pc:sldMk cId="3861490384" sldId="270"/>
            <ac:picMk id="13" creationId="{817A5D70-BC1B-AFF1-6B6A-CAD97D9D3851}"/>
          </ac:picMkLst>
        </pc:picChg>
        <pc:picChg chg="add mod">
          <ac:chgData name="Adeline Le Ray" userId="10c79f83957efa03" providerId="LiveId" clId="{E5086E5B-5B34-4B9E-89E9-17AE658F56C4}" dt="2023-10-29T17:21:56.841" v="9720" actId="1076"/>
          <ac:picMkLst>
            <pc:docMk/>
            <pc:sldMk cId="3861490384" sldId="270"/>
            <ac:picMk id="20" creationId="{9042DE05-587B-979D-D1DC-AAA49992D281}"/>
          </ac:picMkLst>
        </pc:picChg>
        <pc:picChg chg="add mod">
          <ac:chgData name="Adeline Le Ray" userId="10c79f83957efa03" providerId="LiveId" clId="{E5086E5B-5B34-4B9E-89E9-17AE658F56C4}" dt="2023-11-01T13:29:27.685" v="10053" actId="1076"/>
          <ac:picMkLst>
            <pc:docMk/>
            <pc:sldMk cId="3861490384" sldId="270"/>
            <ac:picMk id="22" creationId="{2D5BC498-00DC-8298-7344-2FF5AE549F39}"/>
          </ac:picMkLst>
        </pc:picChg>
        <pc:picChg chg="add mod">
          <ac:chgData name="Adeline Le Ray" userId="10c79f83957efa03" providerId="LiveId" clId="{E5086E5B-5B34-4B9E-89E9-17AE658F56C4}" dt="2023-11-01T13:29:29.612" v="10054" actId="1076"/>
          <ac:picMkLst>
            <pc:docMk/>
            <pc:sldMk cId="3861490384" sldId="270"/>
            <ac:picMk id="23" creationId="{2439CD73-0327-DA30-9B7F-2A92EA2988F3}"/>
          </ac:picMkLst>
        </pc:picChg>
        <pc:picChg chg="add mod">
          <ac:chgData name="Adeline Le Ray" userId="10c79f83957efa03" providerId="LiveId" clId="{E5086E5B-5B34-4B9E-89E9-17AE658F56C4}" dt="2023-11-01T13:23:05.615" v="9834" actId="1076"/>
          <ac:picMkLst>
            <pc:docMk/>
            <pc:sldMk cId="3861490384" sldId="270"/>
            <ac:picMk id="24" creationId="{941B249A-2859-16D7-9FE1-ECED034E02E2}"/>
          </ac:picMkLst>
        </pc:picChg>
        <pc:picChg chg="add mod">
          <ac:chgData name="Adeline Le Ray" userId="10c79f83957efa03" providerId="LiveId" clId="{E5086E5B-5B34-4B9E-89E9-17AE658F56C4}" dt="2023-11-01T13:25:54.192" v="10016" actId="1076"/>
          <ac:picMkLst>
            <pc:docMk/>
            <pc:sldMk cId="3861490384" sldId="270"/>
            <ac:picMk id="25" creationId="{76D97DF0-8632-9CEC-37E0-DD2B8EBC99F4}"/>
          </ac:picMkLst>
        </pc:picChg>
        <pc:picChg chg="add mod">
          <ac:chgData name="Adeline Le Ray" userId="10c79f83957efa03" providerId="LiveId" clId="{E5086E5B-5B34-4B9E-89E9-17AE658F56C4}" dt="2023-10-29T17:25:31.518" v="9768" actId="1076"/>
          <ac:picMkLst>
            <pc:docMk/>
            <pc:sldMk cId="3861490384" sldId="270"/>
            <ac:picMk id="26" creationId="{08E2E888-EF1D-FE88-BAA7-88774CDE3B6A}"/>
          </ac:picMkLst>
        </pc:picChg>
        <pc:picChg chg="add mod">
          <ac:chgData name="Adeline Le Ray" userId="10c79f83957efa03" providerId="LiveId" clId="{E5086E5B-5B34-4B9E-89E9-17AE658F56C4}" dt="2023-10-29T17:25:28.911" v="9767" actId="1076"/>
          <ac:picMkLst>
            <pc:docMk/>
            <pc:sldMk cId="3861490384" sldId="270"/>
            <ac:picMk id="27" creationId="{85B9781D-9631-D6F1-5A71-7239387E14AE}"/>
          </ac:picMkLst>
        </pc:picChg>
      </pc:sldChg>
      <pc:sldChg chg="modSp mod">
        <pc:chgData name="Adeline Le Ray" userId="10c79f83957efa03" providerId="LiveId" clId="{E5086E5B-5B34-4B9E-89E9-17AE658F56C4}" dt="2023-10-27T09:28:44.458" v="2734" actId="20577"/>
        <pc:sldMkLst>
          <pc:docMk/>
          <pc:sldMk cId="2968394085" sldId="271"/>
        </pc:sldMkLst>
        <pc:spChg chg="mod">
          <ac:chgData name="Adeline Le Ray" userId="10c79f83957efa03" providerId="LiveId" clId="{E5086E5B-5B34-4B9E-89E9-17AE658F56C4}" dt="2023-10-27T09:28:44.458" v="2734" actId="20577"/>
          <ac:spMkLst>
            <pc:docMk/>
            <pc:sldMk cId="2968394085" sldId="271"/>
            <ac:spMk id="2" creationId="{F7C91609-ED98-2BC4-7DCE-247BE97447B2}"/>
          </ac:spMkLst>
        </pc:spChg>
        <pc:graphicFrameChg chg="mod modGraphic">
          <ac:chgData name="Adeline Le Ray" userId="10c79f83957efa03" providerId="LiveId" clId="{E5086E5B-5B34-4B9E-89E9-17AE658F56C4}" dt="2023-10-27T09:17:37.381" v="2536" actId="2711"/>
          <ac:graphicFrameMkLst>
            <pc:docMk/>
            <pc:sldMk cId="2968394085" sldId="271"/>
            <ac:graphicFrameMk id="7" creationId="{06AE5821-F37D-BF86-D864-E6D8D587BA1C}"/>
          </ac:graphicFrameMkLst>
        </pc:graphicFrameChg>
      </pc:sldChg>
      <pc:sldChg chg="addSp modSp mod">
        <pc:chgData name="Adeline Le Ray" userId="10c79f83957efa03" providerId="LiveId" clId="{E5086E5B-5B34-4B9E-89E9-17AE658F56C4}" dt="2023-11-01T13:16:22.875" v="9818" actId="20577"/>
        <pc:sldMkLst>
          <pc:docMk/>
          <pc:sldMk cId="832311629" sldId="272"/>
        </pc:sldMkLst>
        <pc:spChg chg="add mod">
          <ac:chgData name="Adeline Le Ray" userId="10c79f83957efa03" providerId="LiveId" clId="{E5086E5B-5B34-4B9E-89E9-17AE658F56C4}" dt="2023-10-27T16:39:58.576" v="4832" actId="123"/>
          <ac:spMkLst>
            <pc:docMk/>
            <pc:sldMk cId="832311629" sldId="272"/>
            <ac:spMk id="2" creationId="{DF3BE6F2-8EF0-FF10-EB3C-2416023DDF37}"/>
          </ac:spMkLst>
        </pc:spChg>
        <pc:spChg chg="mod">
          <ac:chgData name="Adeline Le Ray" userId="10c79f83957efa03" providerId="LiveId" clId="{E5086E5B-5B34-4B9E-89E9-17AE658F56C4}" dt="2023-11-01T13:16:22.875" v="9818" actId="20577"/>
          <ac:spMkLst>
            <pc:docMk/>
            <pc:sldMk cId="832311629" sldId="272"/>
            <ac:spMk id="3" creationId="{DEAEC038-3EC1-1EB0-7229-EC041BA5DE2E}"/>
          </ac:spMkLst>
        </pc:spChg>
        <pc:spChg chg="add mod">
          <ac:chgData name="Adeline Le Ray" userId="10c79f83957efa03" providerId="LiveId" clId="{E5086E5B-5B34-4B9E-89E9-17AE658F56C4}" dt="2023-10-29T17:11:56.451" v="9484" actId="20577"/>
          <ac:spMkLst>
            <pc:docMk/>
            <pc:sldMk cId="832311629" sldId="272"/>
            <ac:spMk id="13" creationId="{7B028E62-2EC3-60A2-181F-8B2FB3074F1F}"/>
          </ac:spMkLst>
        </pc:spChg>
        <pc:picChg chg="mod">
          <ac:chgData name="Adeline Le Ray" userId="10c79f83957efa03" providerId="LiveId" clId="{E5086E5B-5B34-4B9E-89E9-17AE658F56C4}" dt="2023-10-27T07:27:01.289" v="224" actId="1076"/>
          <ac:picMkLst>
            <pc:docMk/>
            <pc:sldMk cId="832311629" sldId="272"/>
            <ac:picMk id="4" creationId="{1B9BD458-6476-0994-D383-9313D5E52220}"/>
          </ac:picMkLst>
        </pc:picChg>
        <pc:picChg chg="mod">
          <ac:chgData name="Adeline Le Ray" userId="10c79f83957efa03" providerId="LiveId" clId="{E5086E5B-5B34-4B9E-89E9-17AE658F56C4}" dt="2023-10-27T07:27:01.289" v="224" actId="1076"/>
          <ac:picMkLst>
            <pc:docMk/>
            <pc:sldMk cId="832311629" sldId="272"/>
            <ac:picMk id="5" creationId="{2B82F0BB-55B0-802E-46DA-2C169588AB65}"/>
          </ac:picMkLst>
        </pc:picChg>
        <pc:picChg chg="mod">
          <ac:chgData name="Adeline Le Ray" userId="10c79f83957efa03" providerId="LiveId" clId="{E5086E5B-5B34-4B9E-89E9-17AE658F56C4}" dt="2023-10-27T07:24:33.479" v="218" actId="1076"/>
          <ac:picMkLst>
            <pc:docMk/>
            <pc:sldMk cId="832311629" sldId="272"/>
            <ac:picMk id="9" creationId="{0654E2CB-5E54-A8D5-713D-143E35756835}"/>
          </ac:picMkLst>
        </pc:picChg>
        <pc:picChg chg="add mod">
          <ac:chgData name="Adeline Le Ray" userId="10c79f83957efa03" providerId="LiveId" clId="{E5086E5B-5B34-4B9E-89E9-17AE658F56C4}" dt="2023-10-27T07:27:01.289" v="224" actId="1076"/>
          <ac:picMkLst>
            <pc:docMk/>
            <pc:sldMk cId="832311629" sldId="272"/>
            <ac:picMk id="11" creationId="{7BBACCD3-FB77-F53E-2B69-4A47C9E7036F}"/>
          </ac:picMkLst>
        </pc:picChg>
        <pc:picChg chg="add mod">
          <ac:chgData name="Adeline Le Ray" userId="10c79f83957efa03" providerId="LiveId" clId="{E5086E5B-5B34-4B9E-89E9-17AE658F56C4}" dt="2023-10-27T07:27:01.289" v="224" actId="1076"/>
          <ac:picMkLst>
            <pc:docMk/>
            <pc:sldMk cId="832311629" sldId="272"/>
            <ac:picMk id="12" creationId="{CF9BCC08-A5B3-A772-5A5A-98AA600FC7F5}"/>
          </ac:picMkLst>
        </pc:picChg>
        <pc:picChg chg="add mod">
          <ac:chgData name="Adeline Le Ray" userId="10c79f83957efa03" providerId="LiveId" clId="{E5086E5B-5B34-4B9E-89E9-17AE658F56C4}" dt="2023-10-27T16:40:13.951" v="4834" actId="1076"/>
          <ac:picMkLst>
            <pc:docMk/>
            <pc:sldMk cId="832311629" sldId="272"/>
            <ac:picMk id="14" creationId="{D1338648-6C2E-DEFE-88F6-F242960B4899}"/>
          </ac:picMkLst>
        </pc:picChg>
      </pc:sldChg>
      <pc:sldChg chg="addSp delSp modSp mod">
        <pc:chgData name="Adeline Le Ray" userId="10c79f83957efa03" providerId="LiveId" clId="{E5086E5B-5B34-4B9E-89E9-17AE658F56C4}" dt="2023-10-28T16:25:13.692" v="6733" actId="20577"/>
        <pc:sldMkLst>
          <pc:docMk/>
          <pc:sldMk cId="3886554603" sldId="273"/>
        </pc:sldMkLst>
        <pc:spChg chg="add del">
          <ac:chgData name="Adeline Le Ray" userId="10c79f83957efa03" providerId="LiveId" clId="{E5086E5B-5B34-4B9E-89E9-17AE658F56C4}" dt="2023-10-27T09:24:04.198" v="2671" actId="478"/>
          <ac:spMkLst>
            <pc:docMk/>
            <pc:sldMk cId="3886554603" sldId="273"/>
            <ac:spMk id="5" creationId="{E2B0967B-47D9-6F64-8A9C-AAEA9BE0A649}"/>
          </ac:spMkLst>
        </pc:spChg>
        <pc:spChg chg="mod">
          <ac:chgData name="Adeline Le Ray" userId="10c79f83957efa03" providerId="LiveId" clId="{E5086E5B-5B34-4B9E-89E9-17AE658F56C4}" dt="2023-10-28T16:25:13.692" v="6733" actId="20577"/>
          <ac:spMkLst>
            <pc:docMk/>
            <pc:sldMk cId="3886554603" sldId="273"/>
            <ac:spMk id="12" creationId="{A547895B-90D4-02E3-642B-072EEA2AFEA8}"/>
          </ac:spMkLst>
        </pc:spChg>
        <pc:picChg chg="del mod">
          <ac:chgData name="Adeline Le Ray" userId="10c79f83957efa03" providerId="LiveId" clId="{E5086E5B-5B34-4B9E-89E9-17AE658F56C4}" dt="2023-10-27T16:02:41.788" v="4208" actId="478"/>
          <ac:picMkLst>
            <pc:docMk/>
            <pc:sldMk cId="3886554603" sldId="273"/>
            <ac:picMk id="3" creationId="{2DC53276-7CF9-CA88-C040-F5ADC2625EF2}"/>
          </ac:picMkLst>
        </pc:picChg>
        <pc:picChg chg="del mod">
          <ac:chgData name="Adeline Le Ray" userId="10c79f83957efa03" providerId="LiveId" clId="{E5086E5B-5B34-4B9E-89E9-17AE658F56C4}" dt="2023-10-27T16:02:35.766" v="4206" actId="478"/>
          <ac:picMkLst>
            <pc:docMk/>
            <pc:sldMk cId="3886554603" sldId="273"/>
            <ac:picMk id="4" creationId="{4A8AAE55-2976-B258-4E13-C1ADC1FF9E95}"/>
          </ac:picMkLst>
        </pc:picChg>
        <pc:picChg chg="add mod modCrop">
          <ac:chgData name="Adeline Le Ray" userId="10c79f83957efa03" providerId="LiveId" clId="{E5086E5B-5B34-4B9E-89E9-17AE658F56C4}" dt="2023-10-27T16:06:19.332" v="4298" actId="732"/>
          <ac:picMkLst>
            <pc:docMk/>
            <pc:sldMk cId="3886554603" sldId="273"/>
            <ac:picMk id="5" creationId="{98956E83-C1BE-A6D7-B77D-34F3E6C4BA1E}"/>
          </ac:picMkLst>
        </pc:picChg>
        <pc:picChg chg="add mod">
          <ac:chgData name="Adeline Le Ray" userId="10c79f83957efa03" providerId="LiveId" clId="{E5086E5B-5B34-4B9E-89E9-17AE658F56C4}" dt="2023-10-27T16:06:25.940" v="4300" actId="1076"/>
          <ac:picMkLst>
            <pc:docMk/>
            <pc:sldMk cId="3886554603" sldId="273"/>
            <ac:picMk id="7" creationId="{D3052D1C-6F3F-ABB3-16C4-FB318C7B29E8}"/>
          </ac:picMkLst>
        </pc:picChg>
        <pc:picChg chg="del">
          <ac:chgData name="Adeline Le Ray" userId="10c79f83957efa03" providerId="LiveId" clId="{E5086E5B-5B34-4B9E-89E9-17AE658F56C4}" dt="2023-10-27T16:02:29.023" v="4202" actId="478"/>
          <ac:picMkLst>
            <pc:docMk/>
            <pc:sldMk cId="3886554603" sldId="273"/>
            <ac:picMk id="8" creationId="{DFF0B23C-E298-6CE2-0DB4-95974038DFDF}"/>
          </ac:picMkLst>
        </pc:picChg>
        <pc:picChg chg="del">
          <ac:chgData name="Adeline Le Ray" userId="10c79f83957efa03" providerId="LiveId" clId="{E5086E5B-5B34-4B9E-89E9-17AE658F56C4}" dt="2023-10-27T16:02:29.490" v="4203" actId="478"/>
          <ac:picMkLst>
            <pc:docMk/>
            <pc:sldMk cId="3886554603" sldId="273"/>
            <ac:picMk id="9" creationId="{0AF950CF-EF35-294F-F7F6-FF6C889152EA}"/>
          </ac:picMkLst>
        </pc:picChg>
        <pc:picChg chg="del">
          <ac:chgData name="Adeline Le Ray" userId="10c79f83957efa03" providerId="LiveId" clId="{E5086E5B-5B34-4B9E-89E9-17AE658F56C4}" dt="2023-10-27T16:02:30.856" v="4204" actId="478"/>
          <ac:picMkLst>
            <pc:docMk/>
            <pc:sldMk cId="3886554603" sldId="273"/>
            <ac:picMk id="10" creationId="{78A220F2-2AAD-35F2-37DC-06464FEAC4CF}"/>
          </ac:picMkLst>
        </pc:picChg>
        <pc:picChg chg="del mod">
          <ac:chgData name="Adeline Le Ray" userId="10c79f83957efa03" providerId="LiveId" clId="{E5086E5B-5B34-4B9E-89E9-17AE658F56C4}" dt="2023-10-27T16:02:39.131" v="4207" actId="478"/>
          <ac:picMkLst>
            <pc:docMk/>
            <pc:sldMk cId="3886554603" sldId="273"/>
            <ac:picMk id="11" creationId="{321655AE-87AD-6521-93CA-A54FFEB31032}"/>
          </ac:picMkLst>
        </pc:picChg>
        <pc:picChg chg="add mod">
          <ac:chgData name="Adeline Le Ray" userId="10c79f83957efa03" providerId="LiveId" clId="{E5086E5B-5B34-4B9E-89E9-17AE658F56C4}" dt="2023-10-27T16:05:14.098" v="4277" actId="1076"/>
          <ac:picMkLst>
            <pc:docMk/>
            <pc:sldMk cId="3886554603" sldId="273"/>
            <ac:picMk id="1026" creationId="{4B7BF745-46AC-8D78-3C2B-217C74C06443}"/>
          </ac:picMkLst>
        </pc:picChg>
      </pc:sldChg>
      <pc:sldChg chg="addSp delSp modSp mod">
        <pc:chgData name="Adeline Le Ray" userId="10c79f83957efa03" providerId="LiveId" clId="{E5086E5B-5B34-4B9E-89E9-17AE658F56C4}" dt="2023-10-28T16:25:37.323" v="6750" actId="20577"/>
        <pc:sldMkLst>
          <pc:docMk/>
          <pc:sldMk cId="2860288199" sldId="274"/>
        </pc:sldMkLst>
        <pc:spChg chg="add del mod">
          <ac:chgData name="Adeline Le Ray" userId="10c79f83957efa03" providerId="LiveId" clId="{E5086E5B-5B34-4B9E-89E9-17AE658F56C4}" dt="2023-10-27T09:27:04.842" v="2683" actId="478"/>
          <ac:spMkLst>
            <pc:docMk/>
            <pc:sldMk cId="2860288199" sldId="274"/>
            <ac:spMk id="2" creationId="{485ED53A-8709-681B-D141-C562A703FFA8}"/>
          </ac:spMkLst>
        </pc:spChg>
        <pc:spChg chg="add mod">
          <ac:chgData name="Adeline Le Ray" userId="10c79f83957efa03" providerId="LiveId" clId="{E5086E5B-5B34-4B9E-89E9-17AE658F56C4}" dt="2023-10-27T17:10:48.667" v="5331" actId="14100"/>
          <ac:spMkLst>
            <pc:docMk/>
            <pc:sldMk cId="2860288199" sldId="274"/>
            <ac:spMk id="3" creationId="{548A60C8-9EFF-69FD-3095-9854479464F0}"/>
          </ac:spMkLst>
        </pc:spChg>
        <pc:spChg chg="add mod">
          <ac:chgData name="Adeline Le Ray" userId="10c79f83957efa03" providerId="LiveId" clId="{E5086E5B-5B34-4B9E-89E9-17AE658F56C4}" dt="2023-10-27T17:09:58.506" v="5323" actId="1076"/>
          <ac:spMkLst>
            <pc:docMk/>
            <pc:sldMk cId="2860288199" sldId="274"/>
            <ac:spMk id="4" creationId="{0413927B-C9EA-485F-C7BB-5876C458CCDB}"/>
          </ac:spMkLst>
        </pc:spChg>
        <pc:spChg chg="add mod">
          <ac:chgData name="Adeline Le Ray" userId="10c79f83957efa03" providerId="LiveId" clId="{E5086E5B-5B34-4B9E-89E9-17AE658F56C4}" dt="2023-10-27T17:11:30.052" v="5337" actId="14100"/>
          <ac:spMkLst>
            <pc:docMk/>
            <pc:sldMk cId="2860288199" sldId="274"/>
            <ac:spMk id="5" creationId="{B31E37DD-6E9B-99C9-4FFD-711779D6E528}"/>
          </ac:spMkLst>
        </pc:spChg>
        <pc:spChg chg="add mod">
          <ac:chgData name="Adeline Le Ray" userId="10c79f83957efa03" providerId="LiveId" clId="{E5086E5B-5B34-4B9E-89E9-17AE658F56C4}" dt="2023-10-27T17:11:35.965" v="5339" actId="14100"/>
          <ac:spMkLst>
            <pc:docMk/>
            <pc:sldMk cId="2860288199" sldId="274"/>
            <ac:spMk id="6" creationId="{BFDE0D8C-B801-9E1B-779B-09402AAF9C3C}"/>
          </ac:spMkLst>
        </pc:spChg>
        <pc:spChg chg="add mod">
          <ac:chgData name="Adeline Le Ray" userId="10c79f83957efa03" providerId="LiveId" clId="{E5086E5B-5B34-4B9E-89E9-17AE658F56C4}" dt="2023-10-27T17:11:41.308" v="5340" actId="1076"/>
          <ac:spMkLst>
            <pc:docMk/>
            <pc:sldMk cId="2860288199" sldId="274"/>
            <ac:spMk id="7" creationId="{D0BC0012-477E-A268-77C5-C57A6445016C}"/>
          </ac:spMkLst>
        </pc:spChg>
        <pc:spChg chg="add mod">
          <ac:chgData name="Adeline Le Ray" userId="10c79f83957efa03" providerId="LiveId" clId="{E5086E5B-5B34-4B9E-89E9-17AE658F56C4}" dt="2023-10-28T16:25:37.323" v="6750" actId="20577"/>
          <ac:spMkLst>
            <pc:docMk/>
            <pc:sldMk cId="2860288199" sldId="274"/>
            <ac:spMk id="8" creationId="{F5B10D2E-C629-3A73-0EC6-2711FF9AEF80}"/>
          </ac:spMkLst>
        </pc:spChg>
        <pc:picChg chg="del mod">
          <ac:chgData name="Adeline Le Ray" userId="10c79f83957efa03" providerId="LiveId" clId="{E5086E5B-5B34-4B9E-89E9-17AE658F56C4}" dt="2023-10-27T17:02:53.784" v="5253" actId="478"/>
          <ac:picMkLst>
            <pc:docMk/>
            <pc:sldMk cId="2860288199" sldId="274"/>
            <ac:picMk id="1028" creationId="{582DF275-E07F-F4B3-1E6A-86BEA3EF92A3}"/>
          </ac:picMkLst>
        </pc:picChg>
        <pc:picChg chg="del mod">
          <ac:chgData name="Adeline Le Ray" userId="10c79f83957efa03" providerId="LiveId" clId="{E5086E5B-5B34-4B9E-89E9-17AE658F56C4}" dt="2023-10-27T17:02:54.543" v="5254" actId="478"/>
          <ac:picMkLst>
            <pc:docMk/>
            <pc:sldMk cId="2860288199" sldId="274"/>
            <ac:picMk id="1030" creationId="{6846E275-19E3-0803-2485-4FBC5DF25AC4}"/>
          </ac:picMkLst>
        </pc:picChg>
        <pc:picChg chg="del mod">
          <ac:chgData name="Adeline Le Ray" userId="10c79f83957efa03" providerId="LiveId" clId="{E5086E5B-5B34-4B9E-89E9-17AE658F56C4}" dt="2023-10-27T17:02:55.359" v="5255" actId="478"/>
          <ac:picMkLst>
            <pc:docMk/>
            <pc:sldMk cId="2860288199" sldId="274"/>
            <ac:picMk id="1032" creationId="{500A6AFA-C51A-820D-1D16-69BCFB5939D1}"/>
          </ac:picMkLst>
        </pc:picChg>
        <pc:picChg chg="del mod">
          <ac:chgData name="Adeline Le Ray" userId="10c79f83957efa03" providerId="LiveId" clId="{E5086E5B-5B34-4B9E-89E9-17AE658F56C4}" dt="2023-10-27T17:02:56.536" v="5257" actId="478"/>
          <ac:picMkLst>
            <pc:docMk/>
            <pc:sldMk cId="2860288199" sldId="274"/>
            <ac:picMk id="1034" creationId="{A774EA22-765A-A45E-E413-BED7669E2045}"/>
          </ac:picMkLst>
        </pc:picChg>
        <pc:picChg chg="del mod">
          <ac:chgData name="Adeline Le Ray" userId="10c79f83957efa03" providerId="LiveId" clId="{E5086E5B-5B34-4B9E-89E9-17AE658F56C4}" dt="2023-10-27T17:02:55.975" v="5256" actId="478"/>
          <ac:picMkLst>
            <pc:docMk/>
            <pc:sldMk cId="2860288199" sldId="274"/>
            <ac:picMk id="1036" creationId="{B9C74414-C753-2CFA-0DB6-C9A43B5D807F}"/>
          </ac:picMkLst>
        </pc:picChg>
        <pc:picChg chg="add mod">
          <ac:chgData name="Adeline Le Ray" userId="10c79f83957efa03" providerId="LiveId" clId="{E5086E5B-5B34-4B9E-89E9-17AE658F56C4}" dt="2023-10-27T17:05:03.988" v="5284" actId="1076"/>
          <ac:picMkLst>
            <pc:docMk/>
            <pc:sldMk cId="2860288199" sldId="274"/>
            <ac:picMk id="15362" creationId="{9F3CB06A-64B8-4DF9-0B95-92C42C3BBDD9}"/>
          </ac:picMkLst>
        </pc:picChg>
        <pc:picChg chg="add mod">
          <ac:chgData name="Adeline Le Ray" userId="10c79f83957efa03" providerId="LiveId" clId="{E5086E5B-5B34-4B9E-89E9-17AE658F56C4}" dt="2023-10-27T17:05:06.420" v="5285" actId="1076"/>
          <ac:picMkLst>
            <pc:docMk/>
            <pc:sldMk cId="2860288199" sldId="274"/>
            <ac:picMk id="15364" creationId="{5CD9CAC4-F3EA-2164-B10B-00F344A9EA0F}"/>
          </ac:picMkLst>
        </pc:picChg>
        <pc:picChg chg="add mod">
          <ac:chgData name="Adeline Le Ray" userId="10c79f83957efa03" providerId="LiveId" clId="{E5086E5B-5B34-4B9E-89E9-17AE658F56C4}" dt="2023-10-27T17:11:13.943" v="5334" actId="1076"/>
          <ac:picMkLst>
            <pc:docMk/>
            <pc:sldMk cId="2860288199" sldId="274"/>
            <ac:picMk id="15366" creationId="{ED6E8738-588D-DB28-1BE1-03424254E69D}"/>
          </ac:picMkLst>
        </pc:picChg>
        <pc:picChg chg="add mod">
          <ac:chgData name="Adeline Le Ray" userId="10c79f83957efa03" providerId="LiveId" clId="{E5086E5B-5B34-4B9E-89E9-17AE658F56C4}" dt="2023-10-27T17:09:14.315" v="5312" actId="1076"/>
          <ac:picMkLst>
            <pc:docMk/>
            <pc:sldMk cId="2860288199" sldId="274"/>
            <ac:picMk id="15368" creationId="{67E08DF9-724D-A85F-5093-C8F9F8518A89}"/>
          </ac:picMkLst>
        </pc:picChg>
        <pc:picChg chg="add mod">
          <ac:chgData name="Adeline Le Ray" userId="10c79f83957efa03" providerId="LiveId" clId="{E5086E5B-5B34-4B9E-89E9-17AE658F56C4}" dt="2023-10-27T17:09:48.772" v="5321" actId="1076"/>
          <ac:picMkLst>
            <pc:docMk/>
            <pc:sldMk cId="2860288199" sldId="274"/>
            <ac:picMk id="15370" creationId="{2BD98622-5D73-1762-C4ED-96EFBDDBDE2A}"/>
          </ac:picMkLst>
        </pc:picChg>
      </pc:sldChg>
      <pc:sldChg chg="delSp modSp del mod">
        <pc:chgData name="Adeline Le Ray" userId="10c79f83957efa03" providerId="LiveId" clId="{E5086E5B-5B34-4B9E-89E9-17AE658F56C4}" dt="2023-10-27T09:38:28.717" v="3249" actId="47"/>
        <pc:sldMkLst>
          <pc:docMk/>
          <pc:sldMk cId="4240330248" sldId="275"/>
        </pc:sldMkLst>
        <pc:picChg chg="del mod">
          <ac:chgData name="Adeline Le Ray" userId="10c79f83957efa03" providerId="LiveId" clId="{E5086E5B-5B34-4B9E-89E9-17AE658F56C4}" dt="2023-10-27T09:37:39.362" v="3237" actId="21"/>
          <ac:picMkLst>
            <pc:docMk/>
            <pc:sldMk cId="4240330248" sldId="275"/>
            <ac:picMk id="2" creationId="{18B96DB1-F09A-A7B3-5E85-60A6F9607DE9}"/>
          </ac:picMkLst>
        </pc:picChg>
        <pc:picChg chg="del">
          <ac:chgData name="Adeline Le Ray" userId="10c79f83957efa03" providerId="LiveId" clId="{E5086E5B-5B34-4B9E-89E9-17AE658F56C4}" dt="2023-10-27T09:37:39.362" v="3237" actId="21"/>
          <ac:picMkLst>
            <pc:docMk/>
            <pc:sldMk cId="4240330248" sldId="275"/>
            <ac:picMk id="3" creationId="{04D80886-D67B-A049-FF36-9FD5D8AB32C1}"/>
          </ac:picMkLst>
        </pc:picChg>
      </pc:sldChg>
      <pc:sldChg chg="addSp modSp mod">
        <pc:chgData name="Adeline Le Ray" userId="10c79f83957efa03" providerId="LiveId" clId="{E5086E5B-5B34-4B9E-89E9-17AE658F56C4}" dt="2023-10-27T09:20:51.039" v="2605" actId="6549"/>
        <pc:sldMkLst>
          <pc:docMk/>
          <pc:sldMk cId="3748423594" sldId="278"/>
        </pc:sldMkLst>
        <pc:spChg chg="add mod">
          <ac:chgData name="Adeline Le Ray" userId="10c79f83957efa03" providerId="LiveId" clId="{E5086E5B-5B34-4B9E-89E9-17AE658F56C4}" dt="2023-10-27T08:28:25.013" v="2155" actId="207"/>
          <ac:spMkLst>
            <pc:docMk/>
            <pc:sldMk cId="3748423594" sldId="278"/>
            <ac:spMk id="2" creationId="{09778D17-A83F-65F5-F540-E8F4A36CF2D3}"/>
          </ac:spMkLst>
        </pc:spChg>
        <pc:spChg chg="add mod">
          <ac:chgData name="Adeline Le Ray" userId="10c79f83957efa03" providerId="LiveId" clId="{E5086E5B-5B34-4B9E-89E9-17AE658F56C4}" dt="2023-10-27T09:18:30.388" v="2541" actId="1076"/>
          <ac:spMkLst>
            <pc:docMk/>
            <pc:sldMk cId="3748423594" sldId="278"/>
            <ac:spMk id="3" creationId="{85749109-C6C8-FCB4-79A2-297FA47E32BB}"/>
          </ac:spMkLst>
        </pc:spChg>
        <pc:spChg chg="add mod">
          <ac:chgData name="Adeline Le Ray" userId="10c79f83957efa03" providerId="LiveId" clId="{E5086E5B-5B34-4B9E-89E9-17AE658F56C4}" dt="2023-10-27T09:18:35.972" v="2543" actId="1076"/>
          <ac:spMkLst>
            <pc:docMk/>
            <pc:sldMk cId="3748423594" sldId="278"/>
            <ac:spMk id="4" creationId="{03F386B4-C1BB-39A7-A069-3E6AA9A6A109}"/>
          </ac:spMkLst>
        </pc:spChg>
        <pc:spChg chg="add mod">
          <ac:chgData name="Adeline Le Ray" userId="10c79f83957efa03" providerId="LiveId" clId="{E5086E5B-5B34-4B9E-89E9-17AE658F56C4}" dt="2023-10-27T09:18:39.620" v="2545" actId="1076"/>
          <ac:spMkLst>
            <pc:docMk/>
            <pc:sldMk cId="3748423594" sldId="278"/>
            <ac:spMk id="5" creationId="{F413C3FB-5077-BF5F-272D-3D3A4C5A22B2}"/>
          </ac:spMkLst>
        </pc:spChg>
        <pc:spChg chg="add mod">
          <ac:chgData name="Adeline Le Ray" userId="10c79f83957efa03" providerId="LiveId" clId="{E5086E5B-5B34-4B9E-89E9-17AE658F56C4}" dt="2023-10-27T09:20:51.039" v="2605" actId="6549"/>
          <ac:spMkLst>
            <pc:docMk/>
            <pc:sldMk cId="3748423594" sldId="278"/>
            <ac:spMk id="7" creationId="{C15740D8-8605-0C4A-A377-59299BE58EEF}"/>
          </ac:spMkLst>
        </pc:spChg>
        <pc:picChg chg="mod">
          <ac:chgData name="Adeline Le Ray" userId="10c79f83957efa03" providerId="LiveId" clId="{E5086E5B-5B34-4B9E-89E9-17AE658F56C4}" dt="2023-10-27T09:19:14.783" v="2549" actId="1076"/>
          <ac:picMkLst>
            <pc:docMk/>
            <pc:sldMk cId="3748423594" sldId="278"/>
            <ac:picMk id="5124" creationId="{31C9859E-953D-55D5-F0A2-9B828E75F2F7}"/>
          </ac:picMkLst>
        </pc:picChg>
      </pc:sldChg>
      <pc:sldChg chg="addSp delSp modSp mod">
        <pc:chgData name="Adeline Le Ray" userId="10c79f83957efa03" providerId="LiveId" clId="{E5086E5B-5B34-4B9E-89E9-17AE658F56C4}" dt="2023-10-28T16:08:26.757" v="6141" actId="948"/>
        <pc:sldMkLst>
          <pc:docMk/>
          <pc:sldMk cId="3607227785" sldId="279"/>
        </pc:sldMkLst>
        <pc:spChg chg="add del mod">
          <ac:chgData name="Adeline Le Ray" userId="10c79f83957efa03" providerId="LiveId" clId="{E5086E5B-5B34-4B9E-89E9-17AE658F56C4}" dt="2023-10-28T15:49:23.056" v="5514"/>
          <ac:spMkLst>
            <pc:docMk/>
            <pc:sldMk cId="3607227785" sldId="279"/>
            <ac:spMk id="4" creationId="{6473AF4B-1AF8-1387-50F7-9DBDD9A76063}"/>
          </ac:spMkLst>
        </pc:spChg>
        <pc:spChg chg="add del mod">
          <ac:chgData name="Adeline Le Ray" userId="10c79f83957efa03" providerId="LiveId" clId="{E5086E5B-5B34-4B9E-89E9-17AE658F56C4}" dt="2023-10-28T15:49:23.056" v="5514"/>
          <ac:spMkLst>
            <pc:docMk/>
            <pc:sldMk cId="3607227785" sldId="279"/>
            <ac:spMk id="6" creationId="{DCB45AF7-C387-F786-D75E-8190489C1C16}"/>
          </ac:spMkLst>
        </pc:spChg>
        <pc:spChg chg="add mod">
          <ac:chgData name="Adeline Le Ray" userId="10c79f83957efa03" providerId="LiveId" clId="{E5086E5B-5B34-4B9E-89E9-17AE658F56C4}" dt="2023-10-28T16:08:26.757" v="6141" actId="948"/>
          <ac:spMkLst>
            <pc:docMk/>
            <pc:sldMk cId="3607227785" sldId="279"/>
            <ac:spMk id="7" creationId="{10B6771F-A909-C198-62EE-8AA73B0B1B61}"/>
          </ac:spMkLst>
        </pc:spChg>
        <pc:spChg chg="add del mod ord">
          <ac:chgData name="Adeline Le Ray" userId="10c79f83957efa03" providerId="LiveId" clId="{E5086E5B-5B34-4B9E-89E9-17AE658F56C4}" dt="2023-10-27T16:50:45.846" v="5116" actId="478"/>
          <ac:spMkLst>
            <pc:docMk/>
            <pc:sldMk cId="3607227785" sldId="279"/>
            <ac:spMk id="8" creationId="{07B4EA6E-4835-4FCB-5EEA-4859CE2C428F}"/>
          </ac:spMkLst>
        </pc:spChg>
        <pc:spChg chg="add del mod ord">
          <ac:chgData name="Adeline Le Ray" userId="10c79f83957efa03" providerId="LiveId" clId="{E5086E5B-5B34-4B9E-89E9-17AE658F56C4}" dt="2023-10-28T15:41:14.915" v="5458" actId="478"/>
          <ac:spMkLst>
            <pc:docMk/>
            <pc:sldMk cId="3607227785" sldId="279"/>
            <ac:spMk id="9" creationId="{093CA4DF-4645-AC1E-A54B-EA52F94F6D41}"/>
          </ac:spMkLst>
        </pc:spChg>
        <pc:spChg chg="add mod ord">
          <ac:chgData name="Adeline Le Ray" userId="10c79f83957efa03" providerId="LiveId" clId="{E5086E5B-5B34-4B9E-89E9-17AE658F56C4}" dt="2023-10-28T15:52:35.433" v="5560" actId="1076"/>
          <ac:spMkLst>
            <pc:docMk/>
            <pc:sldMk cId="3607227785" sldId="279"/>
            <ac:spMk id="10" creationId="{8CA5B420-A32E-042A-888D-FE6288BAB441}"/>
          </ac:spMkLst>
        </pc:spChg>
        <pc:spChg chg="add del mod">
          <ac:chgData name="Adeline Le Ray" userId="10c79f83957efa03" providerId="LiveId" clId="{E5086E5B-5B34-4B9E-89E9-17AE658F56C4}" dt="2023-10-28T15:50:40.568" v="5531" actId="21"/>
          <ac:spMkLst>
            <pc:docMk/>
            <pc:sldMk cId="3607227785" sldId="279"/>
            <ac:spMk id="11" creationId="{80B3F794-DB67-D691-EADA-52500A0F98E8}"/>
          </ac:spMkLst>
        </pc:spChg>
        <pc:spChg chg="add del mod">
          <ac:chgData name="Adeline Le Ray" userId="10c79f83957efa03" providerId="LiveId" clId="{E5086E5B-5B34-4B9E-89E9-17AE658F56C4}" dt="2023-10-27T16:50:40.511" v="5112" actId="478"/>
          <ac:spMkLst>
            <pc:docMk/>
            <pc:sldMk cId="3607227785" sldId="279"/>
            <ac:spMk id="12" creationId="{8D32E5F0-EC33-C9A5-5C8B-795F6F86DEF5}"/>
          </ac:spMkLst>
        </pc:spChg>
        <pc:spChg chg="add del mod">
          <ac:chgData name="Adeline Le Ray" userId="10c79f83957efa03" providerId="LiveId" clId="{E5086E5B-5B34-4B9E-89E9-17AE658F56C4}" dt="2023-10-27T16:50:39.574" v="5111" actId="478"/>
          <ac:spMkLst>
            <pc:docMk/>
            <pc:sldMk cId="3607227785" sldId="279"/>
            <ac:spMk id="13" creationId="{35CCBEC7-0B41-A2C8-9514-8BC61B762DFC}"/>
          </ac:spMkLst>
        </pc:spChg>
        <pc:spChg chg="add mod ord">
          <ac:chgData name="Adeline Le Ray" userId="10c79f83957efa03" providerId="LiveId" clId="{E5086E5B-5B34-4B9E-89E9-17AE658F56C4}" dt="2023-10-28T15:54:34.977" v="5681" actId="166"/>
          <ac:spMkLst>
            <pc:docMk/>
            <pc:sldMk cId="3607227785" sldId="279"/>
            <ac:spMk id="13" creationId="{9E6A6165-E529-B3E4-F8AB-B0B076FBFD81}"/>
          </ac:spMkLst>
        </pc:spChg>
        <pc:spChg chg="add del mod ord">
          <ac:chgData name="Adeline Le Ray" userId="10c79f83957efa03" providerId="LiveId" clId="{E5086E5B-5B34-4B9E-89E9-17AE658F56C4}" dt="2023-10-27T16:50:45.846" v="5116" actId="478"/>
          <ac:spMkLst>
            <pc:docMk/>
            <pc:sldMk cId="3607227785" sldId="279"/>
            <ac:spMk id="14" creationId="{DF6F5CED-D787-3F07-C6AD-584436F78DE3}"/>
          </ac:spMkLst>
        </pc:spChg>
        <pc:spChg chg="add mod">
          <ac:chgData name="Adeline Le Ray" userId="10c79f83957efa03" providerId="LiveId" clId="{E5086E5B-5B34-4B9E-89E9-17AE658F56C4}" dt="2023-10-28T15:52:35.433" v="5560" actId="1076"/>
          <ac:spMkLst>
            <pc:docMk/>
            <pc:sldMk cId="3607227785" sldId="279"/>
            <ac:spMk id="16" creationId="{823E8DCC-989B-0916-BA46-FB556B641E0E}"/>
          </ac:spMkLst>
        </pc:spChg>
        <pc:spChg chg="add mod">
          <ac:chgData name="Adeline Le Ray" userId="10c79f83957efa03" providerId="LiveId" clId="{E5086E5B-5B34-4B9E-89E9-17AE658F56C4}" dt="2023-10-28T15:59:36.989" v="5825" actId="120"/>
          <ac:spMkLst>
            <pc:docMk/>
            <pc:sldMk cId="3607227785" sldId="279"/>
            <ac:spMk id="17" creationId="{A9D3E580-856B-BB73-6864-BB8B731FBDC4}"/>
          </ac:spMkLst>
        </pc:spChg>
        <pc:picChg chg="del">
          <ac:chgData name="Adeline Le Ray" userId="10c79f83957efa03" providerId="LiveId" clId="{E5086E5B-5B34-4B9E-89E9-17AE658F56C4}" dt="2023-10-27T16:50:37.565" v="5108" actId="478"/>
          <ac:picMkLst>
            <pc:docMk/>
            <pc:sldMk cId="3607227785" sldId="279"/>
            <ac:picMk id="2" creationId="{34F1AB94-1C53-08DA-6E96-BF16125E8637}"/>
          </ac:picMkLst>
        </pc:picChg>
        <pc:picChg chg="add mod">
          <ac:chgData name="Adeline Le Ray" userId="10c79f83957efa03" providerId="LiveId" clId="{E5086E5B-5B34-4B9E-89E9-17AE658F56C4}" dt="2023-10-28T15:54:26.764" v="5679" actId="1035"/>
          <ac:picMkLst>
            <pc:docMk/>
            <pc:sldMk cId="3607227785" sldId="279"/>
            <ac:picMk id="2" creationId="{F2B40F16-78B6-294C-8400-5413F758F226}"/>
          </ac:picMkLst>
        </pc:picChg>
        <pc:picChg chg="add del mod">
          <ac:chgData name="Adeline Le Ray" userId="10c79f83957efa03" providerId="LiveId" clId="{E5086E5B-5B34-4B9E-89E9-17AE658F56C4}" dt="2023-10-28T15:49:23.056" v="5514"/>
          <ac:picMkLst>
            <pc:docMk/>
            <pc:sldMk cId="3607227785" sldId="279"/>
            <ac:picMk id="3" creationId="{86A63FEA-4833-2658-6435-D1CBC760BE8E}"/>
          </ac:picMkLst>
        </pc:picChg>
        <pc:picChg chg="del mod">
          <ac:chgData name="Adeline Le Ray" userId="10c79f83957efa03" providerId="LiveId" clId="{E5086E5B-5B34-4B9E-89E9-17AE658F56C4}" dt="2023-10-27T16:50:43.141" v="5114" actId="478"/>
          <ac:picMkLst>
            <pc:docMk/>
            <pc:sldMk cId="3607227785" sldId="279"/>
            <ac:picMk id="3" creationId="{980E8341-0FAA-17FA-94B0-9ADDA4957E28}"/>
          </ac:picMkLst>
        </pc:picChg>
        <pc:picChg chg="del">
          <ac:chgData name="Adeline Le Ray" userId="10c79f83957efa03" providerId="LiveId" clId="{E5086E5B-5B34-4B9E-89E9-17AE658F56C4}" dt="2023-10-27T16:50:42.509" v="5113" actId="478"/>
          <ac:picMkLst>
            <pc:docMk/>
            <pc:sldMk cId="3607227785" sldId="279"/>
            <ac:picMk id="4" creationId="{1A8C9F11-8EF5-8514-3CCD-FDA9B20644DC}"/>
          </ac:picMkLst>
        </pc:picChg>
        <pc:picChg chg="del mod">
          <ac:chgData name="Adeline Le Ray" userId="10c79f83957efa03" providerId="LiveId" clId="{E5086E5B-5B34-4B9E-89E9-17AE658F56C4}" dt="2023-10-27T16:50:44.126" v="5115" actId="478"/>
          <ac:picMkLst>
            <pc:docMk/>
            <pc:sldMk cId="3607227785" sldId="279"/>
            <ac:picMk id="5" creationId="{3803A563-8552-C760-04DC-1401D5B7971D}"/>
          </ac:picMkLst>
        </pc:picChg>
        <pc:picChg chg="add del mod">
          <ac:chgData name="Adeline Le Ray" userId="10c79f83957efa03" providerId="LiveId" clId="{E5086E5B-5B34-4B9E-89E9-17AE658F56C4}" dt="2023-10-28T15:49:23.056" v="5514"/>
          <ac:picMkLst>
            <pc:docMk/>
            <pc:sldMk cId="3607227785" sldId="279"/>
            <ac:picMk id="5" creationId="{44658F08-9E99-EFBE-A9D4-82B106CD363A}"/>
          </ac:picMkLst>
        </pc:picChg>
        <pc:picChg chg="del">
          <ac:chgData name="Adeline Le Ray" userId="10c79f83957efa03" providerId="LiveId" clId="{E5086E5B-5B34-4B9E-89E9-17AE658F56C4}" dt="2023-10-27T16:50:38.006" v="5109" actId="478"/>
          <ac:picMkLst>
            <pc:docMk/>
            <pc:sldMk cId="3607227785" sldId="279"/>
            <ac:picMk id="6" creationId="{9B26DFF2-5152-6527-AB40-94745860E0D2}"/>
          </ac:picMkLst>
        </pc:picChg>
        <pc:picChg chg="add del mod">
          <ac:chgData name="Adeline Le Ray" userId="10c79f83957efa03" providerId="LiveId" clId="{E5086E5B-5B34-4B9E-89E9-17AE658F56C4}" dt="2023-10-28T15:49:23.056" v="5514"/>
          <ac:picMkLst>
            <pc:docMk/>
            <pc:sldMk cId="3607227785" sldId="279"/>
            <ac:picMk id="8" creationId="{E889BACA-7704-DF38-E1B3-FBCDD171044C}"/>
          </ac:picMkLst>
        </pc:picChg>
        <pc:picChg chg="add mod">
          <ac:chgData name="Adeline Le Ray" userId="10c79f83957efa03" providerId="LiveId" clId="{E5086E5B-5B34-4B9E-89E9-17AE658F56C4}" dt="2023-10-28T15:53:38.037" v="5571" actId="1076"/>
          <ac:picMkLst>
            <pc:docMk/>
            <pc:sldMk cId="3607227785" sldId="279"/>
            <ac:picMk id="12" creationId="{DC9BD8EC-18CA-8376-C173-5649D2A0B359}"/>
          </ac:picMkLst>
        </pc:picChg>
        <pc:picChg chg="add mod">
          <ac:chgData name="Adeline Le Ray" userId="10c79f83957efa03" providerId="LiveId" clId="{E5086E5B-5B34-4B9E-89E9-17AE658F56C4}" dt="2023-10-28T15:54:09.139" v="5672" actId="1038"/>
          <ac:picMkLst>
            <pc:docMk/>
            <pc:sldMk cId="3607227785" sldId="279"/>
            <ac:picMk id="14" creationId="{3C47C7F0-24A2-1188-8706-E90CB480B38E}"/>
          </ac:picMkLst>
        </pc:picChg>
        <pc:picChg chg="add mod">
          <ac:chgData name="Adeline Le Ray" userId="10c79f83957efa03" providerId="LiveId" clId="{E5086E5B-5B34-4B9E-89E9-17AE658F56C4}" dt="2023-10-28T15:59:41.855" v="5826" actId="1076"/>
          <ac:picMkLst>
            <pc:docMk/>
            <pc:sldMk cId="3607227785" sldId="279"/>
            <ac:picMk id="19" creationId="{B76F40BA-0A1A-556B-5D0A-FD3F196C9FD0}"/>
          </ac:picMkLst>
        </pc:picChg>
        <pc:picChg chg="del">
          <ac:chgData name="Adeline Le Ray" userId="10c79f83957efa03" providerId="LiveId" clId="{E5086E5B-5B34-4B9E-89E9-17AE658F56C4}" dt="2023-10-27T16:50:38.484" v="5110" actId="478"/>
          <ac:picMkLst>
            <pc:docMk/>
            <pc:sldMk cId="3607227785" sldId="279"/>
            <ac:picMk id="6158" creationId="{73D8B7CC-B6A2-D469-B4A0-C955F2B5C9B5}"/>
          </ac:picMkLst>
        </pc:picChg>
        <pc:picChg chg="add del mod">
          <ac:chgData name="Adeline Le Ray" userId="10c79f83957efa03" providerId="LiveId" clId="{E5086E5B-5B34-4B9E-89E9-17AE658F56C4}" dt="2023-10-28T15:50:40.568" v="5531" actId="21"/>
          <ac:picMkLst>
            <pc:docMk/>
            <pc:sldMk cId="3607227785" sldId="279"/>
            <ac:picMk id="8194" creationId="{713922BA-771E-A608-C021-1F2559B46FC3}"/>
          </ac:picMkLst>
        </pc:picChg>
      </pc:sldChg>
      <pc:sldChg chg="addSp delSp modSp mod">
        <pc:chgData name="Adeline Le Ray" userId="10c79f83957efa03" providerId="LiveId" clId="{E5086E5B-5B34-4B9E-89E9-17AE658F56C4}" dt="2023-10-28T16:52:29.973" v="7190" actId="1076"/>
        <pc:sldMkLst>
          <pc:docMk/>
          <pc:sldMk cId="3013894343" sldId="280"/>
        </pc:sldMkLst>
        <pc:spChg chg="mod">
          <ac:chgData name="Adeline Le Ray" userId="10c79f83957efa03" providerId="LiveId" clId="{E5086E5B-5B34-4B9E-89E9-17AE658F56C4}" dt="2023-10-28T16:36:00.332" v="6943" actId="313"/>
          <ac:spMkLst>
            <pc:docMk/>
            <pc:sldMk cId="3013894343" sldId="280"/>
            <ac:spMk id="2" creationId="{10A46D7D-0101-D570-7BA2-E2B3AC66E2CC}"/>
          </ac:spMkLst>
        </pc:spChg>
        <pc:spChg chg="del">
          <ac:chgData name="Adeline Le Ray" userId="10c79f83957efa03" providerId="LiveId" clId="{E5086E5B-5B34-4B9E-89E9-17AE658F56C4}" dt="2023-10-27T09:37:46.103" v="3239" actId="478"/>
          <ac:spMkLst>
            <pc:docMk/>
            <pc:sldMk cId="3013894343" sldId="280"/>
            <ac:spMk id="3" creationId="{E631D933-EAD6-03DB-A08C-30F9DE511BFC}"/>
          </ac:spMkLst>
        </pc:spChg>
        <pc:spChg chg="mod">
          <ac:chgData name="Adeline Le Ray" userId="10c79f83957efa03" providerId="LiveId" clId="{E5086E5B-5B34-4B9E-89E9-17AE658F56C4}" dt="2023-10-28T16:47:23.057" v="7092" actId="27636"/>
          <ac:spMkLst>
            <pc:docMk/>
            <pc:sldMk cId="3013894343" sldId="280"/>
            <ac:spMk id="4" creationId="{71D42D3C-2EC1-DA1C-1F00-70FF44295FD9}"/>
          </ac:spMkLst>
        </pc:spChg>
        <pc:spChg chg="add del mod">
          <ac:chgData name="Adeline Le Ray" userId="10c79f83957efa03" providerId="LiveId" clId="{E5086E5B-5B34-4B9E-89E9-17AE658F56C4}" dt="2023-10-27T17:12:37.250" v="5342" actId="21"/>
          <ac:spMkLst>
            <pc:docMk/>
            <pc:sldMk cId="3013894343" sldId="280"/>
            <ac:spMk id="7" creationId="{38D66C39-8340-C35C-CCF7-18F91A897693}"/>
          </ac:spMkLst>
        </pc:spChg>
        <pc:spChg chg="add del mod">
          <ac:chgData name="Adeline Le Ray" userId="10c79f83957efa03" providerId="LiveId" clId="{E5086E5B-5B34-4B9E-89E9-17AE658F56C4}" dt="2023-10-28T16:29:46.720" v="6917" actId="478"/>
          <ac:spMkLst>
            <pc:docMk/>
            <pc:sldMk cId="3013894343" sldId="280"/>
            <ac:spMk id="7" creationId="{DFDD6043-993C-9782-DA9F-EE24F3B4F484}"/>
          </ac:spMkLst>
        </pc:spChg>
        <pc:spChg chg="add del mod">
          <ac:chgData name="Adeline Le Ray" userId="10c79f83957efa03" providerId="LiveId" clId="{E5086E5B-5B34-4B9E-89E9-17AE658F56C4}" dt="2023-10-27T17:12:37.250" v="5342" actId="21"/>
          <ac:spMkLst>
            <pc:docMk/>
            <pc:sldMk cId="3013894343" sldId="280"/>
            <ac:spMk id="8" creationId="{C7866E65-5DCA-40B2-827B-65BD7CA77711}"/>
          </ac:spMkLst>
        </pc:spChg>
        <pc:spChg chg="add del mod">
          <ac:chgData name="Adeline Le Ray" userId="10c79f83957efa03" providerId="LiveId" clId="{E5086E5B-5B34-4B9E-89E9-17AE658F56C4}" dt="2023-10-27T17:12:37.250" v="5342" actId="21"/>
          <ac:spMkLst>
            <pc:docMk/>
            <pc:sldMk cId="3013894343" sldId="280"/>
            <ac:spMk id="9" creationId="{9A26A701-51ED-0D8A-5997-4E67031B7063}"/>
          </ac:spMkLst>
        </pc:spChg>
        <pc:spChg chg="add del mod">
          <ac:chgData name="Adeline Le Ray" userId="10c79f83957efa03" providerId="LiveId" clId="{E5086E5B-5B34-4B9E-89E9-17AE658F56C4}" dt="2023-10-27T10:01:03.777" v="4183" actId="478"/>
          <ac:spMkLst>
            <pc:docMk/>
            <pc:sldMk cId="3013894343" sldId="280"/>
            <ac:spMk id="10" creationId="{F08AF6F5-E4C7-3968-4638-DEE7EFA24346}"/>
          </ac:spMkLst>
        </pc:spChg>
        <pc:spChg chg="add mod">
          <ac:chgData name="Adeline Le Ray" userId="10c79f83957efa03" providerId="LiveId" clId="{E5086E5B-5B34-4B9E-89E9-17AE658F56C4}" dt="2023-10-28T16:49:41.817" v="7136" actId="1076"/>
          <ac:spMkLst>
            <pc:docMk/>
            <pc:sldMk cId="3013894343" sldId="280"/>
            <ac:spMk id="11" creationId="{9646C02D-F22F-BD14-EBB3-3EE35D423997}"/>
          </ac:spMkLst>
        </pc:spChg>
        <pc:spChg chg="add del mod">
          <ac:chgData name="Adeline Le Ray" userId="10c79f83957efa03" providerId="LiveId" clId="{E5086E5B-5B34-4B9E-89E9-17AE658F56C4}" dt="2023-10-27T17:18:20.773" v="5391" actId="478"/>
          <ac:spMkLst>
            <pc:docMk/>
            <pc:sldMk cId="3013894343" sldId="280"/>
            <ac:spMk id="11" creationId="{C2359DA6-6E46-9955-8C5C-5983E91F63E2}"/>
          </ac:spMkLst>
        </pc:spChg>
        <pc:spChg chg="add mod">
          <ac:chgData name="Adeline Le Ray" userId="10c79f83957efa03" providerId="LiveId" clId="{E5086E5B-5B34-4B9E-89E9-17AE658F56C4}" dt="2023-10-28T16:52:29.973" v="7190" actId="1076"/>
          <ac:spMkLst>
            <pc:docMk/>
            <pc:sldMk cId="3013894343" sldId="280"/>
            <ac:spMk id="13" creationId="{8AF5F2A0-1CDF-C74A-FBBC-37FF03FDBD03}"/>
          </ac:spMkLst>
        </pc:spChg>
        <pc:grpChg chg="add mod">
          <ac:chgData name="Adeline Le Ray" userId="10c79f83957efa03" providerId="LiveId" clId="{E5086E5B-5B34-4B9E-89E9-17AE658F56C4}" dt="2023-10-27T17:18:12.463" v="5389" actId="164"/>
          <ac:grpSpMkLst>
            <pc:docMk/>
            <pc:sldMk cId="3013894343" sldId="280"/>
            <ac:grpSpMk id="15" creationId="{829256F6-387D-DC17-4E54-F572DC81F63F}"/>
          </ac:grpSpMkLst>
        </pc:grpChg>
        <pc:grpChg chg="add mod">
          <ac:chgData name="Adeline Le Ray" userId="10c79f83957efa03" providerId="LiveId" clId="{E5086E5B-5B34-4B9E-89E9-17AE658F56C4}" dt="2023-10-28T16:29:06.810" v="6909" actId="1076"/>
          <ac:grpSpMkLst>
            <pc:docMk/>
            <pc:sldMk cId="3013894343" sldId="280"/>
            <ac:grpSpMk id="18" creationId="{F03B9B85-B570-CD34-8B56-6BCB578276AF}"/>
          </ac:grpSpMkLst>
        </pc:grpChg>
        <pc:picChg chg="add del mod">
          <ac:chgData name="Adeline Le Ray" userId="10c79f83957efa03" providerId="LiveId" clId="{E5086E5B-5B34-4B9E-89E9-17AE658F56C4}" dt="2023-10-28T16:21:22.545" v="6587" actId="478"/>
          <ac:picMkLst>
            <pc:docMk/>
            <pc:sldMk cId="3013894343" sldId="280"/>
            <ac:picMk id="5" creationId="{73C33897-AE21-95A7-A88C-3620412EDE27}"/>
          </ac:picMkLst>
        </pc:picChg>
        <pc:picChg chg="add del mod">
          <ac:chgData name="Adeline Le Ray" userId="10c79f83957efa03" providerId="LiveId" clId="{E5086E5B-5B34-4B9E-89E9-17AE658F56C4}" dt="2023-10-27T17:12:31.397" v="5341" actId="478"/>
          <ac:picMkLst>
            <pc:docMk/>
            <pc:sldMk cId="3013894343" sldId="280"/>
            <ac:picMk id="5" creationId="{8903EF29-E968-A094-EF80-37A75A6CE1B0}"/>
          </ac:picMkLst>
        </pc:picChg>
        <pc:picChg chg="add del mod">
          <ac:chgData name="Adeline Le Ray" userId="10c79f83957efa03" providerId="LiveId" clId="{E5086E5B-5B34-4B9E-89E9-17AE658F56C4}" dt="2023-10-28T16:29:45.142" v="6916" actId="478"/>
          <ac:picMkLst>
            <pc:docMk/>
            <pc:sldMk cId="3013894343" sldId="280"/>
            <ac:picMk id="6" creationId="{2C142B21-4839-8A55-2F46-9AA6FCDAD790}"/>
          </ac:picMkLst>
        </pc:picChg>
        <pc:picChg chg="add del mod">
          <ac:chgData name="Adeline Le Ray" userId="10c79f83957efa03" providerId="LiveId" clId="{E5086E5B-5B34-4B9E-89E9-17AE658F56C4}" dt="2023-10-27T16:56:59.893" v="5208" actId="478"/>
          <ac:picMkLst>
            <pc:docMk/>
            <pc:sldMk cId="3013894343" sldId="280"/>
            <ac:picMk id="6" creationId="{3FECFABB-B6B8-AD91-D188-1CBBE7002630}"/>
          </ac:picMkLst>
        </pc:picChg>
        <pc:picChg chg="add mod modCrop">
          <ac:chgData name="Adeline Le Ray" userId="10c79f83957efa03" providerId="LiveId" clId="{E5086E5B-5B34-4B9E-89E9-17AE658F56C4}" dt="2023-10-27T17:17:15.485" v="5383" actId="732"/>
          <ac:picMkLst>
            <pc:docMk/>
            <pc:sldMk cId="3013894343" sldId="280"/>
            <ac:picMk id="12" creationId="{14583A53-5AB0-45B2-36F0-70368A86D5A7}"/>
          </ac:picMkLst>
        </pc:picChg>
        <pc:picChg chg="add mod">
          <ac:chgData name="Adeline Le Ray" userId="10c79f83957efa03" providerId="LiveId" clId="{E5086E5B-5B34-4B9E-89E9-17AE658F56C4}" dt="2023-10-27T17:15:12.187" v="5358" actId="164"/>
          <ac:picMkLst>
            <pc:docMk/>
            <pc:sldMk cId="3013894343" sldId="280"/>
            <ac:picMk id="14" creationId="{D8D7F167-8E45-C640-5DD8-840F3E091811}"/>
          </ac:picMkLst>
        </pc:picChg>
        <pc:picChg chg="add mod">
          <ac:chgData name="Adeline Le Ray" userId="10c79f83957efa03" providerId="LiveId" clId="{E5086E5B-5B34-4B9E-89E9-17AE658F56C4}" dt="2023-10-27T17:18:12.463" v="5389" actId="164"/>
          <ac:picMkLst>
            <pc:docMk/>
            <pc:sldMk cId="3013894343" sldId="280"/>
            <ac:picMk id="17" creationId="{72642E3E-C36C-5486-B9EB-105E569357FE}"/>
          </ac:picMkLst>
        </pc:picChg>
        <pc:picChg chg="add mod">
          <ac:chgData name="Adeline Le Ray" userId="10c79f83957efa03" providerId="LiveId" clId="{E5086E5B-5B34-4B9E-89E9-17AE658F56C4}" dt="2023-10-28T16:49:39.080" v="7135" actId="1076"/>
          <ac:picMkLst>
            <pc:docMk/>
            <pc:sldMk cId="3013894343" sldId="280"/>
            <ac:picMk id="1026" creationId="{2E931E61-7650-0F6E-1C0B-4F1BB42B4683}"/>
          </ac:picMkLst>
        </pc:picChg>
        <pc:picChg chg="add del mod">
          <ac:chgData name="Adeline Le Ray" userId="10c79f83957efa03" providerId="LiveId" clId="{E5086E5B-5B34-4B9E-89E9-17AE658F56C4}" dt="2023-10-27T16:57:42.381" v="5213" actId="21"/>
          <ac:picMkLst>
            <pc:docMk/>
            <pc:sldMk cId="3013894343" sldId="280"/>
            <ac:picMk id="7170" creationId="{BEB1A3B4-B97D-DDDB-6BC9-EC88D3E22EEB}"/>
          </ac:picMkLst>
        </pc:picChg>
        <pc:cxnChg chg="add del mod">
          <ac:chgData name="Adeline Le Ray" userId="10c79f83957efa03" providerId="LiveId" clId="{E5086E5B-5B34-4B9E-89E9-17AE658F56C4}" dt="2023-10-28T16:49:20.593" v="7127" actId="478"/>
          <ac:cxnSpMkLst>
            <pc:docMk/>
            <pc:sldMk cId="3013894343" sldId="280"/>
            <ac:cxnSpMk id="9" creationId="{FC20B122-4901-5BE2-CB75-78F873BC845F}"/>
          </ac:cxnSpMkLst>
        </pc:cxnChg>
      </pc:sldChg>
      <pc:sldChg chg="addSp delSp modSp mod">
        <pc:chgData name="Adeline Le Ray" userId="10c79f83957efa03" providerId="LiveId" clId="{E5086E5B-5B34-4B9E-89E9-17AE658F56C4}" dt="2023-11-01T13:16:03.329" v="9794" actId="20577"/>
        <pc:sldMkLst>
          <pc:docMk/>
          <pc:sldMk cId="2992124846" sldId="281"/>
        </pc:sldMkLst>
        <pc:spChg chg="mod">
          <ac:chgData name="Adeline Le Ray" userId="10c79f83957efa03" providerId="LiveId" clId="{E5086E5B-5B34-4B9E-89E9-17AE658F56C4}" dt="2023-10-26T19:42:14.787" v="15" actId="1076"/>
          <ac:spMkLst>
            <pc:docMk/>
            <pc:sldMk cId="2992124846" sldId="281"/>
            <ac:spMk id="2" creationId="{90516F38-F749-879A-CF9C-AF15F6326C4C}"/>
          </ac:spMkLst>
        </pc:spChg>
        <pc:spChg chg="mod">
          <ac:chgData name="Adeline Le Ray" userId="10c79f83957efa03" providerId="LiveId" clId="{E5086E5B-5B34-4B9E-89E9-17AE658F56C4}" dt="2023-11-01T13:16:03.329" v="9794" actId="20577"/>
          <ac:spMkLst>
            <pc:docMk/>
            <pc:sldMk cId="2992124846" sldId="281"/>
            <ac:spMk id="3" creationId="{49F8ED8C-11FF-8947-4CDC-AB95BF180525}"/>
          </ac:spMkLst>
        </pc:spChg>
        <pc:spChg chg="add del mod">
          <ac:chgData name="Adeline Le Ray" userId="10c79f83957efa03" providerId="LiveId" clId="{E5086E5B-5B34-4B9E-89E9-17AE658F56C4}" dt="2023-10-29T09:50:49.213" v="7617" actId="478"/>
          <ac:spMkLst>
            <pc:docMk/>
            <pc:sldMk cId="2992124846" sldId="281"/>
            <ac:spMk id="5" creationId="{49341370-2CE9-4BEC-B692-DE5223037213}"/>
          </ac:spMkLst>
        </pc:spChg>
        <pc:graphicFrameChg chg="add del mod modGraphic">
          <ac:chgData name="Adeline Le Ray" userId="10c79f83957efa03" providerId="LiveId" clId="{E5086E5B-5B34-4B9E-89E9-17AE658F56C4}" dt="2023-10-29T09:46:23.113" v="7510" actId="478"/>
          <ac:graphicFrameMkLst>
            <pc:docMk/>
            <pc:sldMk cId="2992124846" sldId="281"/>
            <ac:graphicFrameMk id="7" creationId="{C7D55E8E-9B5E-5904-647F-D6024B984B08}"/>
          </ac:graphicFrameMkLst>
        </pc:graphicFrameChg>
        <pc:graphicFrameChg chg="add del mod modGraphic">
          <ac:chgData name="Adeline Le Ray" userId="10c79f83957efa03" providerId="LiveId" clId="{E5086E5B-5B34-4B9E-89E9-17AE658F56C4}" dt="2023-10-29T09:50:47.301" v="7616" actId="478"/>
          <ac:graphicFrameMkLst>
            <pc:docMk/>
            <pc:sldMk cId="2992124846" sldId="281"/>
            <ac:graphicFrameMk id="8" creationId="{B97A23AB-67E9-B286-2DCF-DF55CEA0BD57}"/>
          </ac:graphicFrameMkLst>
        </pc:graphicFrameChg>
      </pc:sldChg>
      <pc:sldChg chg="addSp delSp modSp del mod">
        <pc:chgData name="Adeline Le Ray" userId="10c79f83957efa03" providerId="LiveId" clId="{E5086E5B-5B34-4B9E-89E9-17AE658F56C4}" dt="2023-10-27T08:30:54.791" v="2171" actId="47"/>
        <pc:sldMkLst>
          <pc:docMk/>
          <pc:sldMk cId="1240145088" sldId="283"/>
        </pc:sldMkLst>
        <pc:spChg chg="add mod">
          <ac:chgData name="Adeline Le Ray" userId="10c79f83957efa03" providerId="LiveId" clId="{E5086E5B-5B34-4B9E-89E9-17AE658F56C4}" dt="2023-10-27T08:30:36.906" v="2166" actId="21"/>
          <ac:spMkLst>
            <pc:docMk/>
            <pc:sldMk cId="1240145088" sldId="283"/>
            <ac:spMk id="3" creationId="{65E56ADF-5025-0E28-BA21-C5FA2711393C}"/>
          </ac:spMkLst>
        </pc:spChg>
        <pc:spChg chg="del">
          <ac:chgData name="Adeline Le Ray" userId="10c79f83957efa03" providerId="LiveId" clId="{E5086E5B-5B34-4B9E-89E9-17AE658F56C4}" dt="2023-10-27T08:30:36.906" v="2166" actId="21"/>
          <ac:spMkLst>
            <pc:docMk/>
            <pc:sldMk cId="1240145088" sldId="283"/>
            <ac:spMk id="5" creationId="{CB317839-59F8-1252-7B94-D035EE8563CD}"/>
          </ac:spMkLst>
        </pc:spChg>
        <pc:picChg chg="del">
          <ac:chgData name="Adeline Le Ray" userId="10c79f83957efa03" providerId="LiveId" clId="{E5086E5B-5B34-4B9E-89E9-17AE658F56C4}" dt="2023-10-27T08:30:36.906" v="2166" actId="21"/>
          <ac:picMkLst>
            <pc:docMk/>
            <pc:sldMk cId="1240145088" sldId="283"/>
            <ac:picMk id="24" creationId="{1E05B39A-9B75-B341-F1AB-946354D30704}"/>
          </ac:picMkLst>
        </pc:picChg>
      </pc:sldChg>
      <pc:sldChg chg="del">
        <pc:chgData name="Adeline Le Ray" userId="10c79f83957efa03" providerId="LiveId" clId="{E5086E5B-5B34-4B9E-89E9-17AE658F56C4}" dt="2023-10-26T19:43:40.232" v="50" actId="47"/>
        <pc:sldMkLst>
          <pc:docMk/>
          <pc:sldMk cId="1523962991" sldId="284"/>
        </pc:sldMkLst>
      </pc:sldChg>
      <pc:sldChg chg="addSp delSp modSp mod">
        <pc:chgData name="Adeline Le Ray" userId="10c79f83957efa03" providerId="LiveId" clId="{E5086E5B-5B34-4B9E-89E9-17AE658F56C4}" dt="2023-11-01T13:39:09.053" v="10163" actId="6549"/>
        <pc:sldMkLst>
          <pc:docMk/>
          <pc:sldMk cId="4033373945" sldId="285"/>
        </pc:sldMkLst>
        <pc:spChg chg="mod">
          <ac:chgData name="Adeline Le Ray" userId="10c79f83957efa03" providerId="LiveId" clId="{E5086E5B-5B34-4B9E-89E9-17AE658F56C4}" dt="2023-10-27T08:27:28.578" v="2118" actId="14100"/>
          <ac:spMkLst>
            <pc:docMk/>
            <pc:sldMk cId="4033373945" sldId="285"/>
            <ac:spMk id="2" creationId="{10A46D7D-0101-D570-7BA2-E2B3AC66E2CC}"/>
          </ac:spMkLst>
        </pc:spChg>
        <pc:spChg chg="mod">
          <ac:chgData name="Adeline Le Ray" userId="10c79f83957efa03" providerId="LiveId" clId="{E5086E5B-5B34-4B9E-89E9-17AE658F56C4}" dt="2023-11-01T13:39:09.053" v="10163" actId="6549"/>
          <ac:spMkLst>
            <pc:docMk/>
            <pc:sldMk cId="4033373945" sldId="285"/>
            <ac:spMk id="4" creationId="{71D42D3C-2EC1-DA1C-1F00-70FF44295FD9}"/>
          </ac:spMkLst>
        </pc:spChg>
        <pc:spChg chg="add mod">
          <ac:chgData name="Adeline Le Ray" userId="10c79f83957efa03" providerId="LiveId" clId="{E5086E5B-5B34-4B9E-89E9-17AE658F56C4}" dt="2023-10-27T16:42:24.563" v="4896" actId="404"/>
          <ac:spMkLst>
            <pc:docMk/>
            <pc:sldMk cId="4033373945" sldId="285"/>
            <ac:spMk id="5" creationId="{916D0ABC-5589-D701-B324-9E2324C88661}"/>
          </ac:spMkLst>
        </pc:spChg>
        <pc:spChg chg="add del mod">
          <ac:chgData name="Adeline Le Ray" userId="10c79f83957efa03" providerId="LiveId" clId="{E5086E5B-5B34-4B9E-89E9-17AE658F56C4}" dt="2023-10-27T16:41:21.735" v="4880" actId="478"/>
          <ac:spMkLst>
            <pc:docMk/>
            <pc:sldMk cId="4033373945" sldId="285"/>
            <ac:spMk id="7" creationId="{283134DD-AA42-0ED9-450B-5A389EC19046}"/>
          </ac:spMkLst>
        </pc:spChg>
        <pc:graphicFrameChg chg="mod modGraphic">
          <ac:chgData name="Adeline Le Ray" userId="10c79f83957efa03" providerId="LiveId" clId="{E5086E5B-5B34-4B9E-89E9-17AE658F56C4}" dt="2023-10-27T16:46:20.023" v="4997" actId="20577"/>
          <ac:graphicFrameMkLst>
            <pc:docMk/>
            <pc:sldMk cId="4033373945" sldId="285"/>
            <ac:graphicFrameMk id="6" creationId="{E5304EEC-F28D-E1D1-2DD8-BDE302B0D2CC}"/>
          </ac:graphicFrameMkLst>
        </pc:graphicFrameChg>
      </pc:sldChg>
      <pc:sldChg chg="addSp delSp modSp new mod">
        <pc:chgData name="Adeline Le Ray" userId="10c79f83957efa03" providerId="LiveId" clId="{E5086E5B-5B34-4B9E-89E9-17AE658F56C4}" dt="2023-11-01T14:28:00.282" v="10224" actId="20577"/>
        <pc:sldMkLst>
          <pc:docMk/>
          <pc:sldMk cId="1641255985" sldId="286"/>
        </pc:sldMkLst>
        <pc:spChg chg="add del mod">
          <ac:chgData name="Adeline Le Ray" userId="10c79f83957efa03" providerId="LiveId" clId="{E5086E5B-5B34-4B9E-89E9-17AE658F56C4}" dt="2023-10-27T16:12:34.389" v="4341" actId="478"/>
          <ac:spMkLst>
            <pc:docMk/>
            <pc:sldMk cId="1641255985" sldId="286"/>
            <ac:spMk id="2" creationId="{5C49F361-8F9C-6779-DDE1-66C7C7EC0C10}"/>
          </ac:spMkLst>
        </pc:spChg>
        <pc:spChg chg="del">
          <ac:chgData name="Adeline Le Ray" userId="10c79f83957efa03" providerId="LiveId" clId="{E5086E5B-5B34-4B9E-89E9-17AE658F56C4}" dt="2023-10-27T08:30:40.982" v="2167" actId="478"/>
          <ac:spMkLst>
            <pc:docMk/>
            <pc:sldMk cId="1641255985" sldId="286"/>
            <ac:spMk id="2" creationId="{9D5FD650-9159-4250-ECA0-F74E31D8409E}"/>
          </ac:spMkLst>
        </pc:spChg>
        <pc:spChg chg="add mod">
          <ac:chgData name="Adeline Le Ray" userId="10c79f83957efa03" providerId="LiveId" clId="{E5086E5B-5B34-4B9E-89E9-17AE658F56C4}" dt="2023-10-27T08:30:45.438" v="2169" actId="1076"/>
          <ac:spMkLst>
            <pc:docMk/>
            <pc:sldMk cId="1641255985" sldId="286"/>
            <ac:spMk id="3" creationId="{D1E9B8F7-4FD7-2183-E1CB-9293B13FF99B}"/>
          </ac:spMkLst>
        </pc:spChg>
        <pc:spChg chg="mod">
          <ac:chgData name="Adeline Le Ray" userId="10c79f83957efa03" providerId="LiveId" clId="{E5086E5B-5B34-4B9E-89E9-17AE658F56C4}" dt="2023-10-27T16:11:36.139" v="4338" actId="207"/>
          <ac:spMkLst>
            <pc:docMk/>
            <pc:sldMk cId="1641255985" sldId="286"/>
            <ac:spMk id="10" creationId="{98315630-A925-B1F9-9AD5-C1779A4B6770}"/>
          </ac:spMkLst>
        </pc:spChg>
        <pc:spChg chg="mod">
          <ac:chgData name="Adeline Le Ray" userId="10c79f83957efa03" providerId="LiveId" clId="{E5086E5B-5B34-4B9E-89E9-17AE658F56C4}" dt="2023-10-27T09:44:36.032" v="3442" actId="20577"/>
          <ac:spMkLst>
            <pc:docMk/>
            <pc:sldMk cId="1641255985" sldId="286"/>
            <ac:spMk id="11" creationId="{F483DCFE-4915-2DF4-6A58-F115A63D9798}"/>
          </ac:spMkLst>
        </pc:spChg>
        <pc:spChg chg="mod">
          <ac:chgData name="Adeline Le Ray" userId="10c79f83957efa03" providerId="LiveId" clId="{E5086E5B-5B34-4B9E-89E9-17AE658F56C4}" dt="2023-10-27T16:08:17.064" v="4310" actId="207"/>
          <ac:spMkLst>
            <pc:docMk/>
            <pc:sldMk cId="1641255985" sldId="286"/>
            <ac:spMk id="12" creationId="{68338C09-5D8F-DC5F-2B1E-74E9069956AB}"/>
          </ac:spMkLst>
        </pc:spChg>
        <pc:spChg chg="mod">
          <ac:chgData name="Adeline Le Ray" userId="10c79f83957efa03" providerId="LiveId" clId="{E5086E5B-5B34-4B9E-89E9-17AE658F56C4}" dt="2023-10-27T16:15:24.217" v="4403" actId="20577"/>
          <ac:spMkLst>
            <pc:docMk/>
            <pc:sldMk cId="1641255985" sldId="286"/>
            <ac:spMk id="13" creationId="{6A32855A-4938-E077-CBA9-24FD347255CC}"/>
          </ac:spMkLst>
        </pc:spChg>
        <pc:spChg chg="mod">
          <ac:chgData name="Adeline Le Ray" userId="10c79f83957efa03" providerId="LiveId" clId="{E5086E5B-5B34-4B9E-89E9-17AE658F56C4}" dt="2023-10-27T16:08:11.317" v="4309" actId="207"/>
          <ac:spMkLst>
            <pc:docMk/>
            <pc:sldMk cId="1641255985" sldId="286"/>
            <ac:spMk id="14" creationId="{FD5DCAD9-8380-4C34-8A75-7097E0362D0C}"/>
          </ac:spMkLst>
        </pc:spChg>
        <pc:spChg chg="mod">
          <ac:chgData name="Adeline Le Ray" userId="10c79f83957efa03" providerId="LiveId" clId="{E5086E5B-5B34-4B9E-89E9-17AE658F56C4}" dt="2023-10-27T09:44:26.600" v="3431" actId="20577"/>
          <ac:spMkLst>
            <pc:docMk/>
            <pc:sldMk cId="1641255985" sldId="286"/>
            <ac:spMk id="15" creationId="{AA13BE62-FFD5-5D54-FDFE-B14BD2431B1B}"/>
          </ac:spMkLst>
        </pc:spChg>
        <pc:spChg chg="mod">
          <ac:chgData name="Adeline Le Ray" userId="10c79f83957efa03" providerId="LiveId" clId="{E5086E5B-5B34-4B9E-89E9-17AE658F56C4}" dt="2023-10-27T16:08:07.119" v="4308" actId="207"/>
          <ac:spMkLst>
            <pc:docMk/>
            <pc:sldMk cId="1641255985" sldId="286"/>
            <ac:spMk id="16" creationId="{C6E02682-29F9-2641-C792-F43ADE91B59C}"/>
          </ac:spMkLst>
        </pc:spChg>
        <pc:spChg chg="mod">
          <ac:chgData name="Adeline Le Ray" userId="10c79f83957efa03" providerId="LiveId" clId="{E5086E5B-5B34-4B9E-89E9-17AE658F56C4}" dt="2023-10-27T16:15:29.690" v="4410" actId="20577"/>
          <ac:spMkLst>
            <pc:docMk/>
            <pc:sldMk cId="1641255985" sldId="286"/>
            <ac:spMk id="17" creationId="{A9B86E34-08C1-35D0-0909-4D4617F6D4DA}"/>
          </ac:spMkLst>
        </pc:spChg>
        <pc:spChg chg="add mod">
          <ac:chgData name="Adeline Le Ray" userId="10c79f83957efa03" providerId="LiveId" clId="{E5086E5B-5B34-4B9E-89E9-17AE658F56C4}" dt="2023-10-27T16:21:36.875" v="4651" actId="1076"/>
          <ac:spMkLst>
            <pc:docMk/>
            <pc:sldMk cId="1641255985" sldId="286"/>
            <ac:spMk id="19" creationId="{677A9129-DFE4-5D7C-E11F-10210C9A2A66}"/>
          </ac:spMkLst>
        </pc:spChg>
        <pc:spChg chg="add del mod">
          <ac:chgData name="Adeline Le Ray" userId="10c79f83957efa03" providerId="LiveId" clId="{E5086E5B-5B34-4B9E-89E9-17AE658F56C4}" dt="2023-10-27T16:09:20.671" v="4316" actId="478"/>
          <ac:spMkLst>
            <pc:docMk/>
            <pc:sldMk cId="1641255985" sldId="286"/>
            <ac:spMk id="20" creationId="{1A8C3A52-13B2-2275-4EB0-7B41FD52CDDE}"/>
          </ac:spMkLst>
        </pc:spChg>
        <pc:spChg chg="add mod">
          <ac:chgData name="Adeline Le Ray" userId="10c79f83957efa03" providerId="LiveId" clId="{E5086E5B-5B34-4B9E-89E9-17AE658F56C4}" dt="2023-10-27T16:21:22.242" v="4649" actId="1076"/>
          <ac:spMkLst>
            <pc:docMk/>
            <pc:sldMk cId="1641255985" sldId="286"/>
            <ac:spMk id="21" creationId="{47513CA6-708C-B1DC-3405-633E49E93908}"/>
          </ac:spMkLst>
        </pc:spChg>
        <pc:spChg chg="add mod">
          <ac:chgData name="Adeline Le Ray" userId="10c79f83957efa03" providerId="LiveId" clId="{E5086E5B-5B34-4B9E-89E9-17AE658F56C4}" dt="2023-11-01T14:28:00.282" v="10224" actId="20577"/>
          <ac:spMkLst>
            <pc:docMk/>
            <pc:sldMk cId="1641255985" sldId="286"/>
            <ac:spMk id="22" creationId="{535C10FC-1709-3B08-7C91-D985F9C765E3}"/>
          </ac:spMkLst>
        </pc:spChg>
        <pc:spChg chg="add del mod">
          <ac:chgData name="Adeline Le Ray" userId="10c79f83957efa03" providerId="LiveId" clId="{E5086E5B-5B34-4B9E-89E9-17AE658F56C4}" dt="2023-10-27T16:09:30.745" v="4318" actId="478"/>
          <ac:spMkLst>
            <pc:docMk/>
            <pc:sldMk cId="1641255985" sldId="286"/>
            <ac:spMk id="23" creationId="{EF3BD2E3-5225-6839-FF44-772C21DD3FBD}"/>
          </ac:spMkLst>
        </pc:spChg>
        <pc:spChg chg="add mod">
          <ac:chgData name="Adeline Le Ray" userId="10c79f83957efa03" providerId="LiveId" clId="{E5086E5B-5B34-4B9E-89E9-17AE658F56C4}" dt="2023-10-27T16:20:21.640" v="4542" actId="1076"/>
          <ac:spMkLst>
            <pc:docMk/>
            <pc:sldMk cId="1641255985" sldId="286"/>
            <ac:spMk id="24" creationId="{903837C7-3260-187A-7035-140E9B478CD2}"/>
          </ac:spMkLst>
        </pc:spChg>
        <pc:spChg chg="add mod">
          <ac:chgData name="Adeline Le Ray" userId="10c79f83957efa03" providerId="LiveId" clId="{E5086E5B-5B34-4B9E-89E9-17AE658F56C4}" dt="2023-10-29T11:16:26.715" v="8854" actId="20577"/>
          <ac:spMkLst>
            <pc:docMk/>
            <pc:sldMk cId="1641255985" sldId="286"/>
            <ac:spMk id="26" creationId="{A9C969D1-A4E4-D437-38FE-DE0AFD517BA8}"/>
          </ac:spMkLst>
        </pc:spChg>
        <pc:grpChg chg="add mod">
          <ac:chgData name="Adeline Le Ray" userId="10c79f83957efa03" providerId="LiveId" clId="{E5086E5B-5B34-4B9E-89E9-17AE658F56C4}" dt="2023-10-27T16:11:48.821" v="4339" actId="1076"/>
          <ac:grpSpMkLst>
            <pc:docMk/>
            <pc:sldMk cId="1641255985" sldId="286"/>
            <ac:grpSpMk id="5" creationId="{510A4B2A-8428-35AF-02AF-2FDDE96F72C1}"/>
          </ac:grpSpMkLst>
        </pc:grpChg>
        <pc:grpChg chg="mod">
          <ac:chgData name="Adeline Le Ray" userId="10c79f83957efa03" providerId="LiveId" clId="{E5086E5B-5B34-4B9E-89E9-17AE658F56C4}" dt="2023-10-27T08:30:52.408" v="2170"/>
          <ac:grpSpMkLst>
            <pc:docMk/>
            <pc:sldMk cId="1641255985" sldId="286"/>
            <ac:grpSpMk id="6" creationId="{BACA7C6A-9AC0-B19F-1DD8-4100F9C1FF0E}"/>
          </ac:grpSpMkLst>
        </pc:grpChg>
        <pc:grpChg chg="mod">
          <ac:chgData name="Adeline Le Ray" userId="10c79f83957efa03" providerId="LiveId" clId="{E5086E5B-5B34-4B9E-89E9-17AE658F56C4}" dt="2023-10-27T08:30:52.408" v="2170"/>
          <ac:grpSpMkLst>
            <pc:docMk/>
            <pc:sldMk cId="1641255985" sldId="286"/>
            <ac:grpSpMk id="7" creationId="{999E3F86-A598-A21D-F3C9-F52AFE045926}"/>
          </ac:grpSpMkLst>
        </pc:grpChg>
        <pc:grpChg chg="mod">
          <ac:chgData name="Adeline Le Ray" userId="10c79f83957efa03" providerId="LiveId" clId="{E5086E5B-5B34-4B9E-89E9-17AE658F56C4}" dt="2023-10-27T08:30:52.408" v="2170"/>
          <ac:grpSpMkLst>
            <pc:docMk/>
            <pc:sldMk cId="1641255985" sldId="286"/>
            <ac:grpSpMk id="8" creationId="{21ED978B-91D0-263E-0EBC-29A2E0DC9114}"/>
          </ac:grpSpMkLst>
        </pc:grpChg>
        <pc:grpChg chg="mod">
          <ac:chgData name="Adeline Le Ray" userId="10c79f83957efa03" providerId="LiveId" clId="{E5086E5B-5B34-4B9E-89E9-17AE658F56C4}" dt="2023-10-27T08:30:52.408" v="2170"/>
          <ac:grpSpMkLst>
            <pc:docMk/>
            <pc:sldMk cId="1641255985" sldId="286"/>
            <ac:grpSpMk id="9" creationId="{85CF2D77-A354-6543-C60A-637814DCB954}"/>
          </ac:grpSpMkLst>
        </pc:grpChg>
        <pc:picChg chg="add mod">
          <ac:chgData name="Adeline Le Ray" userId="10c79f83957efa03" providerId="LiveId" clId="{E5086E5B-5B34-4B9E-89E9-17AE658F56C4}" dt="2023-10-27T08:30:45.438" v="2169" actId="1076"/>
          <ac:picMkLst>
            <pc:docMk/>
            <pc:sldMk cId="1641255985" sldId="286"/>
            <ac:picMk id="4" creationId="{2CDCA4F7-A40E-4243-DD1A-BE5C582673D8}"/>
          </ac:picMkLst>
        </pc:picChg>
      </pc:sldChg>
      <pc:sldChg chg="addSp delSp modSp add mod">
        <pc:chgData name="Adeline Le Ray" userId="10c79f83957efa03" providerId="LiveId" clId="{E5086E5B-5B34-4B9E-89E9-17AE658F56C4}" dt="2023-10-29T17:10:50.434" v="9456" actId="404"/>
        <pc:sldMkLst>
          <pc:docMk/>
          <pc:sldMk cId="4101900754" sldId="287"/>
        </pc:sldMkLst>
        <pc:spChg chg="mod">
          <ac:chgData name="Adeline Le Ray" userId="10c79f83957efa03" providerId="LiveId" clId="{E5086E5B-5B34-4B9E-89E9-17AE658F56C4}" dt="2023-10-28T16:36:08.899" v="6944" actId="207"/>
          <ac:spMkLst>
            <pc:docMk/>
            <pc:sldMk cId="4101900754" sldId="287"/>
            <ac:spMk id="2" creationId="{10A46D7D-0101-D570-7BA2-E2B3AC66E2CC}"/>
          </ac:spMkLst>
        </pc:spChg>
        <pc:spChg chg="del">
          <ac:chgData name="Adeline Le Ray" userId="10c79f83957efa03" providerId="LiveId" clId="{E5086E5B-5B34-4B9E-89E9-17AE658F56C4}" dt="2023-10-27T09:49:46.409" v="3831" actId="478"/>
          <ac:spMkLst>
            <pc:docMk/>
            <pc:sldMk cId="4101900754" sldId="287"/>
            <ac:spMk id="3" creationId="{E631D933-EAD6-03DB-A08C-30F9DE511BFC}"/>
          </ac:spMkLst>
        </pc:spChg>
        <pc:spChg chg="mod">
          <ac:chgData name="Adeline Le Ray" userId="10c79f83957efa03" providerId="LiveId" clId="{E5086E5B-5B34-4B9E-89E9-17AE658F56C4}" dt="2023-10-29T11:01:27.344" v="8617" actId="12"/>
          <ac:spMkLst>
            <pc:docMk/>
            <pc:sldMk cId="4101900754" sldId="287"/>
            <ac:spMk id="4" creationId="{71D42D3C-2EC1-DA1C-1F00-70FF44295FD9}"/>
          </ac:spMkLst>
        </pc:spChg>
        <pc:spChg chg="add del mod">
          <ac:chgData name="Adeline Le Ray" userId="10c79f83957efa03" providerId="LiveId" clId="{E5086E5B-5B34-4B9E-89E9-17AE658F56C4}" dt="2023-10-29T11:01:30.932" v="8618" actId="478"/>
          <ac:spMkLst>
            <pc:docMk/>
            <pc:sldMk cId="4101900754" sldId="287"/>
            <ac:spMk id="6" creationId="{8D0D3C52-D10D-2FE2-F2B2-12A23AD6A641}"/>
          </ac:spMkLst>
        </pc:spChg>
        <pc:spChg chg="add del mod">
          <ac:chgData name="Adeline Le Ray" userId="10c79f83957efa03" providerId="LiveId" clId="{E5086E5B-5B34-4B9E-89E9-17AE658F56C4}" dt="2023-10-27T16:07:09.629" v="4302" actId="478"/>
          <ac:spMkLst>
            <pc:docMk/>
            <pc:sldMk cId="4101900754" sldId="287"/>
            <ac:spMk id="7" creationId="{793F64A2-F9F0-3681-C9F2-003B3B8555DF}"/>
          </ac:spMkLst>
        </pc:spChg>
        <pc:spChg chg="add del mod">
          <ac:chgData name="Adeline Le Ray" userId="10c79f83957efa03" providerId="LiveId" clId="{E5086E5B-5B34-4B9E-89E9-17AE658F56C4}" dt="2023-10-29T17:10:47.464" v="9455" actId="1076"/>
          <ac:spMkLst>
            <pc:docMk/>
            <pc:sldMk cId="4101900754" sldId="287"/>
            <ac:spMk id="7" creationId="{DA0D1A79-ED20-7AA9-467F-D5C63DC7A00B}"/>
          </ac:spMkLst>
        </pc:spChg>
        <pc:spChg chg="add del mod">
          <ac:chgData name="Adeline Le Ray" userId="10c79f83957efa03" providerId="LiveId" clId="{E5086E5B-5B34-4B9E-89E9-17AE658F56C4}" dt="2023-10-29T11:14:16.415" v="8799" actId="478"/>
          <ac:spMkLst>
            <pc:docMk/>
            <pc:sldMk cId="4101900754" sldId="287"/>
            <ac:spMk id="8" creationId="{D32BB3B5-2B11-BF84-F6E7-F6757ECD48A7}"/>
          </ac:spMkLst>
        </pc:spChg>
        <pc:spChg chg="add del mod">
          <ac:chgData name="Adeline Le Ray" userId="10c79f83957efa03" providerId="LiveId" clId="{E5086E5B-5B34-4B9E-89E9-17AE658F56C4}" dt="2023-10-29T11:14:17.400" v="8800" actId="478"/>
          <ac:spMkLst>
            <pc:docMk/>
            <pc:sldMk cId="4101900754" sldId="287"/>
            <ac:spMk id="9" creationId="{BB78B6C1-FEDA-252F-15F8-A1F5853B4368}"/>
          </ac:spMkLst>
        </pc:spChg>
        <pc:spChg chg="add mod">
          <ac:chgData name="Adeline Le Ray" userId="10c79f83957efa03" providerId="LiveId" clId="{E5086E5B-5B34-4B9E-89E9-17AE658F56C4}" dt="2023-10-29T17:10:50.434" v="9456" actId="404"/>
          <ac:spMkLst>
            <pc:docMk/>
            <pc:sldMk cId="4101900754" sldId="287"/>
            <ac:spMk id="10" creationId="{457F6392-3230-81D7-59E8-2935FC57B82D}"/>
          </ac:spMkLst>
        </pc:spChg>
        <pc:spChg chg="add mod">
          <ac:chgData name="Adeline Le Ray" userId="10c79f83957efa03" providerId="LiveId" clId="{E5086E5B-5B34-4B9E-89E9-17AE658F56C4}" dt="2023-10-29T17:10:47.464" v="9455" actId="1076"/>
          <ac:spMkLst>
            <pc:docMk/>
            <pc:sldMk cId="4101900754" sldId="287"/>
            <ac:spMk id="11" creationId="{99D17614-0A89-D39E-0C97-2F652D5C9D25}"/>
          </ac:spMkLst>
        </pc:spChg>
        <pc:spChg chg="add mod">
          <ac:chgData name="Adeline Le Ray" userId="10c79f83957efa03" providerId="LiveId" clId="{E5086E5B-5B34-4B9E-89E9-17AE658F56C4}" dt="2023-10-29T17:10:47.464" v="9455" actId="1076"/>
          <ac:spMkLst>
            <pc:docMk/>
            <pc:sldMk cId="4101900754" sldId="287"/>
            <ac:spMk id="12" creationId="{C461B402-6C2F-E7B0-454A-90690AE8999F}"/>
          </ac:spMkLst>
        </pc:spChg>
        <pc:spChg chg="add mod">
          <ac:chgData name="Adeline Le Ray" userId="10c79f83957efa03" providerId="LiveId" clId="{E5086E5B-5B34-4B9E-89E9-17AE658F56C4}" dt="2023-10-29T17:09:31.019" v="9433" actId="571"/>
          <ac:spMkLst>
            <pc:docMk/>
            <pc:sldMk cId="4101900754" sldId="287"/>
            <ac:spMk id="14" creationId="{099EAA6B-1162-1845-C4A1-DDF6C2CA3B00}"/>
          </ac:spMkLst>
        </pc:spChg>
        <pc:spChg chg="add mod">
          <ac:chgData name="Adeline Le Ray" userId="10c79f83957efa03" providerId="LiveId" clId="{E5086E5B-5B34-4B9E-89E9-17AE658F56C4}" dt="2023-10-29T17:09:31.019" v="9433" actId="571"/>
          <ac:spMkLst>
            <pc:docMk/>
            <pc:sldMk cId="4101900754" sldId="287"/>
            <ac:spMk id="15" creationId="{38507D1F-306B-40A1-6D29-652D1C5E9A77}"/>
          </ac:spMkLst>
        </pc:spChg>
        <pc:spChg chg="add mod">
          <ac:chgData name="Adeline Le Ray" userId="10c79f83957efa03" providerId="LiveId" clId="{E5086E5B-5B34-4B9E-89E9-17AE658F56C4}" dt="2023-10-29T17:09:31.019" v="9433" actId="571"/>
          <ac:spMkLst>
            <pc:docMk/>
            <pc:sldMk cId="4101900754" sldId="287"/>
            <ac:spMk id="16" creationId="{BEAF32A3-C608-A865-6A30-A90D973A6819}"/>
          </ac:spMkLst>
        </pc:spChg>
        <pc:spChg chg="mod">
          <ac:chgData name="Adeline Le Ray" userId="10c79f83957efa03" providerId="LiveId" clId="{E5086E5B-5B34-4B9E-89E9-17AE658F56C4}" dt="2023-10-29T17:10:31.026" v="9445" actId="14100"/>
          <ac:spMkLst>
            <pc:docMk/>
            <pc:sldMk cId="4101900754" sldId="287"/>
            <ac:spMk id="19" creationId="{CB5EB1D3-1634-A32A-88E6-31C9BE6EFE12}"/>
          </ac:spMkLst>
        </pc:spChg>
        <pc:grpChg chg="add del mod">
          <ac:chgData name="Adeline Le Ray" userId="10c79f83957efa03" providerId="LiveId" clId="{E5086E5B-5B34-4B9E-89E9-17AE658F56C4}" dt="2023-10-29T17:10:31.507" v="9446"/>
          <ac:grpSpMkLst>
            <pc:docMk/>
            <pc:sldMk cId="4101900754" sldId="287"/>
            <ac:grpSpMk id="17" creationId="{47CEAB31-40F6-6964-2B32-3B58F329FC8E}"/>
          </ac:grpSpMkLst>
        </pc:grpChg>
        <pc:picChg chg="add del mod">
          <ac:chgData name="Adeline Le Ray" userId="10c79f83957efa03" providerId="LiveId" clId="{E5086E5B-5B34-4B9E-89E9-17AE658F56C4}" dt="2023-10-27T16:07:08.054" v="4301" actId="478"/>
          <ac:picMkLst>
            <pc:docMk/>
            <pc:sldMk cId="4101900754" sldId="287"/>
            <ac:picMk id="6" creationId="{3E1A6094-5795-3D03-BD94-C0953B5B64BA}"/>
          </ac:picMkLst>
        </pc:picChg>
        <pc:picChg chg="add mod">
          <ac:chgData name="Adeline Le Ray" userId="10c79f83957efa03" providerId="LiveId" clId="{E5086E5B-5B34-4B9E-89E9-17AE658F56C4}" dt="2023-10-29T17:09:31.019" v="9433" actId="571"/>
          <ac:picMkLst>
            <pc:docMk/>
            <pc:sldMk cId="4101900754" sldId="287"/>
            <ac:picMk id="13" creationId="{41086225-47C9-BAE8-1020-B0E1855C193D}"/>
          </ac:picMkLst>
        </pc:picChg>
        <pc:picChg chg="mod">
          <ac:chgData name="Adeline Le Ray" userId="10c79f83957efa03" providerId="LiveId" clId="{E5086E5B-5B34-4B9E-89E9-17AE658F56C4}" dt="2023-10-29T17:10:31.026" v="9445" actId="14100"/>
          <ac:picMkLst>
            <pc:docMk/>
            <pc:sldMk cId="4101900754" sldId="287"/>
            <ac:picMk id="18" creationId="{D70CB445-B448-4E69-1654-0A5F4DB22B3F}"/>
          </ac:picMkLst>
        </pc:picChg>
        <pc:picChg chg="add mod">
          <ac:chgData name="Adeline Le Ray" userId="10c79f83957efa03" providerId="LiveId" clId="{E5086E5B-5B34-4B9E-89E9-17AE658F56C4}" dt="2023-10-29T17:10:47.464" v="9455" actId="1076"/>
          <ac:picMkLst>
            <pc:docMk/>
            <pc:sldMk cId="4101900754" sldId="287"/>
            <ac:picMk id="2050" creationId="{93634A7C-8BBA-2F31-77F4-D616738471D4}"/>
          </ac:picMkLst>
        </pc:picChg>
      </pc:sldChg>
      <pc:sldChg chg="addSp delSp modSp add mod">
        <pc:chgData name="Adeline Le Ray" userId="10c79f83957efa03" providerId="LiveId" clId="{E5086E5B-5B34-4B9E-89E9-17AE658F56C4}" dt="2023-10-27T16:49:16.011" v="5086" actId="1035"/>
        <pc:sldMkLst>
          <pc:docMk/>
          <pc:sldMk cId="835427414" sldId="288"/>
        </pc:sldMkLst>
        <pc:spChg chg="mod">
          <ac:chgData name="Adeline Le Ray" userId="10c79f83957efa03" providerId="LiveId" clId="{E5086E5B-5B34-4B9E-89E9-17AE658F56C4}" dt="2023-10-27T16:48:29.938" v="5066" actId="20577"/>
          <ac:spMkLst>
            <pc:docMk/>
            <pc:sldMk cId="835427414" sldId="288"/>
            <ac:spMk id="12" creationId="{A547895B-90D4-02E3-642B-072EEA2AFEA8}"/>
          </ac:spMkLst>
        </pc:spChg>
        <pc:picChg chg="del">
          <ac:chgData name="Adeline Le Ray" userId="10c79f83957efa03" providerId="LiveId" clId="{E5086E5B-5B34-4B9E-89E9-17AE658F56C4}" dt="2023-10-27T16:05:18.740" v="4278" actId="478"/>
          <ac:picMkLst>
            <pc:docMk/>
            <pc:sldMk cId="835427414" sldId="288"/>
            <ac:picMk id="3" creationId="{2DC53276-7CF9-CA88-C040-F5ADC2625EF2}"/>
          </ac:picMkLst>
        </pc:picChg>
        <pc:picChg chg="del">
          <ac:chgData name="Adeline Le Ray" userId="10c79f83957efa03" providerId="LiveId" clId="{E5086E5B-5B34-4B9E-89E9-17AE658F56C4}" dt="2023-10-27T16:05:19.492" v="4279" actId="478"/>
          <ac:picMkLst>
            <pc:docMk/>
            <pc:sldMk cId="835427414" sldId="288"/>
            <ac:picMk id="4" creationId="{4A8AAE55-2976-B258-4E13-C1ADC1FF9E95}"/>
          </ac:picMkLst>
        </pc:picChg>
        <pc:picChg chg="add mod">
          <ac:chgData name="Adeline Le Ray" userId="10c79f83957efa03" providerId="LiveId" clId="{E5086E5B-5B34-4B9E-89E9-17AE658F56C4}" dt="2023-10-27T16:49:16.011" v="5086" actId="1035"/>
          <ac:picMkLst>
            <pc:docMk/>
            <pc:sldMk cId="835427414" sldId="288"/>
            <ac:picMk id="5" creationId="{47DE3D2A-C48F-793A-2ACC-D313F61721B0}"/>
          </ac:picMkLst>
        </pc:picChg>
        <pc:picChg chg="add mod modCrop">
          <ac:chgData name="Adeline Le Ray" userId="10c79f83957efa03" providerId="LiveId" clId="{E5086E5B-5B34-4B9E-89E9-17AE658F56C4}" dt="2023-10-27T16:49:16.011" v="5086" actId="1035"/>
          <ac:picMkLst>
            <pc:docMk/>
            <pc:sldMk cId="835427414" sldId="288"/>
            <ac:picMk id="7" creationId="{35036FD3-F9A9-B96D-46F0-A74EFF86047E}"/>
          </ac:picMkLst>
        </pc:picChg>
        <pc:picChg chg="del">
          <ac:chgData name="Adeline Le Ray" userId="10c79f83957efa03" providerId="LiveId" clId="{E5086E5B-5B34-4B9E-89E9-17AE658F56C4}" dt="2023-10-27T16:05:20.867" v="4281" actId="478"/>
          <ac:picMkLst>
            <pc:docMk/>
            <pc:sldMk cId="835427414" sldId="288"/>
            <ac:picMk id="8" creationId="{DFF0B23C-E298-6CE2-0DB4-95974038DFDF}"/>
          </ac:picMkLst>
        </pc:picChg>
        <pc:picChg chg="del">
          <ac:chgData name="Adeline Le Ray" userId="10c79f83957efa03" providerId="LiveId" clId="{E5086E5B-5B34-4B9E-89E9-17AE658F56C4}" dt="2023-10-27T16:05:21.322" v="4282" actId="478"/>
          <ac:picMkLst>
            <pc:docMk/>
            <pc:sldMk cId="835427414" sldId="288"/>
            <ac:picMk id="9" creationId="{0AF950CF-EF35-294F-F7F6-FF6C889152EA}"/>
          </ac:picMkLst>
        </pc:picChg>
        <pc:picChg chg="del">
          <ac:chgData name="Adeline Le Ray" userId="10c79f83957efa03" providerId="LiveId" clId="{E5086E5B-5B34-4B9E-89E9-17AE658F56C4}" dt="2023-10-27T16:05:53.355" v="4296" actId="478"/>
          <ac:picMkLst>
            <pc:docMk/>
            <pc:sldMk cId="835427414" sldId="288"/>
            <ac:picMk id="10" creationId="{78A220F2-2AAD-35F2-37DC-06464FEAC4CF}"/>
          </ac:picMkLst>
        </pc:picChg>
        <pc:picChg chg="del">
          <ac:chgData name="Adeline Le Ray" userId="10c79f83957efa03" providerId="LiveId" clId="{E5086E5B-5B34-4B9E-89E9-17AE658F56C4}" dt="2023-10-27T16:05:20.346" v="4280" actId="478"/>
          <ac:picMkLst>
            <pc:docMk/>
            <pc:sldMk cId="835427414" sldId="288"/>
            <ac:picMk id="11" creationId="{321655AE-87AD-6521-93CA-A54FFEB31032}"/>
          </ac:picMkLst>
        </pc:picChg>
        <pc:picChg chg="add mod">
          <ac:chgData name="Adeline Le Ray" userId="10c79f83957efa03" providerId="LiveId" clId="{E5086E5B-5B34-4B9E-89E9-17AE658F56C4}" dt="2023-10-27T16:49:16.011" v="5086" actId="1035"/>
          <ac:picMkLst>
            <pc:docMk/>
            <pc:sldMk cId="835427414" sldId="288"/>
            <ac:picMk id="14" creationId="{AF615B3B-686B-7E4D-EA4E-EB73380523E5}"/>
          </ac:picMkLst>
        </pc:picChg>
      </pc:sldChg>
      <pc:sldChg chg="new del">
        <pc:chgData name="Adeline Le Ray" userId="10c79f83957efa03" providerId="LiveId" clId="{E5086E5B-5B34-4B9E-89E9-17AE658F56C4}" dt="2023-10-27T16:49:56.795" v="5089" actId="680"/>
        <pc:sldMkLst>
          <pc:docMk/>
          <pc:sldMk cId="3645295233" sldId="289"/>
        </pc:sldMkLst>
      </pc:sldChg>
      <pc:sldChg chg="addSp delSp modSp add mod">
        <pc:chgData name="Adeline Le Ray" userId="10c79f83957efa03" providerId="LiveId" clId="{E5086E5B-5B34-4B9E-89E9-17AE658F56C4}" dt="2023-10-28T16:08:35.386" v="6145" actId="20577"/>
        <pc:sldMkLst>
          <pc:docMk/>
          <pc:sldMk cId="4016270812" sldId="289"/>
        </pc:sldMkLst>
        <pc:spChg chg="mod">
          <ac:chgData name="Adeline Le Ray" userId="10c79f83957efa03" providerId="LiveId" clId="{E5086E5B-5B34-4B9E-89E9-17AE658F56C4}" dt="2023-10-28T16:08:35.386" v="6145" actId="20577"/>
          <ac:spMkLst>
            <pc:docMk/>
            <pc:sldMk cId="4016270812" sldId="289"/>
            <ac:spMk id="7" creationId="{10B6771F-A909-C198-62EE-8AA73B0B1B61}"/>
          </ac:spMkLst>
        </pc:spChg>
        <pc:spChg chg="add del mod ord">
          <ac:chgData name="Adeline Le Ray" userId="10c79f83957efa03" providerId="LiveId" clId="{E5086E5B-5B34-4B9E-89E9-17AE658F56C4}" dt="2023-10-28T15:50:57.368" v="5536" actId="21"/>
          <ac:spMkLst>
            <pc:docMk/>
            <pc:sldMk cId="4016270812" sldId="289"/>
            <ac:spMk id="8" creationId="{07B4EA6E-4835-4FCB-5EEA-4859CE2C428F}"/>
          </ac:spMkLst>
        </pc:spChg>
        <pc:spChg chg="del">
          <ac:chgData name="Adeline Le Ray" userId="10c79f83957efa03" providerId="LiveId" clId="{E5086E5B-5B34-4B9E-89E9-17AE658F56C4}" dt="2023-10-27T16:50:35.028" v="5107" actId="478"/>
          <ac:spMkLst>
            <pc:docMk/>
            <pc:sldMk cId="4016270812" sldId="289"/>
            <ac:spMk id="9" creationId="{093CA4DF-4645-AC1E-A54B-EA52F94F6D41}"/>
          </ac:spMkLst>
        </pc:spChg>
        <pc:spChg chg="del">
          <ac:chgData name="Adeline Le Ray" userId="10c79f83957efa03" providerId="LiveId" clId="{E5086E5B-5B34-4B9E-89E9-17AE658F56C4}" dt="2023-10-27T16:50:35.028" v="5107" actId="478"/>
          <ac:spMkLst>
            <pc:docMk/>
            <pc:sldMk cId="4016270812" sldId="289"/>
            <ac:spMk id="10" creationId="{8CA5B420-A32E-042A-888D-FE6288BAB441}"/>
          </ac:spMkLst>
        </pc:spChg>
        <pc:spChg chg="add mod">
          <ac:chgData name="Adeline Le Ray" userId="10c79f83957efa03" providerId="LiveId" clId="{E5086E5B-5B34-4B9E-89E9-17AE658F56C4}" dt="2023-10-28T15:59:54.904" v="5827" actId="1076"/>
          <ac:spMkLst>
            <pc:docMk/>
            <pc:sldMk cId="4016270812" sldId="289"/>
            <ac:spMk id="11" creationId="{050BA222-072E-51E1-85CC-7E9CDD901321}"/>
          </ac:spMkLst>
        </pc:spChg>
        <pc:spChg chg="del">
          <ac:chgData name="Adeline Le Ray" userId="10c79f83957efa03" providerId="LiveId" clId="{E5086E5B-5B34-4B9E-89E9-17AE658F56C4}" dt="2023-10-27T16:50:35.028" v="5107" actId="478"/>
          <ac:spMkLst>
            <pc:docMk/>
            <pc:sldMk cId="4016270812" sldId="289"/>
            <ac:spMk id="11" creationId="{80B3F794-DB67-D691-EADA-52500A0F98E8}"/>
          </ac:spMkLst>
        </pc:spChg>
        <pc:spChg chg="del">
          <ac:chgData name="Adeline Le Ray" userId="10c79f83957efa03" providerId="LiveId" clId="{E5086E5B-5B34-4B9E-89E9-17AE658F56C4}" dt="2023-10-27T16:50:21.373" v="5102" actId="478"/>
          <ac:spMkLst>
            <pc:docMk/>
            <pc:sldMk cId="4016270812" sldId="289"/>
            <ac:spMk id="12" creationId="{8D32E5F0-EC33-C9A5-5C8B-795F6F86DEF5}"/>
          </ac:spMkLst>
        </pc:spChg>
        <pc:spChg chg="del">
          <ac:chgData name="Adeline Le Ray" userId="10c79f83957efa03" providerId="LiveId" clId="{E5086E5B-5B34-4B9E-89E9-17AE658F56C4}" dt="2023-10-27T16:50:19.748" v="5101" actId="478"/>
          <ac:spMkLst>
            <pc:docMk/>
            <pc:sldMk cId="4016270812" sldId="289"/>
            <ac:spMk id="13" creationId="{35CCBEC7-0B41-A2C8-9514-8BC61B762DFC}"/>
          </ac:spMkLst>
        </pc:spChg>
        <pc:spChg chg="add del">
          <ac:chgData name="Adeline Le Ray" userId="10c79f83957efa03" providerId="LiveId" clId="{E5086E5B-5B34-4B9E-89E9-17AE658F56C4}" dt="2023-10-28T16:00:16.895" v="5830" actId="478"/>
          <ac:spMkLst>
            <pc:docMk/>
            <pc:sldMk cId="4016270812" sldId="289"/>
            <ac:spMk id="13" creationId="{5A3B6687-E185-59EB-53B5-3AEF5C87D32B}"/>
          </ac:spMkLst>
        </pc:spChg>
        <pc:spChg chg="add del mod">
          <ac:chgData name="Adeline Le Ray" userId="10c79f83957efa03" providerId="LiveId" clId="{E5086E5B-5B34-4B9E-89E9-17AE658F56C4}" dt="2023-10-28T15:50:57.368" v="5536" actId="21"/>
          <ac:spMkLst>
            <pc:docMk/>
            <pc:sldMk cId="4016270812" sldId="289"/>
            <ac:spMk id="14" creationId="{DF6F5CED-D787-3F07-C6AD-584436F78DE3}"/>
          </ac:spMkLst>
        </pc:spChg>
        <pc:spChg chg="add mod">
          <ac:chgData name="Adeline Le Ray" userId="10c79f83957efa03" providerId="LiveId" clId="{E5086E5B-5B34-4B9E-89E9-17AE658F56C4}" dt="2023-10-28T16:00:22.210" v="5832" actId="1076"/>
          <ac:spMkLst>
            <pc:docMk/>
            <pc:sldMk cId="4016270812" sldId="289"/>
            <ac:spMk id="17" creationId="{52276E60-AA73-0D40-A64E-07B441A84400}"/>
          </ac:spMkLst>
        </pc:spChg>
        <pc:spChg chg="add mod">
          <ac:chgData name="Adeline Le Ray" userId="10c79f83957efa03" providerId="LiveId" clId="{E5086E5B-5B34-4B9E-89E9-17AE658F56C4}" dt="2023-10-28T16:02:35.355" v="5921" actId="20577"/>
          <ac:spMkLst>
            <pc:docMk/>
            <pc:sldMk cId="4016270812" sldId="289"/>
            <ac:spMk id="18" creationId="{50D2E29C-96D6-E4E3-EB37-9CBBCEBB6F28}"/>
          </ac:spMkLst>
        </pc:spChg>
        <pc:picChg chg="del">
          <ac:chgData name="Adeline Le Ray" userId="10c79f83957efa03" providerId="LiveId" clId="{E5086E5B-5B34-4B9E-89E9-17AE658F56C4}" dt="2023-10-27T16:50:22.156" v="5103" actId="478"/>
          <ac:picMkLst>
            <pc:docMk/>
            <pc:sldMk cId="4016270812" sldId="289"/>
            <ac:picMk id="2" creationId="{34F1AB94-1C53-08DA-6E96-BF16125E8637}"/>
          </ac:picMkLst>
        </pc:picChg>
        <pc:picChg chg="del">
          <ac:chgData name="Adeline Le Ray" userId="10c79f83957efa03" providerId="LiveId" clId="{E5086E5B-5B34-4B9E-89E9-17AE658F56C4}" dt="2023-10-27T16:50:23.837" v="5104" actId="478"/>
          <ac:picMkLst>
            <pc:docMk/>
            <pc:sldMk cId="4016270812" sldId="289"/>
            <ac:picMk id="3" creationId="{980E8341-0FAA-17FA-94B0-9ADDA4957E28}"/>
          </ac:picMkLst>
        </pc:picChg>
        <pc:picChg chg="add del mod">
          <ac:chgData name="Adeline Le Ray" userId="10c79f83957efa03" providerId="LiveId" clId="{E5086E5B-5B34-4B9E-89E9-17AE658F56C4}" dt="2023-10-28T15:44:08.247" v="5480" actId="478"/>
          <ac:picMkLst>
            <pc:docMk/>
            <pc:sldMk cId="4016270812" sldId="289"/>
            <ac:picMk id="3" creationId="{B778FF29-447D-EF84-8EAC-C3F3BFEE96B7}"/>
          </ac:picMkLst>
        </pc:picChg>
        <pc:picChg chg="add del mod">
          <ac:chgData name="Adeline Le Ray" userId="10c79f83957efa03" providerId="LiveId" clId="{E5086E5B-5B34-4B9E-89E9-17AE658F56C4}" dt="2023-10-28T15:50:57.368" v="5536" actId="21"/>
          <ac:picMkLst>
            <pc:docMk/>
            <pc:sldMk cId="4016270812" sldId="289"/>
            <ac:picMk id="4" creationId="{0BEC0AF7-FE84-486A-7DCD-5F6037CC23A1}"/>
          </ac:picMkLst>
        </pc:picChg>
        <pc:picChg chg="del">
          <ac:chgData name="Adeline Le Ray" userId="10c79f83957efa03" providerId="LiveId" clId="{E5086E5B-5B34-4B9E-89E9-17AE658F56C4}" dt="2023-10-27T16:50:25.645" v="5106" actId="478"/>
          <ac:picMkLst>
            <pc:docMk/>
            <pc:sldMk cId="4016270812" sldId="289"/>
            <ac:picMk id="4" creationId="{1A8C9F11-8EF5-8514-3CCD-FDA9B20644DC}"/>
          </ac:picMkLst>
        </pc:picChg>
        <pc:picChg chg="del">
          <ac:chgData name="Adeline Le Ray" userId="10c79f83957efa03" providerId="LiveId" clId="{E5086E5B-5B34-4B9E-89E9-17AE658F56C4}" dt="2023-10-27T16:50:24.300" v="5105" actId="478"/>
          <ac:picMkLst>
            <pc:docMk/>
            <pc:sldMk cId="4016270812" sldId="289"/>
            <ac:picMk id="5" creationId="{3803A563-8552-C760-04DC-1401D5B7971D}"/>
          </ac:picMkLst>
        </pc:picChg>
        <pc:picChg chg="add del mod">
          <ac:chgData name="Adeline Le Ray" userId="10c79f83957efa03" providerId="LiveId" clId="{E5086E5B-5B34-4B9E-89E9-17AE658F56C4}" dt="2023-10-28T15:50:57.368" v="5536" actId="21"/>
          <ac:picMkLst>
            <pc:docMk/>
            <pc:sldMk cId="4016270812" sldId="289"/>
            <ac:picMk id="5" creationId="{B98B0BE4-33E3-AC75-36E2-9865EF314167}"/>
          </ac:picMkLst>
        </pc:picChg>
        <pc:picChg chg="add del mod">
          <ac:chgData name="Adeline Le Ray" userId="10c79f83957efa03" providerId="LiveId" clId="{E5086E5B-5B34-4B9E-89E9-17AE658F56C4}" dt="2023-10-28T15:49:27.082" v="5519"/>
          <ac:picMkLst>
            <pc:docMk/>
            <pc:sldMk cId="4016270812" sldId="289"/>
            <ac:picMk id="6" creationId="{4EB873FD-0DD0-E2B6-6331-26D88BF471C9}"/>
          </ac:picMkLst>
        </pc:picChg>
        <pc:picChg chg="del">
          <ac:chgData name="Adeline Le Ray" userId="10c79f83957efa03" providerId="LiveId" clId="{E5086E5B-5B34-4B9E-89E9-17AE658F56C4}" dt="2023-10-27T16:50:18.132" v="5099" actId="478"/>
          <ac:picMkLst>
            <pc:docMk/>
            <pc:sldMk cId="4016270812" sldId="289"/>
            <ac:picMk id="6" creationId="{9B26DFF2-5152-6527-AB40-94745860E0D2}"/>
          </ac:picMkLst>
        </pc:picChg>
        <pc:picChg chg="add del mod">
          <ac:chgData name="Adeline Le Ray" userId="10c79f83957efa03" providerId="LiveId" clId="{E5086E5B-5B34-4B9E-89E9-17AE658F56C4}" dt="2023-10-28T15:49:19.652" v="5512"/>
          <ac:picMkLst>
            <pc:docMk/>
            <pc:sldMk cId="4016270812" sldId="289"/>
            <ac:picMk id="9" creationId="{5E8003F4-6479-3DA7-55B4-894732FE67A5}"/>
          </ac:picMkLst>
        </pc:picChg>
        <pc:picChg chg="add mod">
          <ac:chgData name="Adeline Le Ray" userId="10c79f83957efa03" providerId="LiveId" clId="{E5086E5B-5B34-4B9E-89E9-17AE658F56C4}" dt="2023-10-28T15:55:54.524" v="5701" actId="1076"/>
          <ac:picMkLst>
            <pc:docMk/>
            <pc:sldMk cId="4016270812" sldId="289"/>
            <ac:picMk id="10" creationId="{F793AB0E-260B-4B3D-246A-72F7E0A63A37}"/>
          </ac:picMkLst>
        </pc:picChg>
        <pc:picChg chg="add mod">
          <ac:chgData name="Adeline Le Ray" userId="10c79f83957efa03" providerId="LiveId" clId="{E5086E5B-5B34-4B9E-89E9-17AE658F56C4}" dt="2023-10-28T15:56:01.520" v="5704" actId="1076"/>
          <ac:picMkLst>
            <pc:docMk/>
            <pc:sldMk cId="4016270812" sldId="289"/>
            <ac:picMk id="16" creationId="{1E074835-35B4-D1ED-2875-07D7D14D9908}"/>
          </ac:picMkLst>
        </pc:picChg>
        <pc:picChg chg="add mod">
          <ac:chgData name="Adeline Le Ray" userId="10c79f83957efa03" providerId="LiveId" clId="{E5086E5B-5B34-4B9E-89E9-17AE658F56C4}" dt="2023-10-28T16:00:48.778" v="5834" actId="1076"/>
          <ac:picMkLst>
            <pc:docMk/>
            <pc:sldMk cId="4016270812" sldId="289"/>
            <ac:picMk id="19" creationId="{D78C4E31-3CDC-4E30-F023-E6B68A915E16}"/>
          </ac:picMkLst>
        </pc:picChg>
        <pc:picChg chg="del">
          <ac:chgData name="Adeline Le Ray" userId="10c79f83957efa03" providerId="LiveId" clId="{E5086E5B-5B34-4B9E-89E9-17AE658F56C4}" dt="2023-10-27T16:50:18.813" v="5100" actId="478"/>
          <ac:picMkLst>
            <pc:docMk/>
            <pc:sldMk cId="4016270812" sldId="289"/>
            <ac:picMk id="6158" creationId="{73D8B7CC-B6A2-D469-B4A0-C955F2B5C9B5}"/>
          </ac:picMkLst>
        </pc:picChg>
      </pc:sldChg>
      <pc:sldChg chg="addSp delSp modSp add mod">
        <pc:chgData name="Adeline Le Ray" userId="10c79f83957efa03" providerId="LiveId" clId="{E5086E5B-5B34-4B9E-89E9-17AE658F56C4}" dt="2023-10-29T17:10:36.186" v="9453" actId="6549"/>
        <pc:sldMkLst>
          <pc:docMk/>
          <pc:sldMk cId="3347599494" sldId="290"/>
        </pc:sldMkLst>
        <pc:spChg chg="mod">
          <ac:chgData name="Adeline Le Ray" userId="10c79f83957efa03" providerId="LiveId" clId="{E5086E5B-5B34-4B9E-89E9-17AE658F56C4}" dt="2023-10-29T17:10:36.186" v="9453" actId="6549"/>
          <ac:spMkLst>
            <pc:docMk/>
            <pc:sldMk cId="3347599494" sldId="290"/>
            <ac:spMk id="7" creationId="{10B6771F-A909-C198-62EE-8AA73B0B1B61}"/>
          </ac:spMkLst>
        </pc:spChg>
        <pc:spChg chg="del">
          <ac:chgData name="Adeline Le Ray" userId="10c79f83957efa03" providerId="LiveId" clId="{E5086E5B-5B34-4B9E-89E9-17AE658F56C4}" dt="2023-10-27T16:50:15.870" v="5098" actId="478"/>
          <ac:spMkLst>
            <pc:docMk/>
            <pc:sldMk cId="3347599494" sldId="290"/>
            <ac:spMk id="8" creationId="{07B4EA6E-4835-4FCB-5EEA-4859CE2C428F}"/>
          </ac:spMkLst>
        </pc:spChg>
        <pc:spChg chg="del">
          <ac:chgData name="Adeline Le Ray" userId="10c79f83957efa03" providerId="LiveId" clId="{E5086E5B-5B34-4B9E-89E9-17AE658F56C4}" dt="2023-10-27T16:50:15.870" v="5098" actId="478"/>
          <ac:spMkLst>
            <pc:docMk/>
            <pc:sldMk cId="3347599494" sldId="290"/>
            <ac:spMk id="9" creationId="{093CA4DF-4645-AC1E-A54B-EA52F94F6D41}"/>
          </ac:spMkLst>
        </pc:spChg>
        <pc:spChg chg="del">
          <ac:chgData name="Adeline Le Ray" userId="10c79f83957efa03" providerId="LiveId" clId="{E5086E5B-5B34-4B9E-89E9-17AE658F56C4}" dt="2023-10-27T16:50:15.870" v="5098" actId="478"/>
          <ac:spMkLst>
            <pc:docMk/>
            <pc:sldMk cId="3347599494" sldId="290"/>
            <ac:spMk id="10" creationId="{8CA5B420-A32E-042A-888D-FE6288BAB441}"/>
          </ac:spMkLst>
        </pc:spChg>
        <pc:spChg chg="del">
          <ac:chgData name="Adeline Le Ray" userId="10c79f83957efa03" providerId="LiveId" clId="{E5086E5B-5B34-4B9E-89E9-17AE658F56C4}" dt="2023-10-27T16:50:15.870" v="5098" actId="478"/>
          <ac:spMkLst>
            <pc:docMk/>
            <pc:sldMk cId="3347599494" sldId="290"/>
            <ac:spMk id="11" creationId="{80B3F794-DB67-D691-EADA-52500A0F98E8}"/>
          </ac:spMkLst>
        </pc:spChg>
        <pc:spChg chg="mod">
          <ac:chgData name="Adeline Le Ray" userId="10c79f83957efa03" providerId="LiveId" clId="{E5086E5B-5B34-4B9E-89E9-17AE658F56C4}" dt="2023-10-28T16:06:35.402" v="6122" actId="14100"/>
          <ac:spMkLst>
            <pc:docMk/>
            <pc:sldMk cId="3347599494" sldId="290"/>
            <ac:spMk id="12" creationId="{8D32E5F0-EC33-C9A5-5C8B-795F6F86DEF5}"/>
          </ac:spMkLst>
        </pc:spChg>
        <pc:spChg chg="mod">
          <ac:chgData name="Adeline Le Ray" userId="10c79f83957efa03" providerId="LiveId" clId="{E5086E5B-5B34-4B9E-89E9-17AE658F56C4}" dt="2023-10-28T16:07:23.818" v="6134" actId="1076"/>
          <ac:spMkLst>
            <pc:docMk/>
            <pc:sldMk cId="3347599494" sldId="290"/>
            <ac:spMk id="13" creationId="{35CCBEC7-0B41-A2C8-9514-8BC61B762DFC}"/>
          </ac:spMkLst>
        </pc:spChg>
        <pc:spChg chg="del">
          <ac:chgData name="Adeline Le Ray" userId="10c79f83957efa03" providerId="LiveId" clId="{E5086E5B-5B34-4B9E-89E9-17AE658F56C4}" dt="2023-10-27T16:50:15.870" v="5098" actId="478"/>
          <ac:spMkLst>
            <pc:docMk/>
            <pc:sldMk cId="3347599494" sldId="290"/>
            <ac:spMk id="14" creationId="{DF6F5CED-D787-3F07-C6AD-584436F78DE3}"/>
          </ac:spMkLst>
        </pc:spChg>
        <pc:picChg chg="del">
          <ac:chgData name="Adeline Le Ray" userId="10c79f83957efa03" providerId="LiveId" clId="{E5086E5B-5B34-4B9E-89E9-17AE658F56C4}" dt="2023-10-27T16:50:12.597" v="5097" actId="478"/>
          <ac:picMkLst>
            <pc:docMk/>
            <pc:sldMk cId="3347599494" sldId="290"/>
            <ac:picMk id="2" creationId="{34F1AB94-1C53-08DA-6E96-BF16125E8637}"/>
          </ac:picMkLst>
        </pc:picChg>
        <pc:picChg chg="add mod">
          <ac:chgData name="Adeline Le Ray" userId="10c79f83957efa03" providerId="LiveId" clId="{E5086E5B-5B34-4B9E-89E9-17AE658F56C4}" dt="2023-10-28T16:07:12.790" v="6130" actId="167"/>
          <ac:picMkLst>
            <pc:docMk/>
            <pc:sldMk cId="3347599494" sldId="290"/>
            <ac:picMk id="2" creationId="{682C4051-07B0-529A-87C2-80576A015CCE}"/>
          </ac:picMkLst>
        </pc:picChg>
        <pc:picChg chg="del">
          <ac:chgData name="Adeline Le Ray" userId="10c79f83957efa03" providerId="LiveId" clId="{E5086E5B-5B34-4B9E-89E9-17AE658F56C4}" dt="2023-10-27T16:50:06.300" v="5093" actId="478"/>
          <ac:picMkLst>
            <pc:docMk/>
            <pc:sldMk cId="3347599494" sldId="290"/>
            <ac:picMk id="3" creationId="{980E8341-0FAA-17FA-94B0-9ADDA4957E28}"/>
          </ac:picMkLst>
        </pc:picChg>
        <pc:picChg chg="del">
          <ac:chgData name="Adeline Le Ray" userId="10c79f83957efa03" providerId="LiveId" clId="{E5086E5B-5B34-4B9E-89E9-17AE658F56C4}" dt="2023-10-27T16:50:05.676" v="5092" actId="478"/>
          <ac:picMkLst>
            <pc:docMk/>
            <pc:sldMk cId="3347599494" sldId="290"/>
            <ac:picMk id="4" creationId="{1A8C9F11-8EF5-8514-3CCD-FDA9B20644DC}"/>
          </ac:picMkLst>
        </pc:picChg>
        <pc:picChg chg="del">
          <ac:chgData name="Adeline Le Ray" userId="10c79f83957efa03" providerId="LiveId" clId="{E5086E5B-5B34-4B9E-89E9-17AE658F56C4}" dt="2023-10-27T16:50:06.932" v="5094" actId="478"/>
          <ac:picMkLst>
            <pc:docMk/>
            <pc:sldMk cId="3347599494" sldId="290"/>
            <ac:picMk id="5" creationId="{3803A563-8552-C760-04DC-1401D5B7971D}"/>
          </ac:picMkLst>
        </pc:picChg>
        <pc:picChg chg="del">
          <ac:chgData name="Adeline Le Ray" userId="10c79f83957efa03" providerId="LiveId" clId="{E5086E5B-5B34-4B9E-89E9-17AE658F56C4}" dt="2023-10-27T16:50:08.253" v="5096" actId="478"/>
          <ac:picMkLst>
            <pc:docMk/>
            <pc:sldMk cId="3347599494" sldId="290"/>
            <ac:picMk id="6" creationId="{9B26DFF2-5152-6527-AB40-94745860E0D2}"/>
          </ac:picMkLst>
        </pc:picChg>
        <pc:picChg chg="del">
          <ac:chgData name="Adeline Le Ray" userId="10c79f83957efa03" providerId="LiveId" clId="{E5086E5B-5B34-4B9E-89E9-17AE658F56C4}" dt="2023-10-27T16:50:07.805" v="5095" actId="478"/>
          <ac:picMkLst>
            <pc:docMk/>
            <pc:sldMk cId="3347599494" sldId="290"/>
            <ac:picMk id="6158" creationId="{73D8B7CC-B6A2-D469-B4A0-C955F2B5C9B5}"/>
          </ac:picMkLst>
        </pc:picChg>
        <pc:picChg chg="add mod">
          <ac:chgData name="Adeline Le Ray" userId="10c79f83957efa03" providerId="LiveId" clId="{E5086E5B-5B34-4B9E-89E9-17AE658F56C4}" dt="2023-10-28T16:06:23.401" v="6119" actId="14100"/>
          <ac:picMkLst>
            <pc:docMk/>
            <pc:sldMk cId="3347599494" sldId="290"/>
            <ac:picMk id="10242" creationId="{470DBC3A-4164-2BA9-C1A9-2EE914738788}"/>
          </ac:picMkLst>
        </pc:picChg>
      </pc:sldChg>
      <pc:sldChg chg="addSp delSp modSp new mod">
        <pc:chgData name="Adeline Le Ray" userId="10c79f83957efa03" providerId="LiveId" clId="{E5086E5B-5B34-4B9E-89E9-17AE658F56C4}" dt="2023-10-29T10:57:07.371" v="8436" actId="164"/>
        <pc:sldMkLst>
          <pc:docMk/>
          <pc:sldMk cId="132887125" sldId="291"/>
        </pc:sldMkLst>
        <pc:spChg chg="mod">
          <ac:chgData name="Adeline Le Ray" userId="10c79f83957efa03" providerId="LiveId" clId="{E5086E5B-5B34-4B9E-89E9-17AE658F56C4}" dt="2023-10-29T10:56:44.713" v="8433" actId="1076"/>
          <ac:spMkLst>
            <pc:docMk/>
            <pc:sldMk cId="132887125" sldId="291"/>
            <ac:spMk id="2" creationId="{A3A13439-27FF-3FEE-0FAD-5828DA06E8B0}"/>
          </ac:spMkLst>
        </pc:spChg>
        <pc:spChg chg="add mod">
          <ac:chgData name="Adeline Le Ray" userId="10c79f83957efa03" providerId="LiveId" clId="{E5086E5B-5B34-4B9E-89E9-17AE658F56C4}" dt="2023-10-28T16:10:50.351" v="6247" actId="20577"/>
          <ac:spMkLst>
            <pc:docMk/>
            <pc:sldMk cId="132887125" sldId="291"/>
            <ac:spMk id="4" creationId="{BD4D5A24-B95C-28AA-43FA-6157A87B6EA4}"/>
          </ac:spMkLst>
        </pc:spChg>
        <pc:spChg chg="add mod">
          <ac:chgData name="Adeline Le Ray" userId="10c79f83957efa03" providerId="LiveId" clId="{E5086E5B-5B34-4B9E-89E9-17AE658F56C4}" dt="2023-10-29T10:57:03.373" v="8435" actId="164"/>
          <ac:spMkLst>
            <pc:docMk/>
            <pc:sldMk cId="132887125" sldId="291"/>
            <ac:spMk id="6" creationId="{DD925AED-36B7-6D3E-35E9-A58681B72DC9}"/>
          </ac:spMkLst>
        </pc:spChg>
        <pc:spChg chg="add mod">
          <ac:chgData name="Adeline Le Ray" userId="10c79f83957efa03" providerId="LiveId" clId="{E5086E5B-5B34-4B9E-89E9-17AE658F56C4}" dt="2023-10-29T10:57:07.371" v="8436" actId="164"/>
          <ac:spMkLst>
            <pc:docMk/>
            <pc:sldMk cId="132887125" sldId="291"/>
            <ac:spMk id="7" creationId="{B5A9B6BE-C4E5-99B0-B9E3-E8CB42D46286}"/>
          </ac:spMkLst>
        </pc:spChg>
        <pc:grpChg chg="add mod">
          <ac:chgData name="Adeline Le Ray" userId="10c79f83957efa03" providerId="LiveId" clId="{E5086E5B-5B34-4B9E-89E9-17AE658F56C4}" dt="2023-10-29T10:57:03.373" v="8435" actId="164"/>
          <ac:grpSpMkLst>
            <pc:docMk/>
            <pc:sldMk cId="132887125" sldId="291"/>
            <ac:grpSpMk id="8" creationId="{3709F2E4-49C0-FF3F-184D-432CA98DEF79}"/>
          </ac:grpSpMkLst>
        </pc:grpChg>
        <pc:grpChg chg="add mod">
          <ac:chgData name="Adeline Le Ray" userId="10c79f83957efa03" providerId="LiveId" clId="{E5086E5B-5B34-4B9E-89E9-17AE658F56C4}" dt="2023-10-29T10:57:07.371" v="8436" actId="164"/>
          <ac:grpSpMkLst>
            <pc:docMk/>
            <pc:sldMk cId="132887125" sldId="291"/>
            <ac:grpSpMk id="9" creationId="{7E64D69A-4EB7-E970-DC66-426FC85B2D90}"/>
          </ac:grpSpMkLst>
        </pc:grpChg>
        <pc:picChg chg="add del mod">
          <ac:chgData name="Adeline Le Ray" userId="10c79f83957efa03" providerId="LiveId" clId="{E5086E5B-5B34-4B9E-89E9-17AE658F56C4}" dt="2023-10-29T10:55:51.147" v="8415" actId="478"/>
          <ac:picMkLst>
            <pc:docMk/>
            <pc:sldMk cId="132887125" sldId="291"/>
            <ac:picMk id="3" creationId="{16160C19-80B9-7244-3DFA-BB17C4407CD1}"/>
          </ac:picMkLst>
        </pc:picChg>
        <pc:picChg chg="add mod">
          <ac:chgData name="Adeline Le Ray" userId="10c79f83957efa03" providerId="LiveId" clId="{E5086E5B-5B34-4B9E-89E9-17AE658F56C4}" dt="2023-10-29T10:57:03.373" v="8435" actId="164"/>
          <ac:picMkLst>
            <pc:docMk/>
            <pc:sldMk cId="132887125" sldId="291"/>
            <ac:picMk id="5" creationId="{A11FCD68-9447-636F-53C9-C4489CD5C77F}"/>
          </ac:picMkLst>
        </pc:picChg>
        <pc:picChg chg="add mod">
          <ac:chgData name="Adeline Le Ray" userId="10c79f83957efa03" providerId="LiveId" clId="{E5086E5B-5B34-4B9E-89E9-17AE658F56C4}" dt="2023-10-29T10:57:07.371" v="8436" actId="164"/>
          <ac:picMkLst>
            <pc:docMk/>
            <pc:sldMk cId="132887125" sldId="291"/>
            <ac:picMk id="2050" creationId="{7F019644-4D9E-3F76-0939-D0AA693A466B}"/>
          </ac:picMkLst>
        </pc:picChg>
        <pc:picChg chg="add del mod">
          <ac:chgData name="Adeline Le Ray" userId="10c79f83957efa03" providerId="LiveId" clId="{E5086E5B-5B34-4B9E-89E9-17AE658F56C4}" dt="2023-10-29T10:55:50.708" v="8414" actId="478"/>
          <ac:picMkLst>
            <pc:docMk/>
            <pc:sldMk cId="132887125" sldId="291"/>
            <ac:picMk id="3074" creationId="{0F0E6ED0-30CC-22FC-5904-A84E6D591776}"/>
          </ac:picMkLst>
        </pc:picChg>
      </pc:sldChg>
      <pc:sldChg chg="addSp delSp modSp new mod">
        <pc:chgData name="Adeline Le Ray" userId="10c79f83957efa03" providerId="LiveId" clId="{E5086E5B-5B34-4B9E-89E9-17AE658F56C4}" dt="2023-10-29T10:53:52.123" v="8380" actId="18131"/>
        <pc:sldMkLst>
          <pc:docMk/>
          <pc:sldMk cId="2994558610" sldId="292"/>
        </pc:sldMkLst>
        <pc:spChg chg="add mod">
          <ac:chgData name="Adeline Le Ray" userId="10c79f83957efa03" providerId="LiveId" clId="{E5086E5B-5B34-4B9E-89E9-17AE658F56C4}" dt="2023-10-28T16:09:58.006" v="6228" actId="20577"/>
          <ac:spMkLst>
            <pc:docMk/>
            <pc:sldMk cId="2994558610" sldId="292"/>
            <ac:spMk id="3" creationId="{7FDEA087-7039-50DC-2699-564929144DA6}"/>
          </ac:spMkLst>
        </pc:spChg>
        <pc:spChg chg="add mod">
          <ac:chgData name="Adeline Le Ray" userId="10c79f83957efa03" providerId="LiveId" clId="{E5086E5B-5B34-4B9E-89E9-17AE658F56C4}" dt="2023-10-29T10:02:10.149" v="8017" actId="1076"/>
          <ac:spMkLst>
            <pc:docMk/>
            <pc:sldMk cId="2994558610" sldId="292"/>
            <ac:spMk id="4" creationId="{CEBC0461-F628-95B4-78D8-9FBC973947A0}"/>
          </ac:spMkLst>
        </pc:spChg>
        <pc:picChg chg="add mod">
          <ac:chgData name="Adeline Le Ray" userId="10c79f83957efa03" providerId="LiveId" clId="{E5086E5B-5B34-4B9E-89E9-17AE658F56C4}" dt="2023-10-29T10:53:52.123" v="8380" actId="18131"/>
          <ac:picMkLst>
            <pc:docMk/>
            <pc:sldMk cId="2994558610" sldId="292"/>
            <ac:picMk id="5" creationId="{477A06EC-2657-153C-7C95-5FB31843D6B8}"/>
          </ac:picMkLst>
        </pc:picChg>
        <pc:picChg chg="add mod">
          <ac:chgData name="Adeline Le Ray" userId="10c79f83957efa03" providerId="LiveId" clId="{E5086E5B-5B34-4B9E-89E9-17AE658F56C4}" dt="2023-10-29T10:53:30.897" v="8372" actId="14100"/>
          <ac:picMkLst>
            <pc:docMk/>
            <pc:sldMk cId="2994558610" sldId="292"/>
            <ac:picMk id="1026" creationId="{A39F4176-4602-3AA5-4CF5-BEE97ED1A65F}"/>
          </ac:picMkLst>
        </pc:picChg>
        <pc:picChg chg="add del mod">
          <ac:chgData name="Adeline Le Ray" userId="10c79f83957efa03" providerId="LiveId" clId="{E5086E5B-5B34-4B9E-89E9-17AE658F56C4}" dt="2023-10-29T10:53:04.825" v="8360" actId="478"/>
          <ac:picMkLst>
            <pc:docMk/>
            <pc:sldMk cId="2994558610" sldId="292"/>
            <ac:picMk id="5122" creationId="{66A29458-484E-C26A-0D72-4D104D7B5C77}"/>
          </ac:picMkLst>
        </pc:picChg>
        <pc:picChg chg="add del mod">
          <ac:chgData name="Adeline Le Ray" userId="10c79f83957efa03" providerId="LiveId" clId="{E5086E5B-5B34-4B9E-89E9-17AE658F56C4}" dt="2023-10-29T10:53:05.320" v="8361" actId="478"/>
          <ac:picMkLst>
            <pc:docMk/>
            <pc:sldMk cId="2994558610" sldId="292"/>
            <ac:picMk id="5124" creationId="{936856BB-80FB-4E43-9EEC-647AFEC9393A}"/>
          </ac:picMkLst>
        </pc:picChg>
      </pc:sldChg>
      <pc:sldChg chg="addSp delSp modSp new mod">
        <pc:chgData name="Adeline Le Ray" userId="10c79f83957efa03" providerId="LiveId" clId="{E5086E5B-5B34-4B9E-89E9-17AE658F56C4}" dt="2023-10-29T10:55:42.931" v="8413" actId="18131"/>
        <pc:sldMkLst>
          <pc:docMk/>
          <pc:sldMk cId="440616286" sldId="293"/>
        </pc:sldMkLst>
        <pc:spChg chg="add mod">
          <ac:chgData name="Adeline Le Ray" userId="10c79f83957efa03" providerId="LiveId" clId="{E5086E5B-5B34-4B9E-89E9-17AE658F56C4}" dt="2023-10-28T16:10:42.773" v="6244" actId="20577"/>
          <ac:spMkLst>
            <pc:docMk/>
            <pc:sldMk cId="440616286" sldId="293"/>
            <ac:spMk id="5" creationId="{8FE08A6A-9BF3-1933-BDCF-A8E91C91E50C}"/>
          </ac:spMkLst>
        </pc:spChg>
        <pc:spChg chg="add mod">
          <ac:chgData name="Adeline Le Ray" userId="10c79f83957efa03" providerId="LiveId" clId="{E5086E5B-5B34-4B9E-89E9-17AE658F56C4}" dt="2023-10-29T10:55:08.812" v="8401" actId="164"/>
          <ac:spMkLst>
            <pc:docMk/>
            <pc:sldMk cId="440616286" sldId="293"/>
            <ac:spMk id="8" creationId="{C4C880EC-15D1-3C70-2DAE-1D4053370357}"/>
          </ac:spMkLst>
        </pc:spChg>
        <pc:spChg chg="add mod">
          <ac:chgData name="Adeline Le Ray" userId="10c79f83957efa03" providerId="LiveId" clId="{E5086E5B-5B34-4B9E-89E9-17AE658F56C4}" dt="2023-10-29T10:55:25.140" v="8407" actId="164"/>
          <ac:spMkLst>
            <pc:docMk/>
            <pc:sldMk cId="440616286" sldId="293"/>
            <ac:spMk id="10" creationId="{4BC342EF-D61F-8E7B-C40E-2997A7B45D8B}"/>
          </ac:spMkLst>
        </pc:spChg>
        <pc:grpChg chg="add mod">
          <ac:chgData name="Adeline Le Ray" userId="10c79f83957efa03" providerId="LiveId" clId="{E5086E5B-5B34-4B9E-89E9-17AE658F56C4}" dt="2023-10-29T10:55:08.812" v="8401" actId="164"/>
          <ac:grpSpMkLst>
            <pc:docMk/>
            <pc:sldMk cId="440616286" sldId="293"/>
            <ac:grpSpMk id="9" creationId="{423D8D9A-BAB0-56D2-C14C-A09BA4ECC83A}"/>
          </ac:grpSpMkLst>
        </pc:grpChg>
        <pc:grpChg chg="add mod">
          <ac:chgData name="Adeline Le Ray" userId="10c79f83957efa03" providerId="LiveId" clId="{E5086E5B-5B34-4B9E-89E9-17AE658F56C4}" dt="2023-10-29T10:55:25.140" v="8407" actId="164"/>
          <ac:grpSpMkLst>
            <pc:docMk/>
            <pc:sldMk cId="440616286" sldId="293"/>
            <ac:grpSpMk id="11" creationId="{77670B76-5A7C-AB14-0AA5-6C8B8A074150}"/>
          </ac:grpSpMkLst>
        </pc:grpChg>
        <pc:picChg chg="add del mod">
          <ac:chgData name="Adeline Le Ray" userId="10c79f83957efa03" providerId="LiveId" clId="{E5086E5B-5B34-4B9E-89E9-17AE658F56C4}" dt="2023-10-29T10:53:57.418" v="8381" actId="478"/>
          <ac:picMkLst>
            <pc:docMk/>
            <pc:sldMk cId="440616286" sldId="293"/>
            <ac:picMk id="3" creationId="{2235C170-43F8-FC42-A22E-E3841309A0BA}"/>
          </ac:picMkLst>
        </pc:picChg>
        <pc:picChg chg="add del mod">
          <ac:chgData name="Adeline Le Ray" userId="10c79f83957efa03" providerId="LiveId" clId="{E5086E5B-5B34-4B9E-89E9-17AE658F56C4}" dt="2023-10-29T10:53:58.370" v="8383" actId="478"/>
          <ac:picMkLst>
            <pc:docMk/>
            <pc:sldMk cId="440616286" sldId="293"/>
            <ac:picMk id="4" creationId="{64A8E0A3-248E-1A6D-B225-6E7CF1E52250}"/>
          </ac:picMkLst>
        </pc:picChg>
        <pc:picChg chg="add mod">
          <ac:chgData name="Adeline Le Ray" userId="10c79f83957efa03" providerId="LiveId" clId="{E5086E5B-5B34-4B9E-89E9-17AE658F56C4}" dt="2023-10-29T10:55:25.140" v="8407" actId="164"/>
          <ac:picMkLst>
            <pc:docMk/>
            <pc:sldMk cId="440616286" sldId="293"/>
            <ac:picMk id="6" creationId="{2F75A2C2-3FA2-5FFC-E2D5-782140E67D5B}"/>
          </ac:picMkLst>
        </pc:picChg>
        <pc:picChg chg="add mod">
          <ac:chgData name="Adeline Le Ray" userId="10c79f83957efa03" providerId="LiveId" clId="{E5086E5B-5B34-4B9E-89E9-17AE658F56C4}" dt="2023-10-29T10:55:08.812" v="8401" actId="164"/>
          <ac:picMkLst>
            <pc:docMk/>
            <pc:sldMk cId="440616286" sldId="293"/>
            <ac:picMk id="7" creationId="{E778BA63-696A-A08C-5703-D2C165B90052}"/>
          </ac:picMkLst>
        </pc:picChg>
        <pc:picChg chg="add mod">
          <ac:chgData name="Adeline Le Ray" userId="10c79f83957efa03" providerId="LiveId" clId="{E5086E5B-5B34-4B9E-89E9-17AE658F56C4}" dt="2023-10-29T10:55:42.931" v="8413" actId="18131"/>
          <ac:picMkLst>
            <pc:docMk/>
            <pc:sldMk cId="440616286" sldId="293"/>
            <ac:picMk id="12" creationId="{EBB91C2A-886A-F98B-5DCE-37512E201B09}"/>
          </ac:picMkLst>
        </pc:picChg>
        <pc:picChg chg="add del mod">
          <ac:chgData name="Adeline Le Ray" userId="10c79f83957efa03" providerId="LiveId" clId="{E5086E5B-5B34-4B9E-89E9-17AE658F56C4}" dt="2023-10-29T10:53:57.841" v="8382" actId="478"/>
          <ac:picMkLst>
            <pc:docMk/>
            <pc:sldMk cId="440616286" sldId="293"/>
            <ac:picMk id="6146" creationId="{16F4B7F6-270F-E9D3-9FBA-B82DFAB50934}"/>
          </ac:picMkLst>
        </pc:picChg>
      </pc:sldChg>
      <pc:sldChg chg="addSp modSp new mod">
        <pc:chgData name="Adeline Le Ray" userId="10c79f83957efa03" providerId="LiveId" clId="{E5086E5B-5B34-4B9E-89E9-17AE658F56C4}" dt="2023-10-28T16:11:23.641" v="6359" actId="20577"/>
        <pc:sldMkLst>
          <pc:docMk/>
          <pc:sldMk cId="1758817159" sldId="294"/>
        </pc:sldMkLst>
        <pc:spChg chg="add mod">
          <ac:chgData name="Adeline Le Ray" userId="10c79f83957efa03" providerId="LiveId" clId="{E5086E5B-5B34-4B9E-89E9-17AE658F56C4}" dt="2023-10-28T16:11:23.641" v="6359" actId="20577"/>
          <ac:spMkLst>
            <pc:docMk/>
            <pc:sldMk cId="1758817159" sldId="294"/>
            <ac:spMk id="3" creationId="{F238BA82-74F6-837D-4742-E03D3CF04AD5}"/>
          </ac:spMkLst>
        </pc:spChg>
        <pc:picChg chg="add mod">
          <ac:chgData name="Adeline Le Ray" userId="10c79f83957efa03" providerId="LiveId" clId="{E5086E5B-5B34-4B9E-89E9-17AE658F56C4}" dt="2023-10-27T17:00:36.380" v="5237" actId="1076"/>
          <ac:picMkLst>
            <pc:docMk/>
            <pc:sldMk cId="1758817159" sldId="294"/>
            <ac:picMk id="4" creationId="{43762D03-86E4-3C76-E91B-6918C5FCCA79}"/>
          </ac:picMkLst>
        </pc:picChg>
      </pc:sldChg>
      <pc:sldChg chg="addSp delSp modSp new mod">
        <pc:chgData name="Adeline Le Ray" userId="10c79f83957efa03" providerId="LiveId" clId="{E5086E5B-5B34-4B9E-89E9-17AE658F56C4}" dt="2023-11-01T14:44:23.654" v="10238" actId="6549"/>
        <pc:sldMkLst>
          <pc:docMk/>
          <pc:sldMk cId="29289546" sldId="295"/>
        </pc:sldMkLst>
        <pc:spChg chg="del">
          <ac:chgData name="Adeline Le Ray" userId="10c79f83957efa03" providerId="LiveId" clId="{E5086E5B-5B34-4B9E-89E9-17AE658F56C4}" dt="2023-10-27T16:57:56.136" v="5216" actId="478"/>
          <ac:spMkLst>
            <pc:docMk/>
            <pc:sldMk cId="29289546" sldId="295"/>
            <ac:spMk id="2" creationId="{4381D0AB-1BCC-5BD8-78E6-8493356D65E4}"/>
          </ac:spMkLst>
        </pc:spChg>
        <pc:spChg chg="add mod">
          <ac:chgData name="Adeline Le Ray" userId="10c79f83957efa03" providerId="LiveId" clId="{E5086E5B-5B34-4B9E-89E9-17AE658F56C4}" dt="2023-11-01T14:44:23.654" v="10238" actId="6549"/>
          <ac:spMkLst>
            <pc:docMk/>
            <pc:sldMk cId="29289546" sldId="295"/>
            <ac:spMk id="2" creationId="{5D55BFDF-B763-80D3-DFBA-44019583AF3A}"/>
          </ac:spMkLst>
        </pc:spChg>
        <pc:spChg chg="mod">
          <ac:chgData name="Adeline Le Ray" userId="10c79f83957efa03" providerId="LiveId" clId="{E5086E5B-5B34-4B9E-89E9-17AE658F56C4}" dt="2023-10-28T16:37:29.055" v="6988" actId="1076"/>
          <ac:spMkLst>
            <pc:docMk/>
            <pc:sldMk cId="29289546" sldId="295"/>
            <ac:spMk id="3" creationId="{A0D9F00A-B039-B3D0-7632-E8EEFD24A773}"/>
          </ac:spMkLst>
        </pc:spChg>
        <pc:spChg chg="del">
          <ac:chgData name="Adeline Le Ray" userId="10c79f83957efa03" providerId="LiveId" clId="{E5086E5B-5B34-4B9E-89E9-17AE658F56C4}" dt="2023-10-28T16:21:39.370" v="6589"/>
          <ac:spMkLst>
            <pc:docMk/>
            <pc:sldMk cId="29289546" sldId="295"/>
            <ac:spMk id="4" creationId="{F5DEEF65-C7A9-BED0-6D2E-E825BF22F477}"/>
          </ac:spMkLst>
        </pc:spChg>
        <pc:spChg chg="add mod">
          <ac:chgData name="Adeline Le Ray" userId="10c79f83957efa03" providerId="LiveId" clId="{E5086E5B-5B34-4B9E-89E9-17AE658F56C4}" dt="2023-10-28T16:53:03.986" v="7204" actId="14100"/>
          <ac:spMkLst>
            <pc:docMk/>
            <pc:sldMk cId="29289546" sldId="295"/>
            <ac:spMk id="8" creationId="{A56E934F-23A2-2734-0063-3E527F5DA2D1}"/>
          </ac:spMkLst>
        </pc:spChg>
        <pc:spChg chg="add mod">
          <ac:chgData name="Adeline Le Ray" userId="10c79f83957efa03" providerId="LiveId" clId="{E5086E5B-5B34-4B9E-89E9-17AE658F56C4}" dt="2023-10-28T16:53:10.647" v="7206" actId="1076"/>
          <ac:spMkLst>
            <pc:docMk/>
            <pc:sldMk cId="29289546" sldId="295"/>
            <ac:spMk id="9" creationId="{EB1E358E-06C5-0C1A-5AD8-BBB213D80540}"/>
          </ac:spMkLst>
        </pc:spChg>
        <pc:spChg chg="add mod">
          <ac:chgData name="Adeline Le Ray" userId="10c79f83957efa03" providerId="LiveId" clId="{E5086E5B-5B34-4B9E-89E9-17AE658F56C4}" dt="2023-10-28T17:02:57.996" v="7375" actId="1076"/>
          <ac:spMkLst>
            <pc:docMk/>
            <pc:sldMk cId="29289546" sldId="295"/>
            <ac:spMk id="10" creationId="{8CE06164-0D54-AF34-9521-9E0222E81469}"/>
          </ac:spMkLst>
        </pc:spChg>
        <pc:picChg chg="add del mod">
          <ac:chgData name="Adeline Le Ray" userId="10c79f83957efa03" providerId="LiveId" clId="{E5086E5B-5B34-4B9E-89E9-17AE658F56C4}" dt="2023-10-27T16:57:49.642" v="5215" actId="478"/>
          <ac:picMkLst>
            <pc:docMk/>
            <pc:sldMk cId="29289546" sldId="295"/>
            <ac:picMk id="6" creationId="{00584FA4-117A-9242-5472-538739E14F3F}"/>
          </ac:picMkLst>
        </pc:picChg>
        <pc:picChg chg="add mod">
          <ac:chgData name="Adeline Le Ray" userId="10c79f83957efa03" providerId="LiveId" clId="{E5086E5B-5B34-4B9E-89E9-17AE658F56C4}" dt="2023-10-28T16:51:40.482" v="7164" actId="1076"/>
          <ac:picMkLst>
            <pc:docMk/>
            <pc:sldMk cId="29289546" sldId="295"/>
            <ac:picMk id="7" creationId="{33E07384-983F-D132-1D54-F0901215BF66}"/>
          </ac:picMkLst>
        </pc:picChg>
      </pc:sldChg>
      <pc:sldChg chg="modSp new mod">
        <pc:chgData name="Adeline Le Ray" userId="10c79f83957efa03" providerId="LiveId" clId="{E5086E5B-5B34-4B9E-89E9-17AE658F56C4}" dt="2023-10-27T16:59:22.139" v="5233" actId="20577"/>
        <pc:sldMkLst>
          <pc:docMk/>
          <pc:sldMk cId="3494321010" sldId="296"/>
        </pc:sldMkLst>
        <pc:spChg chg="mod">
          <ac:chgData name="Adeline Le Ray" userId="10c79f83957efa03" providerId="LiveId" clId="{E5086E5B-5B34-4B9E-89E9-17AE658F56C4}" dt="2023-10-27T16:59:22.139" v="5233" actId="20577"/>
          <ac:spMkLst>
            <pc:docMk/>
            <pc:sldMk cId="3494321010" sldId="296"/>
            <ac:spMk id="2" creationId="{ED890282-7CFE-E7EF-1438-295CF342E751}"/>
          </ac:spMkLst>
        </pc:spChg>
      </pc:sldChg>
      <pc:sldChg chg="addSp modSp new mod">
        <pc:chgData name="Adeline Le Ray" userId="10c79f83957efa03" providerId="LiveId" clId="{E5086E5B-5B34-4B9E-89E9-17AE658F56C4}" dt="2023-10-28T16:19:07.278" v="6572" actId="20577"/>
        <pc:sldMkLst>
          <pc:docMk/>
          <pc:sldMk cId="2709493704" sldId="297"/>
        </pc:sldMkLst>
        <pc:spChg chg="add mod">
          <ac:chgData name="Adeline Le Ray" userId="10c79f83957efa03" providerId="LiveId" clId="{E5086E5B-5B34-4B9E-89E9-17AE658F56C4}" dt="2023-10-28T16:19:07.278" v="6572" actId="20577"/>
          <ac:spMkLst>
            <pc:docMk/>
            <pc:sldMk cId="2709493704" sldId="297"/>
            <ac:spMk id="4" creationId="{98FB596A-B304-5AF8-98F7-485F2C5E07A5}"/>
          </ac:spMkLst>
        </pc:spChg>
        <pc:picChg chg="add mod">
          <ac:chgData name="Adeline Le Ray" userId="10c79f83957efa03" providerId="LiveId" clId="{E5086E5B-5B34-4B9E-89E9-17AE658F56C4}" dt="2023-10-28T16:17:35.457" v="6539" actId="1036"/>
          <ac:picMkLst>
            <pc:docMk/>
            <pc:sldMk cId="2709493704" sldId="297"/>
            <ac:picMk id="3" creationId="{56AB5113-6E7C-F365-9D9C-612C04A0850B}"/>
          </ac:picMkLst>
        </pc:picChg>
        <pc:picChg chg="add mod">
          <ac:chgData name="Adeline Le Ray" userId="10c79f83957efa03" providerId="LiveId" clId="{E5086E5B-5B34-4B9E-89E9-17AE658F56C4}" dt="2023-10-28T16:17:14.185" v="6530" actId="14100"/>
          <ac:picMkLst>
            <pc:docMk/>
            <pc:sldMk cId="2709493704" sldId="297"/>
            <ac:picMk id="11266" creationId="{144438E2-3DF1-EA93-F370-825ED71575E2}"/>
          </ac:picMkLst>
        </pc:picChg>
      </pc:sldChg>
      <pc:sldChg chg="addSp modSp new mod">
        <pc:chgData name="Adeline Le Ray" userId="10c79f83957efa03" providerId="LiveId" clId="{E5086E5B-5B34-4B9E-89E9-17AE658F56C4}" dt="2023-10-28T16:16:49.880" v="6525" actId="20577"/>
        <pc:sldMkLst>
          <pc:docMk/>
          <pc:sldMk cId="3042260210" sldId="298"/>
        </pc:sldMkLst>
        <pc:spChg chg="add mod">
          <ac:chgData name="Adeline Le Ray" userId="10c79f83957efa03" providerId="LiveId" clId="{E5086E5B-5B34-4B9E-89E9-17AE658F56C4}" dt="2023-10-28T16:16:49.880" v="6525" actId="20577"/>
          <ac:spMkLst>
            <pc:docMk/>
            <pc:sldMk cId="3042260210" sldId="298"/>
            <ac:spMk id="4" creationId="{DCED8F31-5570-B4E7-5501-983F749C5A24}"/>
          </ac:spMkLst>
        </pc:spChg>
        <pc:picChg chg="add mod">
          <ac:chgData name="Adeline Le Ray" userId="10c79f83957efa03" providerId="LiveId" clId="{E5086E5B-5B34-4B9E-89E9-17AE658F56C4}" dt="2023-10-28T16:16:07.647" v="6465" actId="1076"/>
          <ac:picMkLst>
            <pc:docMk/>
            <pc:sldMk cId="3042260210" sldId="298"/>
            <ac:picMk id="3" creationId="{7B0B8EAF-98E7-5704-3420-3D946A23A0BC}"/>
          </ac:picMkLst>
        </pc:picChg>
        <pc:picChg chg="add mod">
          <ac:chgData name="Adeline Le Ray" userId="10c79f83957efa03" providerId="LiveId" clId="{E5086E5B-5B34-4B9E-89E9-17AE658F56C4}" dt="2023-10-28T16:15:43.324" v="6458" actId="14100"/>
          <ac:picMkLst>
            <pc:docMk/>
            <pc:sldMk cId="3042260210" sldId="298"/>
            <ac:picMk id="13314" creationId="{D766CC5A-D9DE-0211-58BC-C8300EE33DC7}"/>
          </ac:picMkLst>
        </pc:picChg>
      </pc:sldChg>
      <pc:sldChg chg="addSp delSp modSp new mod">
        <pc:chgData name="Adeline Le Ray" userId="10c79f83957efa03" providerId="LiveId" clId="{E5086E5B-5B34-4B9E-89E9-17AE658F56C4}" dt="2023-10-29T11:21:29.257" v="8915" actId="1076"/>
        <pc:sldMkLst>
          <pc:docMk/>
          <pc:sldMk cId="2592010388" sldId="299"/>
        </pc:sldMkLst>
        <pc:spChg chg="add mod">
          <ac:chgData name="Adeline Le Ray" userId="10c79f83957efa03" providerId="LiveId" clId="{E5086E5B-5B34-4B9E-89E9-17AE658F56C4}" dt="2023-10-28T16:15:05.581" v="6453" actId="20577"/>
          <ac:spMkLst>
            <pc:docMk/>
            <pc:sldMk cId="2592010388" sldId="299"/>
            <ac:spMk id="3" creationId="{53998104-7F7D-4882-E632-E0B18742B97A}"/>
          </ac:spMkLst>
        </pc:spChg>
        <pc:picChg chg="add del mod">
          <ac:chgData name="Adeline Le Ray" userId="10c79f83957efa03" providerId="LiveId" clId="{E5086E5B-5B34-4B9E-89E9-17AE658F56C4}" dt="2023-10-29T10:57:18.639" v="8438" actId="478"/>
          <ac:picMkLst>
            <pc:docMk/>
            <pc:sldMk cId="2592010388" sldId="299"/>
            <ac:picMk id="4" creationId="{625DA29D-E0C2-671F-A03C-4F3AA8B706FA}"/>
          </ac:picMkLst>
        </pc:picChg>
        <pc:picChg chg="add del mod">
          <ac:chgData name="Adeline Le Ray" userId="10c79f83957efa03" providerId="LiveId" clId="{E5086E5B-5B34-4B9E-89E9-17AE658F56C4}" dt="2023-10-29T10:57:18.639" v="8438" actId="478"/>
          <ac:picMkLst>
            <pc:docMk/>
            <pc:sldMk cId="2592010388" sldId="299"/>
            <ac:picMk id="5" creationId="{61D49D21-056E-43E5-F1A0-CFFD7357B74F}"/>
          </ac:picMkLst>
        </pc:picChg>
        <pc:picChg chg="add del mod">
          <ac:chgData name="Adeline Le Ray" userId="10c79f83957efa03" providerId="LiveId" clId="{E5086E5B-5B34-4B9E-89E9-17AE658F56C4}" dt="2023-10-29T10:57:18.639" v="8438" actId="478"/>
          <ac:picMkLst>
            <pc:docMk/>
            <pc:sldMk cId="2592010388" sldId="299"/>
            <ac:picMk id="6" creationId="{4BC5D208-B017-A629-C4D1-694B7440C83A}"/>
          </ac:picMkLst>
        </pc:picChg>
        <pc:picChg chg="add del mod">
          <ac:chgData name="Adeline Le Ray" userId="10c79f83957efa03" providerId="LiveId" clId="{E5086E5B-5B34-4B9E-89E9-17AE658F56C4}" dt="2023-10-29T10:57:18.639" v="8438" actId="478"/>
          <ac:picMkLst>
            <pc:docMk/>
            <pc:sldMk cId="2592010388" sldId="299"/>
            <ac:picMk id="7" creationId="{F1CBF5DE-FEA3-BE58-4505-24CF048B6B67}"/>
          </ac:picMkLst>
        </pc:picChg>
        <pc:picChg chg="add mod">
          <ac:chgData name="Adeline Le Ray" userId="10c79f83957efa03" providerId="LiveId" clId="{E5086E5B-5B34-4B9E-89E9-17AE658F56C4}" dt="2023-10-29T11:21:25.220" v="8914" actId="571"/>
          <ac:picMkLst>
            <pc:docMk/>
            <pc:sldMk cId="2592010388" sldId="299"/>
            <ac:picMk id="8" creationId="{F4DC0DB0-C80D-7CD0-E178-54E8604A2B04}"/>
          </ac:picMkLst>
        </pc:picChg>
        <pc:picChg chg="add mod">
          <ac:chgData name="Adeline Le Ray" userId="10c79f83957efa03" providerId="LiveId" clId="{E5086E5B-5B34-4B9E-89E9-17AE658F56C4}" dt="2023-10-29T11:21:29.257" v="8915" actId="1076"/>
          <ac:picMkLst>
            <pc:docMk/>
            <pc:sldMk cId="2592010388" sldId="299"/>
            <ac:picMk id="4098" creationId="{D85DE040-8C81-2F9A-B5C8-564A11FB4C50}"/>
          </ac:picMkLst>
        </pc:picChg>
        <pc:picChg chg="add mod">
          <ac:chgData name="Adeline Le Ray" userId="10c79f83957efa03" providerId="LiveId" clId="{E5086E5B-5B34-4B9E-89E9-17AE658F56C4}" dt="2023-10-29T11:21:29.257" v="8915" actId="1076"/>
          <ac:picMkLst>
            <pc:docMk/>
            <pc:sldMk cId="2592010388" sldId="299"/>
            <ac:picMk id="4100" creationId="{763A298E-7A41-7DDF-CA48-6A72DA3771ED}"/>
          </ac:picMkLst>
        </pc:picChg>
        <pc:picChg chg="add mod">
          <ac:chgData name="Adeline Le Ray" userId="10c79f83957efa03" providerId="LiveId" clId="{E5086E5B-5B34-4B9E-89E9-17AE658F56C4}" dt="2023-10-29T11:20:56.105" v="8906" actId="1076"/>
          <ac:picMkLst>
            <pc:docMk/>
            <pc:sldMk cId="2592010388" sldId="299"/>
            <ac:picMk id="4102" creationId="{9762799A-7E88-8FDD-AD3D-8A00BB7F47AA}"/>
          </ac:picMkLst>
        </pc:picChg>
        <pc:picChg chg="add mod">
          <ac:chgData name="Adeline Le Ray" userId="10c79f83957efa03" providerId="LiveId" clId="{E5086E5B-5B34-4B9E-89E9-17AE658F56C4}" dt="2023-10-29T11:20:56.105" v="8906" actId="1076"/>
          <ac:picMkLst>
            <pc:docMk/>
            <pc:sldMk cId="2592010388" sldId="299"/>
            <ac:picMk id="4104" creationId="{28171B21-CEBD-97CC-91DA-3163726BE7B8}"/>
          </ac:picMkLst>
        </pc:picChg>
        <pc:picChg chg="add mod">
          <ac:chgData name="Adeline Le Ray" userId="10c79f83957efa03" providerId="LiveId" clId="{E5086E5B-5B34-4B9E-89E9-17AE658F56C4}" dt="2023-10-29T11:20:56.105" v="8906" actId="1076"/>
          <ac:picMkLst>
            <pc:docMk/>
            <pc:sldMk cId="2592010388" sldId="299"/>
            <ac:picMk id="4106" creationId="{9863253E-3216-AA53-963C-CAC2A2AA80B5}"/>
          </ac:picMkLst>
        </pc:picChg>
        <pc:picChg chg="add del mod">
          <ac:chgData name="Adeline Le Ray" userId="10c79f83957efa03" providerId="LiveId" clId="{E5086E5B-5B34-4B9E-89E9-17AE658F56C4}" dt="2023-10-29T10:57:20.278" v="8440" actId="478"/>
          <ac:picMkLst>
            <pc:docMk/>
            <pc:sldMk cId="2592010388" sldId="299"/>
            <ac:picMk id="14338" creationId="{8737DACD-4953-3BC8-21AF-F0E871001386}"/>
          </ac:picMkLst>
        </pc:picChg>
        <pc:picChg chg="add del mod">
          <ac:chgData name="Adeline Le Ray" userId="10c79f83957efa03" providerId="LiveId" clId="{E5086E5B-5B34-4B9E-89E9-17AE658F56C4}" dt="2023-10-29T10:57:19.845" v="8439" actId="478"/>
          <ac:picMkLst>
            <pc:docMk/>
            <pc:sldMk cId="2592010388" sldId="299"/>
            <ac:picMk id="14340" creationId="{F08889F6-9ADB-F83B-FA2C-AE3451E0A848}"/>
          </ac:picMkLst>
        </pc:picChg>
        <pc:picChg chg="add del mod">
          <ac:chgData name="Adeline Le Ray" userId="10c79f83957efa03" providerId="LiveId" clId="{E5086E5B-5B34-4B9E-89E9-17AE658F56C4}" dt="2023-10-29T10:57:20.798" v="8441" actId="478"/>
          <ac:picMkLst>
            <pc:docMk/>
            <pc:sldMk cId="2592010388" sldId="299"/>
            <ac:picMk id="14342" creationId="{B1B9137D-9C89-D0EA-6DC4-CE72A59CA833}"/>
          </ac:picMkLst>
        </pc:picChg>
        <pc:picChg chg="add del mod">
          <ac:chgData name="Adeline Le Ray" userId="10c79f83957efa03" providerId="LiveId" clId="{E5086E5B-5B34-4B9E-89E9-17AE658F56C4}" dt="2023-10-29T10:57:21.254" v="8442" actId="478"/>
          <ac:picMkLst>
            <pc:docMk/>
            <pc:sldMk cId="2592010388" sldId="299"/>
            <ac:picMk id="14344" creationId="{AFF256E0-3BDE-904E-686D-A272FDD34F9F}"/>
          </ac:picMkLst>
        </pc:picChg>
        <pc:picChg chg="add del mod">
          <ac:chgData name="Adeline Le Ray" userId="10c79f83957efa03" providerId="LiveId" clId="{E5086E5B-5B34-4B9E-89E9-17AE658F56C4}" dt="2023-10-29T10:57:18.639" v="8438" actId="478"/>
          <ac:picMkLst>
            <pc:docMk/>
            <pc:sldMk cId="2592010388" sldId="299"/>
            <ac:picMk id="14346" creationId="{76E1239F-8375-15D9-DBB8-6C2752867927}"/>
          </ac:picMkLst>
        </pc:picChg>
      </pc:sldChg>
      <pc:sldChg chg="addSp modSp new mod">
        <pc:chgData name="Adeline Le Ray" userId="10c79f83957efa03" providerId="LiveId" clId="{E5086E5B-5B34-4B9E-89E9-17AE658F56C4}" dt="2023-10-28T16:19:45.475" v="6580" actId="1076"/>
        <pc:sldMkLst>
          <pc:docMk/>
          <pc:sldMk cId="657301782" sldId="300"/>
        </pc:sldMkLst>
        <pc:spChg chg="add mod">
          <ac:chgData name="Adeline Le Ray" userId="10c79f83957efa03" providerId="LiveId" clId="{E5086E5B-5B34-4B9E-89E9-17AE658F56C4}" dt="2023-10-28T16:19:02.486" v="6569" actId="20577"/>
          <ac:spMkLst>
            <pc:docMk/>
            <pc:sldMk cId="657301782" sldId="300"/>
            <ac:spMk id="6" creationId="{4A9CDEDD-2037-94BD-8225-9E2B21E570DE}"/>
          </ac:spMkLst>
        </pc:spChg>
        <pc:picChg chg="add mod">
          <ac:chgData name="Adeline Le Ray" userId="10c79f83957efa03" providerId="LiveId" clId="{E5086E5B-5B34-4B9E-89E9-17AE658F56C4}" dt="2023-10-28T16:19:41.620" v="6579" actId="1076"/>
          <ac:picMkLst>
            <pc:docMk/>
            <pc:sldMk cId="657301782" sldId="300"/>
            <ac:picMk id="3" creationId="{536C45F8-6423-984D-7DEC-1DF0F8823999}"/>
          </ac:picMkLst>
        </pc:picChg>
        <pc:picChg chg="add mod">
          <ac:chgData name="Adeline Le Ray" userId="10c79f83957efa03" providerId="LiveId" clId="{E5086E5B-5B34-4B9E-89E9-17AE658F56C4}" dt="2023-10-28T16:19:45.475" v="6580" actId="1076"/>
          <ac:picMkLst>
            <pc:docMk/>
            <pc:sldMk cId="657301782" sldId="300"/>
            <ac:picMk id="4" creationId="{BA05157D-AFA5-CAB2-8379-594B07968BA1}"/>
          </ac:picMkLst>
        </pc:picChg>
        <pc:picChg chg="add mod">
          <ac:chgData name="Adeline Le Ray" userId="10c79f83957efa03" providerId="LiveId" clId="{E5086E5B-5B34-4B9E-89E9-17AE658F56C4}" dt="2023-10-28T16:19:33.460" v="6578"/>
          <ac:picMkLst>
            <pc:docMk/>
            <pc:sldMk cId="657301782" sldId="300"/>
            <ac:picMk id="5" creationId="{FCFDD140-A180-5486-9A1F-C18C28D189F2}"/>
          </ac:picMkLst>
        </pc:picChg>
      </pc:sldChg>
      <pc:sldMasterChg chg="modSldLayout">
        <pc:chgData name="Adeline Le Ray" userId="10c79f83957efa03" providerId="LiveId" clId="{E5086E5B-5B34-4B9E-89E9-17AE658F56C4}" dt="2023-10-27T16:58:56.868" v="5225" actId="207"/>
        <pc:sldMasterMkLst>
          <pc:docMk/>
          <pc:sldMasterMk cId="0" sldId="2147483648"/>
        </pc:sldMasterMkLst>
        <pc:sldLayoutChg chg="delSp modSp mod">
          <pc:chgData name="Adeline Le Ray" userId="10c79f83957efa03" providerId="LiveId" clId="{E5086E5B-5B34-4B9E-89E9-17AE658F56C4}" dt="2023-10-27T08:05:55.190" v="1603" actId="207"/>
          <pc:sldLayoutMkLst>
            <pc:docMk/>
            <pc:sldMasterMk cId="0" sldId="2147483648"/>
            <pc:sldLayoutMk cId="0" sldId="2147483651"/>
          </pc:sldLayoutMkLst>
          <pc:spChg chg="mod topLvl">
            <ac:chgData name="Adeline Le Ray" userId="10c79f83957efa03" providerId="LiveId" clId="{E5086E5B-5B34-4B9E-89E9-17AE658F56C4}" dt="2023-10-27T08:05:46.403" v="1602" actId="165"/>
            <ac:spMkLst>
              <pc:docMk/>
              <pc:sldMasterMk cId="0" sldId="2147483648"/>
              <pc:sldLayoutMk cId="0" sldId="2147483651"/>
              <ac:spMk id="11" creationId="{00000000-0000-0000-0000-000000000000}"/>
            </ac:spMkLst>
          </pc:spChg>
          <pc:spChg chg="mod topLvl">
            <ac:chgData name="Adeline Le Ray" userId="10c79f83957efa03" providerId="LiveId" clId="{E5086E5B-5B34-4B9E-89E9-17AE658F56C4}" dt="2023-10-27T08:05:55.190" v="1603" actId="207"/>
            <ac:spMkLst>
              <pc:docMk/>
              <pc:sldMasterMk cId="0" sldId="2147483648"/>
              <pc:sldLayoutMk cId="0" sldId="2147483651"/>
              <ac:spMk id="16" creationId="{00000000-0000-0000-0000-000000000000}"/>
            </ac:spMkLst>
          </pc:spChg>
          <pc:grpChg chg="del">
            <ac:chgData name="Adeline Le Ray" userId="10c79f83957efa03" providerId="LiveId" clId="{E5086E5B-5B34-4B9E-89E9-17AE658F56C4}" dt="2023-10-27T08:05:46.403" v="1602" actId="165"/>
            <ac:grpSpMkLst>
              <pc:docMk/>
              <pc:sldMasterMk cId="0" sldId="2147483648"/>
              <pc:sldLayoutMk cId="0" sldId="2147483651"/>
              <ac:grpSpMk id="7" creationId="{00000000-0000-0000-0000-000000000000}"/>
            </ac:grpSpMkLst>
          </pc:grpChg>
        </pc:sldLayoutChg>
        <pc:sldLayoutChg chg="modSp mod">
          <pc:chgData name="Adeline Le Ray" userId="10c79f83957efa03" providerId="LiveId" clId="{E5086E5B-5B34-4B9E-89E9-17AE658F56C4}" dt="2023-10-27T16:58:56.868" v="5225" actId="207"/>
          <pc:sldLayoutMkLst>
            <pc:docMk/>
            <pc:sldMasterMk cId="0" sldId="2147483648"/>
            <pc:sldLayoutMk cId="0" sldId="2147483656"/>
          </pc:sldLayoutMkLst>
          <pc:spChg chg="mod">
            <ac:chgData name="Adeline Le Ray" userId="10c79f83957efa03" providerId="LiveId" clId="{E5086E5B-5B34-4B9E-89E9-17AE658F56C4}" dt="2023-10-27T16:58:56.868" v="5225" actId="207"/>
            <ac:spMkLst>
              <pc:docMk/>
              <pc:sldMasterMk cId="0" sldId="2147483648"/>
              <pc:sldLayoutMk cId="0" sldId="2147483656"/>
              <ac:spMk id="7" creationId="{00000000-0000-0000-0000-000000000000}"/>
            </ac:spMkLst>
          </pc:spChg>
          <pc:spChg chg="mod">
            <ac:chgData name="Adeline Le Ray" userId="10c79f83957efa03" providerId="LiveId" clId="{E5086E5B-5B34-4B9E-89E9-17AE658F56C4}" dt="2023-10-27T08:02:06.828" v="1492" actId="207"/>
            <ac:spMkLst>
              <pc:docMk/>
              <pc:sldMasterMk cId="0" sldId="2147483648"/>
              <pc:sldLayoutMk cId="0" sldId="2147483656"/>
              <ac:spMk id="8" creationId="{00000000-0000-0000-0000-000000000000}"/>
            </ac:spMkLst>
          </pc:spChg>
          <pc:spChg chg="mod">
            <ac:chgData name="Adeline Le Ray" userId="10c79f83957efa03" providerId="LiveId" clId="{E5086E5B-5B34-4B9E-89E9-17AE658F56C4}" dt="2023-10-26T19:45:50.566" v="121" actId="207"/>
            <ac:spMkLst>
              <pc:docMk/>
              <pc:sldMasterMk cId="0" sldId="2147483648"/>
              <pc:sldLayoutMk cId="0" sldId="2147483656"/>
              <ac:spMk id="17" creationId="{00000000-0000-0000-0000-000000000000}"/>
            </ac:spMkLst>
          </pc:spChg>
        </pc:sldLayoutChg>
        <pc:sldLayoutChg chg="modSp mod">
          <pc:chgData name="Adeline Le Ray" userId="10c79f83957efa03" providerId="LiveId" clId="{E5086E5B-5B34-4B9E-89E9-17AE658F56C4}" dt="2023-10-27T16:58:44.583" v="5223" actId="207"/>
          <pc:sldLayoutMkLst>
            <pc:docMk/>
            <pc:sldMasterMk cId="0" sldId="2147483648"/>
            <pc:sldLayoutMk cId="0" sldId="2147483657"/>
          </pc:sldLayoutMkLst>
          <pc:spChg chg="mod">
            <ac:chgData name="Adeline Le Ray" userId="10c79f83957efa03" providerId="LiveId" clId="{E5086E5B-5B34-4B9E-89E9-17AE658F56C4}" dt="2023-10-27T16:58:44.583" v="5223" actId="207"/>
            <ac:spMkLst>
              <pc:docMk/>
              <pc:sldMasterMk cId="0" sldId="2147483648"/>
              <pc:sldLayoutMk cId="0" sldId="2147483657"/>
              <ac:spMk id="7" creationId="{00000000-0000-0000-0000-000000000000}"/>
            </ac:spMkLst>
          </pc:spChg>
          <pc:spChg chg="mod">
            <ac:chgData name="Adeline Le Ray" userId="10c79f83957efa03" providerId="LiveId" clId="{E5086E5B-5B34-4B9E-89E9-17AE658F56C4}" dt="2023-10-26T19:45:56.087" v="122" actId="207"/>
            <ac:spMkLst>
              <pc:docMk/>
              <pc:sldMasterMk cId="0" sldId="2147483648"/>
              <pc:sldLayoutMk cId="0" sldId="2147483657"/>
              <ac:spMk id="11" creationId="{00000000-0000-0000-0000-000000000000}"/>
            </ac:spMkLst>
          </pc:spChg>
          <pc:spChg chg="mod">
            <ac:chgData name="Adeline Le Ray" userId="10c79f83957efa03" providerId="LiveId" clId="{E5086E5B-5B34-4B9E-89E9-17AE658F56C4}" dt="2023-10-27T08:02:16.636" v="1493" actId="207"/>
            <ac:spMkLst>
              <pc:docMk/>
              <pc:sldMasterMk cId="0" sldId="2147483648"/>
              <pc:sldLayoutMk cId="0" sldId="2147483657"/>
              <ac:spMk id="12"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074DA-1C44-4B07-B6DC-0DF448CA8D47}"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fr-FR"/>
        </a:p>
      </dgm:t>
    </dgm:pt>
    <dgm:pt modelId="{78F763C6-C512-4FE8-8CB4-3D90E4EA7F97}">
      <dgm:prSet phldrT="[Text]"/>
      <dgm:spPr>
        <a:solidFill>
          <a:srgbClr val="DEA72F"/>
        </a:solidFill>
      </dgm:spPr>
      <dgm:t>
        <a:bodyPr/>
        <a:lstStyle/>
        <a:p>
          <a:r>
            <a:rPr lang="fr-FR" dirty="0"/>
            <a:t>Indicateur</a:t>
          </a:r>
        </a:p>
      </dgm:t>
    </dgm:pt>
    <dgm:pt modelId="{93121810-A742-400B-BDF8-7F36025EB5FD}" type="parTrans" cxnId="{8CB49292-185A-4D67-8FD2-5DE6A5CC171A}">
      <dgm:prSet/>
      <dgm:spPr/>
      <dgm:t>
        <a:bodyPr/>
        <a:lstStyle/>
        <a:p>
          <a:endParaRPr lang="fr-FR"/>
        </a:p>
      </dgm:t>
    </dgm:pt>
    <dgm:pt modelId="{0397E1F4-9A2A-4291-9337-DF4D74899B81}" type="sibTrans" cxnId="{8CB49292-185A-4D67-8FD2-5DE6A5CC171A}">
      <dgm:prSet/>
      <dgm:spPr/>
      <dgm:t>
        <a:bodyPr/>
        <a:lstStyle/>
        <a:p>
          <a:endParaRPr lang="fr-FR"/>
        </a:p>
      </dgm:t>
    </dgm:pt>
    <dgm:pt modelId="{E58CF808-ED3C-4D89-84D2-CEFAA992BFDD}">
      <dgm:prSet phldrT="[Text]"/>
      <dgm:spPr>
        <a:solidFill>
          <a:srgbClr val="DEA72F"/>
        </a:solidFill>
      </dgm:spPr>
      <dgm:t>
        <a:bodyPr/>
        <a:lstStyle/>
        <a:p>
          <a:r>
            <a:rPr lang="fr-FR" dirty="0"/>
            <a:t>Année</a:t>
          </a:r>
        </a:p>
      </dgm:t>
    </dgm:pt>
    <dgm:pt modelId="{453336F6-9138-4198-9859-D6E8476F4E3B}" type="parTrans" cxnId="{6CC3DF8E-5C84-437D-A84D-61DA306EF4C5}">
      <dgm:prSet/>
      <dgm:spPr/>
      <dgm:t>
        <a:bodyPr/>
        <a:lstStyle/>
        <a:p>
          <a:endParaRPr lang="fr-FR"/>
        </a:p>
      </dgm:t>
    </dgm:pt>
    <dgm:pt modelId="{A781C5EF-82BA-4DFE-8280-A8A7684B8C29}" type="sibTrans" cxnId="{6CC3DF8E-5C84-437D-A84D-61DA306EF4C5}">
      <dgm:prSet/>
      <dgm:spPr/>
      <dgm:t>
        <a:bodyPr/>
        <a:lstStyle/>
        <a:p>
          <a:endParaRPr lang="fr-FR"/>
        </a:p>
      </dgm:t>
    </dgm:pt>
    <dgm:pt modelId="{4401A03A-7379-412B-843A-7FBF281EF6CF}">
      <dgm:prSet phldrT="[Text]"/>
      <dgm:spPr/>
      <dgm:t>
        <a:bodyPr/>
        <a:lstStyle/>
        <a:p>
          <a:r>
            <a:rPr lang="fr-FR" dirty="0"/>
            <a:t>Pays</a:t>
          </a:r>
        </a:p>
      </dgm:t>
    </dgm:pt>
    <dgm:pt modelId="{DD52FA48-607B-4CB8-B395-32E669A5195D}" type="parTrans" cxnId="{AC2A5891-FA24-4656-9337-10FC3399CECD}">
      <dgm:prSet/>
      <dgm:spPr/>
      <dgm:t>
        <a:bodyPr/>
        <a:lstStyle/>
        <a:p>
          <a:endParaRPr lang="fr-FR"/>
        </a:p>
      </dgm:t>
    </dgm:pt>
    <dgm:pt modelId="{54F4B6DE-51D1-4EDB-ACB0-9323D3BCE6ED}" type="sibTrans" cxnId="{AC2A5891-FA24-4656-9337-10FC3399CECD}">
      <dgm:prSet/>
      <dgm:spPr/>
      <dgm:t>
        <a:bodyPr/>
        <a:lstStyle/>
        <a:p>
          <a:endParaRPr lang="fr-FR"/>
        </a:p>
      </dgm:t>
    </dgm:pt>
    <dgm:pt modelId="{32BB4581-48FA-4DCC-B6D4-26847D463B18}">
      <dgm:prSet phldrT="[Text]" custT="1"/>
      <dgm:spPr/>
      <dgm:t>
        <a:bodyPr/>
        <a:lstStyle/>
        <a:p>
          <a:r>
            <a:rPr lang="fr-FR" sz="1700" dirty="0">
              <a:solidFill>
                <a:schemeClr val="tx1"/>
              </a:solidFill>
            </a:rPr>
            <a:t>149 pays, </a:t>
          </a:r>
        </a:p>
        <a:p>
          <a:r>
            <a:rPr lang="fr-FR" sz="1700" dirty="0">
              <a:solidFill>
                <a:schemeClr val="tx1"/>
              </a:solidFill>
            </a:rPr>
            <a:t>7 </a:t>
          </a:r>
          <a:r>
            <a:rPr lang="fr-FR" sz="1800" dirty="0">
              <a:solidFill>
                <a:schemeClr val="tx1"/>
              </a:solidFill>
            </a:rPr>
            <a:t>indicateurs</a:t>
          </a:r>
          <a:r>
            <a:rPr lang="fr-FR" sz="1700" dirty="0">
              <a:solidFill>
                <a:schemeClr val="tx1"/>
              </a:solidFill>
            </a:rPr>
            <a:t>, </a:t>
          </a:r>
        </a:p>
        <a:p>
          <a:r>
            <a:rPr lang="fr-FR" sz="1700" dirty="0">
              <a:solidFill>
                <a:schemeClr val="tx1"/>
              </a:solidFill>
            </a:rPr>
            <a:t>21 années</a:t>
          </a:r>
        </a:p>
      </dgm:t>
    </dgm:pt>
    <dgm:pt modelId="{1A264245-C32C-4A21-AB3B-A1BC1492D769}" type="parTrans" cxnId="{4B7C1344-669F-463B-AD21-6B1C27F9A782}">
      <dgm:prSet/>
      <dgm:spPr/>
      <dgm:t>
        <a:bodyPr/>
        <a:lstStyle/>
        <a:p>
          <a:endParaRPr lang="fr-FR"/>
        </a:p>
      </dgm:t>
    </dgm:pt>
    <dgm:pt modelId="{D063D6B3-2A61-4865-8C2D-B7604FB1E891}" type="sibTrans" cxnId="{4B7C1344-669F-463B-AD21-6B1C27F9A782}">
      <dgm:prSet/>
      <dgm:spPr/>
      <dgm:t>
        <a:bodyPr/>
        <a:lstStyle/>
        <a:p>
          <a:endParaRPr lang="fr-FR"/>
        </a:p>
      </dgm:t>
    </dgm:pt>
    <dgm:pt modelId="{152F4B38-0359-4A1E-ADFB-A4AAEC0BC319}" type="pres">
      <dgm:prSet presAssocID="{D79074DA-1C44-4B07-B6DC-0DF448CA8D47}" presName="Name0" presStyleCnt="0">
        <dgm:presLayoutVars>
          <dgm:chMax val="4"/>
          <dgm:resizeHandles val="exact"/>
        </dgm:presLayoutVars>
      </dgm:prSet>
      <dgm:spPr/>
    </dgm:pt>
    <dgm:pt modelId="{200A9C8C-5EEF-4032-BE65-932B38130F94}" type="pres">
      <dgm:prSet presAssocID="{D79074DA-1C44-4B07-B6DC-0DF448CA8D47}" presName="ellipse" presStyleLbl="trBgShp" presStyleIdx="0" presStyleCnt="1"/>
      <dgm:spPr>
        <a:solidFill>
          <a:schemeClr val="bg1">
            <a:lumMod val="95000"/>
            <a:alpha val="40000"/>
          </a:schemeClr>
        </a:solidFill>
      </dgm:spPr>
    </dgm:pt>
    <dgm:pt modelId="{E8E206E2-03AF-43BB-A419-36D6ABA37A18}" type="pres">
      <dgm:prSet presAssocID="{D79074DA-1C44-4B07-B6DC-0DF448CA8D47}" presName="arrow1" presStyleLbl="fgShp" presStyleIdx="0" presStyleCnt="1"/>
      <dgm:spPr>
        <a:solidFill>
          <a:srgbClr val="DEA72F"/>
        </a:solidFill>
      </dgm:spPr>
    </dgm:pt>
    <dgm:pt modelId="{F3104C66-92D2-478D-A0BB-6CA5CD33F128}" type="pres">
      <dgm:prSet presAssocID="{D79074DA-1C44-4B07-B6DC-0DF448CA8D47}" presName="rectangle" presStyleLbl="revTx" presStyleIdx="0" presStyleCnt="1" custScaleX="79048">
        <dgm:presLayoutVars>
          <dgm:bulletEnabled val="1"/>
        </dgm:presLayoutVars>
      </dgm:prSet>
      <dgm:spPr/>
    </dgm:pt>
    <dgm:pt modelId="{BBC4FF57-7C0D-4AB9-A8FF-C4ED8840B032}" type="pres">
      <dgm:prSet presAssocID="{E58CF808-ED3C-4D89-84D2-CEFAA992BFDD}" presName="item1" presStyleLbl="node1" presStyleIdx="0" presStyleCnt="3">
        <dgm:presLayoutVars>
          <dgm:bulletEnabled val="1"/>
        </dgm:presLayoutVars>
      </dgm:prSet>
      <dgm:spPr/>
    </dgm:pt>
    <dgm:pt modelId="{B32E970F-CA93-45AA-91B8-D70AAC5BF041}" type="pres">
      <dgm:prSet presAssocID="{4401A03A-7379-412B-843A-7FBF281EF6CF}" presName="item2" presStyleLbl="node1" presStyleIdx="1" presStyleCnt="3">
        <dgm:presLayoutVars>
          <dgm:bulletEnabled val="1"/>
        </dgm:presLayoutVars>
      </dgm:prSet>
      <dgm:spPr/>
    </dgm:pt>
    <dgm:pt modelId="{35E458AB-CE47-4906-AC42-C3497E19801F}" type="pres">
      <dgm:prSet presAssocID="{32BB4581-48FA-4DCC-B6D4-26847D463B18}" presName="item3" presStyleLbl="node1" presStyleIdx="2" presStyleCnt="3">
        <dgm:presLayoutVars>
          <dgm:bulletEnabled val="1"/>
        </dgm:presLayoutVars>
      </dgm:prSet>
      <dgm:spPr/>
    </dgm:pt>
    <dgm:pt modelId="{2C8B49C8-0473-4B75-B576-B2297ED20294}" type="pres">
      <dgm:prSet presAssocID="{D79074DA-1C44-4B07-B6DC-0DF448CA8D47}" presName="funnel" presStyleLbl="trAlignAcc1" presStyleIdx="0" presStyleCnt="1"/>
      <dgm:spPr>
        <a:solidFill>
          <a:schemeClr val="tx1">
            <a:alpha val="40000"/>
          </a:schemeClr>
        </a:solidFill>
        <a:ln>
          <a:solidFill>
            <a:schemeClr val="tx1"/>
          </a:solidFill>
        </a:ln>
      </dgm:spPr>
    </dgm:pt>
  </dgm:ptLst>
  <dgm:cxnLst>
    <dgm:cxn modelId="{390AA71D-E61C-4CC5-BE3B-433B6CEC4768}" type="presOf" srcId="{4401A03A-7379-412B-843A-7FBF281EF6CF}" destId="{BBC4FF57-7C0D-4AB9-A8FF-C4ED8840B032}" srcOrd="0" destOrd="0" presId="urn:microsoft.com/office/officeart/2005/8/layout/funnel1"/>
    <dgm:cxn modelId="{4B7C1344-669F-463B-AD21-6B1C27F9A782}" srcId="{D79074DA-1C44-4B07-B6DC-0DF448CA8D47}" destId="{32BB4581-48FA-4DCC-B6D4-26847D463B18}" srcOrd="3" destOrd="0" parTransId="{1A264245-C32C-4A21-AB3B-A1BC1492D769}" sibTransId="{D063D6B3-2A61-4865-8C2D-B7604FB1E891}"/>
    <dgm:cxn modelId="{FCD6584D-DBAB-466B-9F93-5802DFF32F22}" type="presOf" srcId="{32BB4581-48FA-4DCC-B6D4-26847D463B18}" destId="{F3104C66-92D2-478D-A0BB-6CA5CD33F128}" srcOrd="0" destOrd="0" presId="urn:microsoft.com/office/officeart/2005/8/layout/funnel1"/>
    <dgm:cxn modelId="{D476AE7E-FB94-497F-81C8-D2C7B3DD9AF3}" type="presOf" srcId="{78F763C6-C512-4FE8-8CB4-3D90E4EA7F97}" destId="{35E458AB-CE47-4906-AC42-C3497E19801F}" srcOrd="0" destOrd="0" presId="urn:microsoft.com/office/officeart/2005/8/layout/funnel1"/>
    <dgm:cxn modelId="{6CC3DF8E-5C84-437D-A84D-61DA306EF4C5}" srcId="{D79074DA-1C44-4B07-B6DC-0DF448CA8D47}" destId="{E58CF808-ED3C-4D89-84D2-CEFAA992BFDD}" srcOrd="1" destOrd="0" parTransId="{453336F6-9138-4198-9859-D6E8476F4E3B}" sibTransId="{A781C5EF-82BA-4DFE-8280-A8A7684B8C29}"/>
    <dgm:cxn modelId="{AC2A5891-FA24-4656-9337-10FC3399CECD}" srcId="{D79074DA-1C44-4B07-B6DC-0DF448CA8D47}" destId="{4401A03A-7379-412B-843A-7FBF281EF6CF}" srcOrd="2" destOrd="0" parTransId="{DD52FA48-607B-4CB8-B395-32E669A5195D}" sibTransId="{54F4B6DE-51D1-4EDB-ACB0-9323D3BCE6ED}"/>
    <dgm:cxn modelId="{8CB49292-185A-4D67-8FD2-5DE6A5CC171A}" srcId="{D79074DA-1C44-4B07-B6DC-0DF448CA8D47}" destId="{78F763C6-C512-4FE8-8CB4-3D90E4EA7F97}" srcOrd="0" destOrd="0" parTransId="{93121810-A742-400B-BDF8-7F36025EB5FD}" sibTransId="{0397E1F4-9A2A-4291-9337-DF4D74899B81}"/>
    <dgm:cxn modelId="{F3A168C2-EACB-4874-8D9A-92196D950F84}" type="presOf" srcId="{E58CF808-ED3C-4D89-84D2-CEFAA992BFDD}" destId="{B32E970F-CA93-45AA-91B8-D70AAC5BF041}" srcOrd="0" destOrd="0" presId="urn:microsoft.com/office/officeart/2005/8/layout/funnel1"/>
    <dgm:cxn modelId="{451341D9-839E-4706-B26B-4D54618A463D}" type="presOf" srcId="{D79074DA-1C44-4B07-B6DC-0DF448CA8D47}" destId="{152F4B38-0359-4A1E-ADFB-A4AAEC0BC319}" srcOrd="0" destOrd="0" presId="urn:microsoft.com/office/officeart/2005/8/layout/funnel1"/>
    <dgm:cxn modelId="{2360FB31-78DF-4E4A-949C-271B7C71FFB8}" type="presParOf" srcId="{152F4B38-0359-4A1E-ADFB-A4AAEC0BC319}" destId="{200A9C8C-5EEF-4032-BE65-932B38130F94}" srcOrd="0" destOrd="0" presId="urn:microsoft.com/office/officeart/2005/8/layout/funnel1"/>
    <dgm:cxn modelId="{F9D69FDB-041B-4CBD-97B6-F7E5E43410C2}" type="presParOf" srcId="{152F4B38-0359-4A1E-ADFB-A4AAEC0BC319}" destId="{E8E206E2-03AF-43BB-A419-36D6ABA37A18}" srcOrd="1" destOrd="0" presId="urn:microsoft.com/office/officeart/2005/8/layout/funnel1"/>
    <dgm:cxn modelId="{1DFD8780-5498-4819-830E-356178366109}" type="presParOf" srcId="{152F4B38-0359-4A1E-ADFB-A4AAEC0BC319}" destId="{F3104C66-92D2-478D-A0BB-6CA5CD33F128}" srcOrd="2" destOrd="0" presId="urn:microsoft.com/office/officeart/2005/8/layout/funnel1"/>
    <dgm:cxn modelId="{395CCFEE-ABC7-4BBB-81B2-4A773198BE1F}" type="presParOf" srcId="{152F4B38-0359-4A1E-ADFB-A4AAEC0BC319}" destId="{BBC4FF57-7C0D-4AB9-A8FF-C4ED8840B032}" srcOrd="3" destOrd="0" presId="urn:microsoft.com/office/officeart/2005/8/layout/funnel1"/>
    <dgm:cxn modelId="{9AD722BB-448C-4D89-9468-22EAA5AACF05}" type="presParOf" srcId="{152F4B38-0359-4A1E-ADFB-A4AAEC0BC319}" destId="{B32E970F-CA93-45AA-91B8-D70AAC5BF041}" srcOrd="4" destOrd="0" presId="urn:microsoft.com/office/officeart/2005/8/layout/funnel1"/>
    <dgm:cxn modelId="{68AD43DA-5A9A-4E01-8B29-FF25C61DE8CE}" type="presParOf" srcId="{152F4B38-0359-4A1E-ADFB-A4AAEC0BC319}" destId="{35E458AB-CE47-4906-AC42-C3497E19801F}" srcOrd="5" destOrd="0" presId="urn:microsoft.com/office/officeart/2005/8/layout/funnel1"/>
    <dgm:cxn modelId="{617DFE1D-0635-45E4-A072-ACB22D6C6D69}" type="presParOf" srcId="{152F4B38-0359-4A1E-ADFB-A4AAEC0BC319}" destId="{2C8B49C8-0473-4B75-B576-B2297ED20294}"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9C88F1-D106-4EFF-AE22-4E80C5687A16}" type="doc">
      <dgm:prSet loTypeId="urn:microsoft.com/office/officeart/2016/7/layout/RoundedRectangleTimeline" loCatId="process" qsTypeId="urn:microsoft.com/office/officeart/2005/8/quickstyle/simple1" qsCatId="simple" csTypeId="urn:microsoft.com/office/officeart/2005/8/colors/accent0_1" csCatId="mainScheme" phldr="1"/>
      <dgm:spPr/>
      <dgm:t>
        <a:bodyPr rtlCol="0"/>
        <a:lstStyle/>
        <a:p>
          <a:pPr rtl="0"/>
          <a:endParaRPr lang="en-US"/>
        </a:p>
      </dgm:t>
    </dgm:pt>
    <dgm:pt modelId="{F9D3BB60-FCE8-47D1-8E35-1FA3BFBFAD0E}">
      <dgm:prSet/>
      <dgm:spPr/>
      <dgm:t>
        <a:bodyPr rtlCol="0"/>
        <a:lstStyle/>
        <a:p>
          <a:pPr rtl="0"/>
          <a:r>
            <a:rPr lang="fr-FR" noProof="1"/>
            <a:t>1970-1999</a:t>
          </a:r>
        </a:p>
      </dgm:t>
    </dgm:pt>
    <dgm:pt modelId="{D29805DD-5F86-446D-A5C7-0618F246E051}" type="parTrans" cxnId="{26BD8E3F-642F-4D3F-9B0D-1AD94E722CBA}">
      <dgm:prSet/>
      <dgm:spPr/>
      <dgm:t>
        <a:bodyPr rtlCol="0"/>
        <a:lstStyle/>
        <a:p>
          <a:pPr rtl="0"/>
          <a:endParaRPr lang="fr-FR" noProof="1"/>
        </a:p>
      </dgm:t>
    </dgm:pt>
    <dgm:pt modelId="{FAC286C4-5EEC-4EB5-9B85-F51803157FEB}" type="sibTrans" cxnId="{26BD8E3F-642F-4D3F-9B0D-1AD94E722CBA}">
      <dgm:prSet/>
      <dgm:spPr/>
      <dgm:t>
        <a:bodyPr rtlCol="0"/>
        <a:lstStyle/>
        <a:p>
          <a:pPr rtl="0"/>
          <a:endParaRPr lang="fr-FR" noProof="1"/>
        </a:p>
      </dgm:t>
    </dgm:pt>
    <dgm:pt modelId="{90E15F73-46B2-46D6-A41B-1DAC5570E59E}">
      <dgm:prSet/>
      <dgm:spPr/>
      <dgm:t>
        <a:bodyPr rtlCol="0"/>
        <a:lstStyle/>
        <a:p>
          <a:pPr rtl="0"/>
          <a:r>
            <a:rPr lang="fr-FR" noProof="1"/>
            <a:t>Données manquantes et trop anciennes</a:t>
          </a:r>
        </a:p>
      </dgm:t>
    </dgm:pt>
    <dgm:pt modelId="{445C3625-EA5B-4BD1-95A2-96FF5639D185}" type="parTrans" cxnId="{616BDF65-E35B-4B1A-AFC5-F5DDFAC4A70E}">
      <dgm:prSet/>
      <dgm:spPr/>
      <dgm:t>
        <a:bodyPr rtlCol="0"/>
        <a:lstStyle/>
        <a:p>
          <a:pPr rtl="0"/>
          <a:endParaRPr lang="fr-FR" noProof="1"/>
        </a:p>
      </dgm:t>
    </dgm:pt>
    <dgm:pt modelId="{43EA26E3-2CD3-440D-86EE-9B931EE59956}" type="sibTrans" cxnId="{616BDF65-E35B-4B1A-AFC5-F5DDFAC4A70E}">
      <dgm:prSet/>
      <dgm:spPr/>
      <dgm:t>
        <a:bodyPr rtlCol="0"/>
        <a:lstStyle/>
        <a:p>
          <a:pPr rtl="0"/>
          <a:endParaRPr lang="fr-FR" noProof="1"/>
        </a:p>
      </dgm:t>
    </dgm:pt>
    <dgm:pt modelId="{39DCD80B-8F6E-4420-A15D-2D339B4EB927}">
      <dgm:prSet/>
      <dgm:spPr>
        <a:solidFill>
          <a:srgbClr val="DEA72F"/>
        </a:solidFill>
      </dgm:spPr>
      <dgm:t>
        <a:bodyPr rtlCol="0"/>
        <a:lstStyle/>
        <a:p>
          <a:pPr rtl="0"/>
          <a:r>
            <a:rPr lang="fr-FR" noProof="1"/>
            <a:t>2000-2015</a:t>
          </a:r>
        </a:p>
      </dgm:t>
    </dgm:pt>
    <dgm:pt modelId="{D95385BB-6A2D-4825-9F29-85C24A32E85D}" type="parTrans" cxnId="{402BFD47-2321-4C66-BF82-EA2D87089052}">
      <dgm:prSet/>
      <dgm:spPr/>
      <dgm:t>
        <a:bodyPr rtlCol="0"/>
        <a:lstStyle/>
        <a:p>
          <a:pPr rtl="0"/>
          <a:endParaRPr lang="fr-FR" noProof="1"/>
        </a:p>
      </dgm:t>
    </dgm:pt>
    <dgm:pt modelId="{4DCFE392-3241-4F93-A27F-F4CBAE60B03B}" type="sibTrans" cxnId="{402BFD47-2321-4C66-BF82-EA2D87089052}">
      <dgm:prSet/>
      <dgm:spPr/>
      <dgm:t>
        <a:bodyPr rtlCol="0"/>
        <a:lstStyle/>
        <a:p>
          <a:pPr rtl="0"/>
          <a:endParaRPr lang="fr-FR" noProof="1"/>
        </a:p>
      </dgm:t>
    </dgm:pt>
    <dgm:pt modelId="{683DF41A-7EC0-485E-8315-77EC616B4241}">
      <dgm:prSet/>
      <dgm:spPr/>
      <dgm:t>
        <a:bodyPr rtlCol="0"/>
        <a:lstStyle/>
        <a:p>
          <a:pPr rtl="0"/>
          <a:r>
            <a:rPr lang="fr-FR" noProof="1"/>
            <a:t>Beaucoup de données manquantes</a:t>
          </a:r>
        </a:p>
      </dgm:t>
    </dgm:pt>
    <dgm:pt modelId="{8BC56139-1BBA-488B-820A-C0DB6A6F0471}" type="parTrans" cxnId="{7A8446CB-2225-4B14-82E1-327035DA275F}">
      <dgm:prSet/>
      <dgm:spPr/>
      <dgm:t>
        <a:bodyPr rtlCol="0"/>
        <a:lstStyle/>
        <a:p>
          <a:pPr rtl="0"/>
          <a:endParaRPr lang="fr-FR" noProof="1"/>
        </a:p>
      </dgm:t>
    </dgm:pt>
    <dgm:pt modelId="{61705962-0636-4754-8B83-D3B5ED2AF98A}" type="sibTrans" cxnId="{7A8446CB-2225-4B14-82E1-327035DA275F}">
      <dgm:prSet/>
      <dgm:spPr/>
      <dgm:t>
        <a:bodyPr rtlCol="0"/>
        <a:lstStyle/>
        <a:p>
          <a:pPr rtl="0"/>
          <a:endParaRPr lang="fr-FR" noProof="1"/>
        </a:p>
      </dgm:t>
    </dgm:pt>
    <dgm:pt modelId="{BF71C84A-B0FB-48FF-B91E-E0876B51353F}">
      <dgm:prSet/>
      <dgm:spPr>
        <a:solidFill>
          <a:srgbClr val="DEA72F"/>
        </a:solidFill>
      </dgm:spPr>
      <dgm:t>
        <a:bodyPr rtlCol="0"/>
        <a:lstStyle/>
        <a:p>
          <a:pPr rtl="0"/>
          <a:r>
            <a:rPr lang="fr-FR" noProof="1"/>
            <a:t>2020-2040</a:t>
          </a:r>
        </a:p>
      </dgm:t>
    </dgm:pt>
    <dgm:pt modelId="{41334F68-E166-47EB-8962-8656EF5F6414}" type="parTrans" cxnId="{0916F24C-5838-476E-B10E-8246890529BB}">
      <dgm:prSet/>
      <dgm:spPr/>
      <dgm:t>
        <a:bodyPr rtlCol="0"/>
        <a:lstStyle/>
        <a:p>
          <a:pPr rtl="0"/>
          <a:endParaRPr lang="fr-FR" noProof="1"/>
        </a:p>
      </dgm:t>
    </dgm:pt>
    <dgm:pt modelId="{C5F3C6E2-9DFA-4C47-9BAA-A9BC66E0091A}" type="sibTrans" cxnId="{0916F24C-5838-476E-B10E-8246890529BB}">
      <dgm:prSet/>
      <dgm:spPr/>
      <dgm:t>
        <a:bodyPr rtlCol="0"/>
        <a:lstStyle/>
        <a:p>
          <a:pPr rtl="0"/>
          <a:endParaRPr lang="fr-FR" noProof="1"/>
        </a:p>
      </dgm:t>
    </dgm:pt>
    <dgm:pt modelId="{DDF23D30-852C-4017-9748-1AFA2AA28746}">
      <dgm:prSet/>
      <dgm:spPr/>
      <dgm:t>
        <a:bodyPr rtlCol="0"/>
        <a:lstStyle/>
        <a:p>
          <a:pPr rtl="0"/>
          <a:r>
            <a:rPr lang="fr-FR" noProof="1"/>
            <a:t>Années retenues pour les projections.</a:t>
          </a:r>
        </a:p>
      </dgm:t>
    </dgm:pt>
    <dgm:pt modelId="{1E3D22C3-431E-4A99-9F7E-62E8A888ADA5}" type="parTrans" cxnId="{29513A04-367E-41B4-8671-761FEA22A954}">
      <dgm:prSet/>
      <dgm:spPr/>
      <dgm:t>
        <a:bodyPr rtlCol="0"/>
        <a:lstStyle/>
        <a:p>
          <a:pPr rtl="0"/>
          <a:endParaRPr lang="fr-FR" noProof="1"/>
        </a:p>
      </dgm:t>
    </dgm:pt>
    <dgm:pt modelId="{69FF2938-7A15-4C15-ADD6-EE15EDC0B396}" type="sibTrans" cxnId="{29513A04-367E-41B4-8671-761FEA22A954}">
      <dgm:prSet/>
      <dgm:spPr/>
      <dgm:t>
        <a:bodyPr rtlCol="0"/>
        <a:lstStyle/>
        <a:p>
          <a:pPr rtl="0"/>
          <a:endParaRPr lang="fr-FR" noProof="1"/>
        </a:p>
      </dgm:t>
    </dgm:pt>
    <dgm:pt modelId="{79FFA804-A453-4D7E-9423-CE2D551DABD3}">
      <dgm:prSet/>
      <dgm:spPr/>
      <dgm:t>
        <a:bodyPr rtlCol="0"/>
        <a:lstStyle/>
        <a:p>
          <a:pPr rtl="0"/>
          <a:r>
            <a:rPr lang="fr-FR" noProof="1"/>
            <a:t>2016-2017</a:t>
          </a:r>
        </a:p>
      </dgm:t>
    </dgm:pt>
    <dgm:pt modelId="{503D8031-7B48-4F41-BEFD-2640F265EB9A}" type="parTrans" cxnId="{C684F0F6-8179-4B54-A914-C60A7EF29B96}">
      <dgm:prSet/>
      <dgm:spPr/>
      <dgm:t>
        <a:bodyPr/>
        <a:lstStyle/>
        <a:p>
          <a:endParaRPr lang="fr-FR"/>
        </a:p>
      </dgm:t>
    </dgm:pt>
    <dgm:pt modelId="{E81D83F0-8E88-45B6-8121-B5D82D55A7E9}" type="sibTrans" cxnId="{C684F0F6-8179-4B54-A914-C60A7EF29B96}">
      <dgm:prSet/>
      <dgm:spPr/>
      <dgm:t>
        <a:bodyPr/>
        <a:lstStyle/>
        <a:p>
          <a:endParaRPr lang="fr-FR"/>
        </a:p>
      </dgm:t>
    </dgm:pt>
    <dgm:pt modelId="{B0FF8850-9941-4DFC-8979-78C0B981B21A}">
      <dgm:prSet/>
      <dgm:spPr/>
      <dgm:t>
        <a:bodyPr rtlCol="0"/>
        <a:lstStyle/>
        <a:p>
          <a:pPr rtl="0"/>
          <a:r>
            <a:rPr lang="fr-FR" noProof="1"/>
            <a:t>Années retenues pour les données passées</a:t>
          </a:r>
        </a:p>
      </dgm:t>
    </dgm:pt>
    <dgm:pt modelId="{F5F29197-1576-4C2E-89DD-C0FFF3ECDD55}" type="parTrans" cxnId="{386D2A03-515A-42E6-8C07-F4B41A909C56}">
      <dgm:prSet/>
      <dgm:spPr/>
      <dgm:t>
        <a:bodyPr/>
        <a:lstStyle/>
        <a:p>
          <a:endParaRPr lang="fr-FR"/>
        </a:p>
      </dgm:t>
    </dgm:pt>
    <dgm:pt modelId="{3E4B2381-9D06-4192-94F0-7364FDFC49D3}" type="sibTrans" cxnId="{386D2A03-515A-42E6-8C07-F4B41A909C56}">
      <dgm:prSet/>
      <dgm:spPr/>
      <dgm:t>
        <a:bodyPr/>
        <a:lstStyle/>
        <a:p>
          <a:endParaRPr lang="fr-FR"/>
        </a:p>
      </dgm:t>
    </dgm:pt>
    <dgm:pt modelId="{0C8C2E1E-FDBA-46F2-B001-F2BEE570DC54}">
      <dgm:prSet/>
      <dgm:spPr/>
      <dgm:t>
        <a:bodyPr rtlCol="0"/>
        <a:lstStyle/>
        <a:p>
          <a:pPr rtl="0"/>
          <a:r>
            <a:rPr lang="fr-FR" noProof="1"/>
            <a:t>Années de projection non retenues</a:t>
          </a:r>
        </a:p>
      </dgm:t>
    </dgm:pt>
    <dgm:pt modelId="{7AE72AC0-8BCC-4C15-9FDD-39BB082F2A33}" type="parTrans" cxnId="{744F7425-E945-4312-8E93-BBC99FDEED2B}">
      <dgm:prSet/>
      <dgm:spPr/>
      <dgm:t>
        <a:bodyPr/>
        <a:lstStyle/>
        <a:p>
          <a:endParaRPr lang="fr-FR"/>
        </a:p>
      </dgm:t>
    </dgm:pt>
    <dgm:pt modelId="{2397DF37-A1EB-424B-ACE1-AEBBDDD83A23}" type="sibTrans" cxnId="{744F7425-E945-4312-8E93-BBC99FDEED2B}">
      <dgm:prSet/>
      <dgm:spPr/>
      <dgm:t>
        <a:bodyPr/>
        <a:lstStyle/>
        <a:p>
          <a:endParaRPr lang="fr-FR"/>
        </a:p>
      </dgm:t>
    </dgm:pt>
    <dgm:pt modelId="{6312921C-A3BE-47C0-8DC2-C31B9FEBB6B6}">
      <dgm:prSet/>
      <dgm:spPr/>
      <dgm:t>
        <a:bodyPr rtlCol="0"/>
        <a:lstStyle/>
        <a:p>
          <a:pPr rtl="0"/>
          <a:r>
            <a:rPr lang="fr-FR" noProof="1"/>
            <a:t>2045-2100</a:t>
          </a:r>
        </a:p>
      </dgm:t>
    </dgm:pt>
    <dgm:pt modelId="{B193EFB0-0A69-43AC-8A8A-7EC6B1165164}" type="parTrans" cxnId="{DBE48F6C-FB22-46A8-BE6C-D0AC7961F615}">
      <dgm:prSet/>
      <dgm:spPr/>
      <dgm:t>
        <a:bodyPr/>
        <a:lstStyle/>
        <a:p>
          <a:endParaRPr lang="fr-FR"/>
        </a:p>
      </dgm:t>
    </dgm:pt>
    <dgm:pt modelId="{A89ECCB6-FED3-48B3-98E3-4968EB4A1F52}" type="sibTrans" cxnId="{DBE48F6C-FB22-46A8-BE6C-D0AC7961F615}">
      <dgm:prSet/>
      <dgm:spPr/>
      <dgm:t>
        <a:bodyPr/>
        <a:lstStyle/>
        <a:p>
          <a:endParaRPr lang="fr-FR"/>
        </a:p>
      </dgm:t>
    </dgm:pt>
    <dgm:pt modelId="{8D3F1B84-38B0-4C90-9D78-82C3462F61D7}" type="pres">
      <dgm:prSet presAssocID="{809C88F1-D106-4EFF-AE22-4E80C5687A16}" presName="Name0" presStyleCnt="0">
        <dgm:presLayoutVars>
          <dgm:chMax/>
          <dgm:chPref/>
          <dgm:animLvl val="lvl"/>
        </dgm:presLayoutVars>
      </dgm:prSet>
      <dgm:spPr/>
    </dgm:pt>
    <dgm:pt modelId="{669622FF-E8C0-4E7A-8FE1-CBEB62B34607}" type="pres">
      <dgm:prSet presAssocID="{F9D3BB60-FCE8-47D1-8E35-1FA3BFBFAD0E}" presName="composite1" presStyleCnt="0"/>
      <dgm:spPr/>
    </dgm:pt>
    <dgm:pt modelId="{A373952C-B4DB-42B9-B580-BDCD94523325}" type="pres">
      <dgm:prSet presAssocID="{F9D3BB60-FCE8-47D1-8E35-1FA3BFBFAD0E}" presName="parent1" presStyleLbl="alignNode1" presStyleIdx="0" presStyleCnt="5">
        <dgm:presLayoutVars>
          <dgm:chMax val="1"/>
          <dgm:chPref val="1"/>
          <dgm:bulletEnabled val="1"/>
        </dgm:presLayoutVars>
      </dgm:prSet>
      <dgm:spPr/>
    </dgm:pt>
    <dgm:pt modelId="{F93AF2B3-B57D-41E1-91AE-927B6EE39C3E}" type="pres">
      <dgm:prSet presAssocID="{F9D3BB60-FCE8-47D1-8E35-1FA3BFBFAD0E}" presName="Childtext1" presStyleLbl="revTx" presStyleIdx="0" presStyleCnt="5">
        <dgm:presLayoutVars>
          <dgm:bulletEnabled val="1"/>
        </dgm:presLayoutVars>
      </dgm:prSet>
      <dgm:spPr/>
    </dgm:pt>
    <dgm:pt modelId="{CD0A9EE9-18A7-482A-9A79-27792722F261}" type="pres">
      <dgm:prSet presAssocID="{F9D3BB60-FCE8-47D1-8E35-1FA3BFBFAD0E}" presName="ConnectLine1" presStyleLbl="sibTrans1D1" presStyleIdx="0" presStyleCnt="5"/>
      <dgm:spPr>
        <a:noFill/>
        <a:ln w="6350" cap="flat" cmpd="sng" algn="in">
          <a:solidFill>
            <a:schemeClr val="dk1">
              <a:hueOff val="0"/>
              <a:satOff val="0"/>
              <a:lumOff val="0"/>
              <a:alphaOff val="0"/>
            </a:schemeClr>
          </a:solidFill>
          <a:prstDash val="dash"/>
        </a:ln>
        <a:effectLst/>
      </dgm:spPr>
    </dgm:pt>
    <dgm:pt modelId="{352509EE-65EB-4FC4-BE5F-CCB66A318599}" type="pres">
      <dgm:prSet presAssocID="{F9D3BB60-FCE8-47D1-8E35-1FA3BFBFAD0E}" presName="ConnectLineEnd1" presStyleLbl="lnNode1" presStyleIdx="0" presStyleCnt="5"/>
      <dgm:spPr/>
    </dgm:pt>
    <dgm:pt modelId="{BEAE05A7-8EB7-411C-9D68-86036D1D2143}" type="pres">
      <dgm:prSet presAssocID="{F9D3BB60-FCE8-47D1-8E35-1FA3BFBFAD0E}" presName="EmptyPane1" presStyleCnt="0"/>
      <dgm:spPr/>
    </dgm:pt>
    <dgm:pt modelId="{5C33C78D-4A73-46B0-A3AF-8E464C3ACC8E}" type="pres">
      <dgm:prSet presAssocID="{FAC286C4-5EEC-4EB5-9B85-F51803157FEB}" presName="spaceBetweenRectangles1" presStyleCnt="0"/>
      <dgm:spPr/>
    </dgm:pt>
    <dgm:pt modelId="{B716C1FC-8D36-4248-AF65-72872A396A10}" type="pres">
      <dgm:prSet presAssocID="{39DCD80B-8F6E-4420-A15D-2D339B4EB927}" presName="composite1" presStyleCnt="0"/>
      <dgm:spPr/>
    </dgm:pt>
    <dgm:pt modelId="{5DB6D439-65C5-474E-931F-1B870CF46FF0}" type="pres">
      <dgm:prSet presAssocID="{39DCD80B-8F6E-4420-A15D-2D339B4EB927}" presName="parent1" presStyleLbl="alignNode1" presStyleIdx="1" presStyleCnt="5">
        <dgm:presLayoutVars>
          <dgm:chMax val="1"/>
          <dgm:chPref val="1"/>
          <dgm:bulletEnabled val="1"/>
        </dgm:presLayoutVars>
      </dgm:prSet>
      <dgm:spPr/>
    </dgm:pt>
    <dgm:pt modelId="{C01A21E2-E5A4-4E08-95F2-C23625228E1B}" type="pres">
      <dgm:prSet presAssocID="{39DCD80B-8F6E-4420-A15D-2D339B4EB927}" presName="Childtext1" presStyleLbl="revTx" presStyleIdx="1" presStyleCnt="5">
        <dgm:presLayoutVars>
          <dgm:bulletEnabled val="1"/>
        </dgm:presLayoutVars>
      </dgm:prSet>
      <dgm:spPr/>
    </dgm:pt>
    <dgm:pt modelId="{0863FB6B-EE61-4A54-88FF-626DD8330A44}" type="pres">
      <dgm:prSet presAssocID="{39DCD80B-8F6E-4420-A15D-2D339B4EB927}" presName="ConnectLine1" presStyleLbl="sibTrans1D1" presStyleIdx="1" presStyleCnt="5"/>
      <dgm:spPr>
        <a:noFill/>
        <a:ln w="6350" cap="flat" cmpd="sng" algn="in">
          <a:solidFill>
            <a:schemeClr val="dk1">
              <a:hueOff val="0"/>
              <a:satOff val="0"/>
              <a:lumOff val="0"/>
              <a:alphaOff val="0"/>
            </a:schemeClr>
          </a:solidFill>
          <a:prstDash val="dash"/>
        </a:ln>
        <a:effectLst/>
      </dgm:spPr>
    </dgm:pt>
    <dgm:pt modelId="{0A15950B-5C48-4FB8-A1C2-D9740CCB73DC}" type="pres">
      <dgm:prSet presAssocID="{39DCD80B-8F6E-4420-A15D-2D339B4EB927}" presName="ConnectLineEnd1" presStyleLbl="lnNode1" presStyleIdx="1" presStyleCnt="5"/>
      <dgm:spPr/>
    </dgm:pt>
    <dgm:pt modelId="{4976DE4F-596B-4682-8679-46223F40AD14}" type="pres">
      <dgm:prSet presAssocID="{39DCD80B-8F6E-4420-A15D-2D339B4EB927}" presName="EmptyPane1" presStyleCnt="0"/>
      <dgm:spPr/>
    </dgm:pt>
    <dgm:pt modelId="{BD0B9FC6-7487-4133-8795-260011EAB632}" type="pres">
      <dgm:prSet presAssocID="{4DCFE392-3241-4F93-A27F-F4CBAE60B03B}" presName="spaceBetweenRectangles1" presStyleCnt="0"/>
      <dgm:spPr/>
    </dgm:pt>
    <dgm:pt modelId="{17AFCC42-148E-42CB-BA3E-D13375DD8E67}" type="pres">
      <dgm:prSet presAssocID="{79FFA804-A453-4D7E-9423-CE2D551DABD3}" presName="composite1" presStyleCnt="0"/>
      <dgm:spPr/>
    </dgm:pt>
    <dgm:pt modelId="{A0A9CBE0-085B-47C5-B9B6-023DA5E463ED}" type="pres">
      <dgm:prSet presAssocID="{79FFA804-A453-4D7E-9423-CE2D551DABD3}" presName="parent1" presStyleLbl="alignNode1" presStyleIdx="2" presStyleCnt="5">
        <dgm:presLayoutVars>
          <dgm:chMax val="1"/>
          <dgm:chPref val="1"/>
          <dgm:bulletEnabled val="1"/>
        </dgm:presLayoutVars>
      </dgm:prSet>
      <dgm:spPr/>
    </dgm:pt>
    <dgm:pt modelId="{905BFC7C-A45C-4107-ACBD-D72675CDFB3A}" type="pres">
      <dgm:prSet presAssocID="{79FFA804-A453-4D7E-9423-CE2D551DABD3}" presName="Childtext1" presStyleLbl="revTx" presStyleIdx="2" presStyleCnt="5">
        <dgm:presLayoutVars>
          <dgm:bulletEnabled val="1"/>
        </dgm:presLayoutVars>
      </dgm:prSet>
      <dgm:spPr/>
    </dgm:pt>
    <dgm:pt modelId="{65B15EFB-40F2-4C45-8A74-A36AABE80864}" type="pres">
      <dgm:prSet presAssocID="{79FFA804-A453-4D7E-9423-CE2D551DABD3}" presName="ConnectLine1" presStyleLbl="sibTrans1D1" presStyleIdx="2" presStyleCnt="5"/>
      <dgm:spPr>
        <a:noFill/>
        <a:ln w="6350" cap="flat" cmpd="sng" algn="in">
          <a:solidFill>
            <a:schemeClr val="dk1">
              <a:hueOff val="0"/>
              <a:satOff val="0"/>
              <a:lumOff val="0"/>
              <a:alphaOff val="0"/>
            </a:schemeClr>
          </a:solidFill>
          <a:prstDash val="dash"/>
        </a:ln>
        <a:effectLst/>
      </dgm:spPr>
    </dgm:pt>
    <dgm:pt modelId="{244ACA3F-ACAC-4960-AAD3-0AF73F2BEA52}" type="pres">
      <dgm:prSet presAssocID="{79FFA804-A453-4D7E-9423-CE2D551DABD3}" presName="ConnectLineEnd1" presStyleLbl="lnNode1" presStyleIdx="2" presStyleCnt="5"/>
      <dgm:spPr/>
    </dgm:pt>
    <dgm:pt modelId="{26227AFE-51D4-4601-8F49-56A97163F15A}" type="pres">
      <dgm:prSet presAssocID="{79FFA804-A453-4D7E-9423-CE2D551DABD3}" presName="EmptyPane1" presStyleCnt="0"/>
      <dgm:spPr/>
    </dgm:pt>
    <dgm:pt modelId="{59720D72-1DEF-4CAF-B463-C31EE0344FAA}" type="pres">
      <dgm:prSet presAssocID="{E81D83F0-8E88-45B6-8121-B5D82D55A7E9}" presName="spaceBetweenRectangles1" presStyleCnt="0"/>
      <dgm:spPr/>
    </dgm:pt>
    <dgm:pt modelId="{4DB011E8-856A-4442-B73E-104E8D98F119}" type="pres">
      <dgm:prSet presAssocID="{BF71C84A-B0FB-48FF-B91E-E0876B51353F}" presName="composite1" presStyleCnt="0"/>
      <dgm:spPr/>
    </dgm:pt>
    <dgm:pt modelId="{CA8D75C5-4FBC-4F02-96E3-12159CC965FC}" type="pres">
      <dgm:prSet presAssocID="{BF71C84A-B0FB-48FF-B91E-E0876B51353F}" presName="parent1" presStyleLbl="alignNode1" presStyleIdx="3" presStyleCnt="5">
        <dgm:presLayoutVars>
          <dgm:chMax val="1"/>
          <dgm:chPref val="1"/>
          <dgm:bulletEnabled val="1"/>
        </dgm:presLayoutVars>
      </dgm:prSet>
      <dgm:spPr/>
    </dgm:pt>
    <dgm:pt modelId="{F5EBF0E5-C455-4DBA-9DF8-22F971C436CE}" type="pres">
      <dgm:prSet presAssocID="{BF71C84A-B0FB-48FF-B91E-E0876B51353F}" presName="Childtext1" presStyleLbl="revTx" presStyleIdx="3" presStyleCnt="5">
        <dgm:presLayoutVars>
          <dgm:bulletEnabled val="1"/>
        </dgm:presLayoutVars>
      </dgm:prSet>
      <dgm:spPr/>
    </dgm:pt>
    <dgm:pt modelId="{1E21CD27-310B-413D-A50B-C503AE6796B8}" type="pres">
      <dgm:prSet presAssocID="{BF71C84A-B0FB-48FF-B91E-E0876B51353F}" presName="ConnectLine1" presStyleLbl="sibTrans1D1" presStyleIdx="3" presStyleCnt="5"/>
      <dgm:spPr>
        <a:noFill/>
        <a:ln w="6350" cap="flat" cmpd="sng" algn="in">
          <a:solidFill>
            <a:schemeClr val="dk1">
              <a:hueOff val="0"/>
              <a:satOff val="0"/>
              <a:lumOff val="0"/>
              <a:alphaOff val="0"/>
            </a:schemeClr>
          </a:solidFill>
          <a:prstDash val="dash"/>
        </a:ln>
        <a:effectLst/>
      </dgm:spPr>
    </dgm:pt>
    <dgm:pt modelId="{7EF9019D-AF49-40E3-830D-921BC9D110F3}" type="pres">
      <dgm:prSet presAssocID="{BF71C84A-B0FB-48FF-B91E-E0876B51353F}" presName="ConnectLineEnd1" presStyleLbl="lnNode1" presStyleIdx="3" presStyleCnt="5"/>
      <dgm:spPr/>
    </dgm:pt>
    <dgm:pt modelId="{C06CAD5D-1453-4BD5-933C-4C068A422B0D}" type="pres">
      <dgm:prSet presAssocID="{BF71C84A-B0FB-48FF-B91E-E0876B51353F}" presName="EmptyPane1" presStyleCnt="0"/>
      <dgm:spPr/>
    </dgm:pt>
    <dgm:pt modelId="{9EB36918-F736-4780-A335-C1B3827CB570}" type="pres">
      <dgm:prSet presAssocID="{C5F3C6E2-9DFA-4C47-9BAA-A9BC66E0091A}" presName="spaceBetweenRectangles1" presStyleCnt="0"/>
      <dgm:spPr/>
    </dgm:pt>
    <dgm:pt modelId="{7922EE60-F574-4A25-ACFA-539DF7C5D3C7}" type="pres">
      <dgm:prSet presAssocID="{6312921C-A3BE-47C0-8DC2-C31B9FEBB6B6}" presName="composite1" presStyleCnt="0"/>
      <dgm:spPr/>
    </dgm:pt>
    <dgm:pt modelId="{FF1F9A0C-F457-4D4F-A844-3EF2F8039298}" type="pres">
      <dgm:prSet presAssocID="{6312921C-A3BE-47C0-8DC2-C31B9FEBB6B6}" presName="parent1" presStyleLbl="alignNode1" presStyleIdx="4" presStyleCnt="5">
        <dgm:presLayoutVars>
          <dgm:chMax val="1"/>
          <dgm:chPref val="1"/>
          <dgm:bulletEnabled val="1"/>
        </dgm:presLayoutVars>
      </dgm:prSet>
      <dgm:spPr/>
    </dgm:pt>
    <dgm:pt modelId="{F540645D-25F8-44BF-9F8D-A83A09ACCA3A}" type="pres">
      <dgm:prSet presAssocID="{6312921C-A3BE-47C0-8DC2-C31B9FEBB6B6}" presName="Childtext1" presStyleLbl="revTx" presStyleIdx="4" presStyleCnt="5">
        <dgm:presLayoutVars>
          <dgm:bulletEnabled val="1"/>
        </dgm:presLayoutVars>
      </dgm:prSet>
      <dgm:spPr/>
    </dgm:pt>
    <dgm:pt modelId="{EDAE0FFA-4E72-48C6-8A46-7A727412D3DA}" type="pres">
      <dgm:prSet presAssocID="{6312921C-A3BE-47C0-8DC2-C31B9FEBB6B6}" presName="ConnectLine1" presStyleLbl="sibTrans1D1" presStyleIdx="4" presStyleCnt="5"/>
      <dgm:spPr>
        <a:noFill/>
        <a:ln w="6350" cap="flat" cmpd="sng" algn="in">
          <a:solidFill>
            <a:schemeClr val="dk1">
              <a:hueOff val="0"/>
              <a:satOff val="0"/>
              <a:lumOff val="0"/>
              <a:alphaOff val="0"/>
            </a:schemeClr>
          </a:solidFill>
          <a:prstDash val="dash"/>
        </a:ln>
        <a:effectLst/>
      </dgm:spPr>
    </dgm:pt>
    <dgm:pt modelId="{82EBAFDF-FD90-4CE8-86A2-B67D69DD1341}" type="pres">
      <dgm:prSet presAssocID="{6312921C-A3BE-47C0-8DC2-C31B9FEBB6B6}" presName="ConnectLineEnd1" presStyleLbl="lnNode1" presStyleIdx="4" presStyleCnt="5"/>
      <dgm:spPr/>
    </dgm:pt>
    <dgm:pt modelId="{EAF8157F-8A3F-4DEE-95A5-371782EC281B}" type="pres">
      <dgm:prSet presAssocID="{6312921C-A3BE-47C0-8DC2-C31B9FEBB6B6}" presName="EmptyPane1" presStyleCnt="0"/>
      <dgm:spPr/>
    </dgm:pt>
  </dgm:ptLst>
  <dgm:cxnLst>
    <dgm:cxn modelId="{386D2A03-515A-42E6-8C07-F4B41A909C56}" srcId="{39DCD80B-8F6E-4420-A15D-2D339B4EB927}" destId="{B0FF8850-9941-4DFC-8979-78C0B981B21A}" srcOrd="0" destOrd="0" parTransId="{F5F29197-1576-4C2E-89DD-C0FFF3ECDD55}" sibTransId="{3E4B2381-9D06-4192-94F0-7364FDFC49D3}"/>
    <dgm:cxn modelId="{29513A04-367E-41B4-8671-761FEA22A954}" srcId="{BF71C84A-B0FB-48FF-B91E-E0876B51353F}" destId="{DDF23D30-852C-4017-9748-1AFA2AA28746}" srcOrd="0" destOrd="0" parTransId="{1E3D22C3-431E-4A99-9F7E-62E8A888ADA5}" sibTransId="{69FF2938-7A15-4C15-ADD6-EE15EDC0B396}"/>
    <dgm:cxn modelId="{EA45B807-41E1-4ED2-A5CF-52806CA61AFF}" type="presOf" srcId="{0C8C2E1E-FDBA-46F2-B001-F2BEE570DC54}" destId="{F540645D-25F8-44BF-9F8D-A83A09ACCA3A}" srcOrd="0" destOrd="0" presId="urn:microsoft.com/office/officeart/2016/7/layout/RoundedRectangleTimeline"/>
    <dgm:cxn modelId="{BD25E520-600C-4915-A8C1-A571B154E3A1}" type="presOf" srcId="{F9D3BB60-FCE8-47D1-8E35-1FA3BFBFAD0E}" destId="{A373952C-B4DB-42B9-B580-BDCD94523325}" srcOrd="0" destOrd="0" presId="urn:microsoft.com/office/officeart/2016/7/layout/RoundedRectangleTimeline"/>
    <dgm:cxn modelId="{744F7425-E945-4312-8E93-BBC99FDEED2B}" srcId="{6312921C-A3BE-47C0-8DC2-C31B9FEBB6B6}" destId="{0C8C2E1E-FDBA-46F2-B001-F2BEE570DC54}" srcOrd="0" destOrd="0" parTransId="{7AE72AC0-8BCC-4C15-9FDD-39BB082F2A33}" sibTransId="{2397DF37-A1EB-424B-ACE1-AEBBDDD83A23}"/>
    <dgm:cxn modelId="{2ACB0D36-572B-4819-B520-442505DC4813}" type="presOf" srcId="{BF71C84A-B0FB-48FF-B91E-E0876B51353F}" destId="{CA8D75C5-4FBC-4F02-96E3-12159CC965FC}" srcOrd="0" destOrd="0" presId="urn:microsoft.com/office/officeart/2016/7/layout/RoundedRectangleTimeline"/>
    <dgm:cxn modelId="{26BD8E3F-642F-4D3F-9B0D-1AD94E722CBA}" srcId="{809C88F1-D106-4EFF-AE22-4E80C5687A16}" destId="{F9D3BB60-FCE8-47D1-8E35-1FA3BFBFAD0E}" srcOrd="0" destOrd="0" parTransId="{D29805DD-5F86-446D-A5C7-0618F246E051}" sibTransId="{FAC286C4-5EEC-4EB5-9B85-F51803157FEB}"/>
    <dgm:cxn modelId="{C351AB63-9429-4D57-85A8-35FA10E3020F}" type="presOf" srcId="{90E15F73-46B2-46D6-A41B-1DAC5570E59E}" destId="{F93AF2B3-B57D-41E1-91AE-927B6EE39C3E}" srcOrd="0" destOrd="0" presId="urn:microsoft.com/office/officeart/2016/7/layout/RoundedRectangleTimeline"/>
    <dgm:cxn modelId="{20E7DD65-8E28-4239-A0A1-7E788B2274F0}" type="presOf" srcId="{683DF41A-7EC0-485E-8315-77EC616B4241}" destId="{905BFC7C-A45C-4107-ACBD-D72675CDFB3A}" srcOrd="0" destOrd="0" presId="urn:microsoft.com/office/officeart/2016/7/layout/RoundedRectangleTimeline"/>
    <dgm:cxn modelId="{616BDF65-E35B-4B1A-AFC5-F5DDFAC4A70E}" srcId="{F9D3BB60-FCE8-47D1-8E35-1FA3BFBFAD0E}" destId="{90E15F73-46B2-46D6-A41B-1DAC5570E59E}" srcOrd="0" destOrd="0" parTransId="{445C3625-EA5B-4BD1-95A2-96FF5639D185}" sibTransId="{43EA26E3-2CD3-440D-86EE-9B931EE59956}"/>
    <dgm:cxn modelId="{402BFD47-2321-4C66-BF82-EA2D87089052}" srcId="{809C88F1-D106-4EFF-AE22-4E80C5687A16}" destId="{39DCD80B-8F6E-4420-A15D-2D339B4EB927}" srcOrd="1" destOrd="0" parTransId="{D95385BB-6A2D-4825-9F29-85C24A32E85D}" sibTransId="{4DCFE392-3241-4F93-A27F-F4CBAE60B03B}"/>
    <dgm:cxn modelId="{DBE48F6C-FB22-46A8-BE6C-D0AC7961F615}" srcId="{809C88F1-D106-4EFF-AE22-4E80C5687A16}" destId="{6312921C-A3BE-47C0-8DC2-C31B9FEBB6B6}" srcOrd="4" destOrd="0" parTransId="{B193EFB0-0A69-43AC-8A8A-7EC6B1165164}" sibTransId="{A89ECCB6-FED3-48B3-98E3-4968EB4A1F52}"/>
    <dgm:cxn modelId="{0916F24C-5838-476E-B10E-8246890529BB}" srcId="{809C88F1-D106-4EFF-AE22-4E80C5687A16}" destId="{BF71C84A-B0FB-48FF-B91E-E0876B51353F}" srcOrd="3" destOrd="0" parTransId="{41334F68-E166-47EB-8962-8656EF5F6414}" sibTransId="{C5F3C6E2-9DFA-4C47-9BAA-A9BC66E0091A}"/>
    <dgm:cxn modelId="{696B0852-1862-4489-9462-594360AD9648}" type="presOf" srcId="{809C88F1-D106-4EFF-AE22-4E80C5687A16}" destId="{8D3F1B84-38B0-4C90-9D78-82C3462F61D7}" srcOrd="0" destOrd="0" presId="urn:microsoft.com/office/officeart/2016/7/layout/RoundedRectangleTimeline"/>
    <dgm:cxn modelId="{FDEA0C73-C65A-4B98-B619-3DC17318DC5B}" type="presOf" srcId="{DDF23D30-852C-4017-9748-1AFA2AA28746}" destId="{F5EBF0E5-C455-4DBA-9DF8-22F971C436CE}" srcOrd="0" destOrd="0" presId="urn:microsoft.com/office/officeart/2016/7/layout/RoundedRectangleTimeline"/>
    <dgm:cxn modelId="{F50E337C-3081-40E8-8668-ABBF4C15577E}" type="presOf" srcId="{6312921C-A3BE-47C0-8DC2-C31B9FEBB6B6}" destId="{FF1F9A0C-F457-4D4F-A844-3EF2F8039298}" srcOrd="0" destOrd="0" presId="urn:microsoft.com/office/officeart/2016/7/layout/RoundedRectangleTimeline"/>
    <dgm:cxn modelId="{45686E7E-1396-4399-987D-3F50DCC04F4A}" type="presOf" srcId="{B0FF8850-9941-4DFC-8979-78C0B981B21A}" destId="{C01A21E2-E5A4-4E08-95F2-C23625228E1B}" srcOrd="0" destOrd="0" presId="urn:microsoft.com/office/officeart/2016/7/layout/RoundedRectangleTimeline"/>
    <dgm:cxn modelId="{02B78EB7-13AF-4DDE-B16B-673D8F60E736}" type="presOf" srcId="{79FFA804-A453-4D7E-9423-CE2D551DABD3}" destId="{A0A9CBE0-085B-47C5-B9B6-023DA5E463ED}" srcOrd="0" destOrd="0" presId="urn:microsoft.com/office/officeart/2016/7/layout/RoundedRectangleTimeline"/>
    <dgm:cxn modelId="{7A8446CB-2225-4B14-82E1-327035DA275F}" srcId="{79FFA804-A453-4D7E-9423-CE2D551DABD3}" destId="{683DF41A-7EC0-485E-8315-77EC616B4241}" srcOrd="0" destOrd="0" parTransId="{8BC56139-1BBA-488B-820A-C0DB6A6F0471}" sibTransId="{61705962-0636-4754-8B83-D3B5ED2AF98A}"/>
    <dgm:cxn modelId="{35F9BFD8-E417-4909-8952-1D5E44468FDB}" type="presOf" srcId="{39DCD80B-8F6E-4420-A15D-2D339B4EB927}" destId="{5DB6D439-65C5-474E-931F-1B870CF46FF0}" srcOrd="0" destOrd="0" presId="urn:microsoft.com/office/officeart/2016/7/layout/RoundedRectangleTimeline"/>
    <dgm:cxn modelId="{C684F0F6-8179-4B54-A914-C60A7EF29B96}" srcId="{809C88F1-D106-4EFF-AE22-4E80C5687A16}" destId="{79FFA804-A453-4D7E-9423-CE2D551DABD3}" srcOrd="2" destOrd="0" parTransId="{503D8031-7B48-4F41-BEFD-2640F265EB9A}" sibTransId="{E81D83F0-8E88-45B6-8121-B5D82D55A7E9}"/>
    <dgm:cxn modelId="{0E3972AE-039A-4EF5-96A6-43397800A882}" type="presParOf" srcId="{8D3F1B84-38B0-4C90-9D78-82C3462F61D7}" destId="{669622FF-E8C0-4E7A-8FE1-CBEB62B34607}" srcOrd="0" destOrd="0" presId="urn:microsoft.com/office/officeart/2016/7/layout/RoundedRectangleTimeline"/>
    <dgm:cxn modelId="{C1149134-E9C4-48FF-99B8-2E155E9D1B48}" type="presParOf" srcId="{669622FF-E8C0-4E7A-8FE1-CBEB62B34607}" destId="{A373952C-B4DB-42B9-B580-BDCD94523325}" srcOrd="0" destOrd="0" presId="urn:microsoft.com/office/officeart/2016/7/layout/RoundedRectangleTimeline"/>
    <dgm:cxn modelId="{C0CF24C1-D041-496C-8CB4-7C73355D8ABD}" type="presParOf" srcId="{669622FF-E8C0-4E7A-8FE1-CBEB62B34607}" destId="{F93AF2B3-B57D-41E1-91AE-927B6EE39C3E}" srcOrd="1" destOrd="0" presId="urn:microsoft.com/office/officeart/2016/7/layout/RoundedRectangleTimeline"/>
    <dgm:cxn modelId="{02F5AFEA-9D41-40A1-8399-53216A1428FE}" type="presParOf" srcId="{669622FF-E8C0-4E7A-8FE1-CBEB62B34607}" destId="{CD0A9EE9-18A7-482A-9A79-27792722F261}" srcOrd="2" destOrd="0" presId="urn:microsoft.com/office/officeart/2016/7/layout/RoundedRectangleTimeline"/>
    <dgm:cxn modelId="{AE99AA97-CB42-4000-98B0-472F8F74D4E3}" type="presParOf" srcId="{669622FF-E8C0-4E7A-8FE1-CBEB62B34607}" destId="{352509EE-65EB-4FC4-BE5F-CCB66A318599}" srcOrd="3" destOrd="0" presId="urn:microsoft.com/office/officeart/2016/7/layout/RoundedRectangleTimeline"/>
    <dgm:cxn modelId="{40495B30-EA4C-4E00-AF86-F2974E30102E}" type="presParOf" srcId="{669622FF-E8C0-4E7A-8FE1-CBEB62B34607}" destId="{BEAE05A7-8EB7-411C-9D68-86036D1D2143}" srcOrd="4" destOrd="0" presId="urn:microsoft.com/office/officeart/2016/7/layout/RoundedRectangleTimeline"/>
    <dgm:cxn modelId="{BBC92E44-F36B-48A1-9521-938F8B48BA7C}" type="presParOf" srcId="{8D3F1B84-38B0-4C90-9D78-82C3462F61D7}" destId="{5C33C78D-4A73-46B0-A3AF-8E464C3ACC8E}" srcOrd="1" destOrd="0" presId="urn:microsoft.com/office/officeart/2016/7/layout/RoundedRectangleTimeline"/>
    <dgm:cxn modelId="{B9F465E6-0D91-4DB1-9DFF-F2B352809E37}" type="presParOf" srcId="{8D3F1B84-38B0-4C90-9D78-82C3462F61D7}" destId="{B716C1FC-8D36-4248-AF65-72872A396A10}" srcOrd="2" destOrd="0" presId="urn:microsoft.com/office/officeart/2016/7/layout/RoundedRectangleTimeline"/>
    <dgm:cxn modelId="{102AAFDD-AC6F-449D-B5FE-E22A55FCCD1B}" type="presParOf" srcId="{B716C1FC-8D36-4248-AF65-72872A396A10}" destId="{5DB6D439-65C5-474E-931F-1B870CF46FF0}" srcOrd="0" destOrd="0" presId="urn:microsoft.com/office/officeart/2016/7/layout/RoundedRectangleTimeline"/>
    <dgm:cxn modelId="{B103425F-7731-4E6E-BA12-614F34F32FEE}" type="presParOf" srcId="{B716C1FC-8D36-4248-AF65-72872A396A10}" destId="{C01A21E2-E5A4-4E08-95F2-C23625228E1B}" srcOrd="1" destOrd="0" presId="urn:microsoft.com/office/officeart/2016/7/layout/RoundedRectangleTimeline"/>
    <dgm:cxn modelId="{FCCC90D0-0D46-43B6-B934-9FD0D67198F7}" type="presParOf" srcId="{B716C1FC-8D36-4248-AF65-72872A396A10}" destId="{0863FB6B-EE61-4A54-88FF-626DD8330A44}" srcOrd="2" destOrd="0" presId="urn:microsoft.com/office/officeart/2016/7/layout/RoundedRectangleTimeline"/>
    <dgm:cxn modelId="{FE4E2138-766F-4E15-BA73-F9DA52D39FC6}" type="presParOf" srcId="{B716C1FC-8D36-4248-AF65-72872A396A10}" destId="{0A15950B-5C48-4FB8-A1C2-D9740CCB73DC}" srcOrd="3" destOrd="0" presId="urn:microsoft.com/office/officeart/2016/7/layout/RoundedRectangleTimeline"/>
    <dgm:cxn modelId="{A810F4C8-A044-42BD-AEC1-0029E1225F62}" type="presParOf" srcId="{B716C1FC-8D36-4248-AF65-72872A396A10}" destId="{4976DE4F-596B-4682-8679-46223F40AD14}" srcOrd="4" destOrd="0" presId="urn:microsoft.com/office/officeart/2016/7/layout/RoundedRectangleTimeline"/>
    <dgm:cxn modelId="{4840454A-C6F4-411F-9E3F-9E78821D4FC1}" type="presParOf" srcId="{8D3F1B84-38B0-4C90-9D78-82C3462F61D7}" destId="{BD0B9FC6-7487-4133-8795-260011EAB632}" srcOrd="3" destOrd="0" presId="urn:microsoft.com/office/officeart/2016/7/layout/RoundedRectangleTimeline"/>
    <dgm:cxn modelId="{1C8B2F50-C5CA-46B8-B3DC-FBC853BA31F0}" type="presParOf" srcId="{8D3F1B84-38B0-4C90-9D78-82C3462F61D7}" destId="{17AFCC42-148E-42CB-BA3E-D13375DD8E67}" srcOrd="4" destOrd="0" presId="urn:microsoft.com/office/officeart/2016/7/layout/RoundedRectangleTimeline"/>
    <dgm:cxn modelId="{400D62DC-8375-46A8-AD6E-648B84FE57E4}" type="presParOf" srcId="{17AFCC42-148E-42CB-BA3E-D13375DD8E67}" destId="{A0A9CBE0-085B-47C5-B9B6-023DA5E463ED}" srcOrd="0" destOrd="0" presId="urn:microsoft.com/office/officeart/2016/7/layout/RoundedRectangleTimeline"/>
    <dgm:cxn modelId="{0FFF68FA-D515-4543-9633-6B768133EA60}" type="presParOf" srcId="{17AFCC42-148E-42CB-BA3E-D13375DD8E67}" destId="{905BFC7C-A45C-4107-ACBD-D72675CDFB3A}" srcOrd="1" destOrd="0" presId="urn:microsoft.com/office/officeart/2016/7/layout/RoundedRectangleTimeline"/>
    <dgm:cxn modelId="{8D9CB2D4-9737-47BC-A110-674A38E2FE88}" type="presParOf" srcId="{17AFCC42-148E-42CB-BA3E-D13375DD8E67}" destId="{65B15EFB-40F2-4C45-8A74-A36AABE80864}" srcOrd="2" destOrd="0" presId="urn:microsoft.com/office/officeart/2016/7/layout/RoundedRectangleTimeline"/>
    <dgm:cxn modelId="{BB0C033A-4119-40F3-8AA1-A4D4F8121EC6}" type="presParOf" srcId="{17AFCC42-148E-42CB-BA3E-D13375DD8E67}" destId="{244ACA3F-ACAC-4960-AAD3-0AF73F2BEA52}" srcOrd="3" destOrd="0" presId="urn:microsoft.com/office/officeart/2016/7/layout/RoundedRectangleTimeline"/>
    <dgm:cxn modelId="{E18DF6EA-71D1-449B-8767-B690B4AC8199}" type="presParOf" srcId="{17AFCC42-148E-42CB-BA3E-D13375DD8E67}" destId="{26227AFE-51D4-4601-8F49-56A97163F15A}" srcOrd="4" destOrd="0" presId="urn:microsoft.com/office/officeart/2016/7/layout/RoundedRectangleTimeline"/>
    <dgm:cxn modelId="{963316FB-461B-4A04-8A77-4B02CE938961}" type="presParOf" srcId="{8D3F1B84-38B0-4C90-9D78-82C3462F61D7}" destId="{59720D72-1DEF-4CAF-B463-C31EE0344FAA}" srcOrd="5" destOrd="0" presId="urn:microsoft.com/office/officeart/2016/7/layout/RoundedRectangleTimeline"/>
    <dgm:cxn modelId="{DC88C02C-E877-421F-BE05-41C0164DECA8}" type="presParOf" srcId="{8D3F1B84-38B0-4C90-9D78-82C3462F61D7}" destId="{4DB011E8-856A-4442-B73E-104E8D98F119}" srcOrd="6" destOrd="0" presId="urn:microsoft.com/office/officeart/2016/7/layout/RoundedRectangleTimeline"/>
    <dgm:cxn modelId="{8251AB55-BF39-4A00-B469-94D661227164}" type="presParOf" srcId="{4DB011E8-856A-4442-B73E-104E8D98F119}" destId="{CA8D75C5-4FBC-4F02-96E3-12159CC965FC}" srcOrd="0" destOrd="0" presId="urn:microsoft.com/office/officeart/2016/7/layout/RoundedRectangleTimeline"/>
    <dgm:cxn modelId="{6CC50ADD-D9C8-4BE9-ADB0-A6A182AAFC2B}" type="presParOf" srcId="{4DB011E8-856A-4442-B73E-104E8D98F119}" destId="{F5EBF0E5-C455-4DBA-9DF8-22F971C436CE}" srcOrd="1" destOrd="0" presId="urn:microsoft.com/office/officeart/2016/7/layout/RoundedRectangleTimeline"/>
    <dgm:cxn modelId="{6310546D-2E5B-4EB7-BF32-3DF43AD432D7}" type="presParOf" srcId="{4DB011E8-856A-4442-B73E-104E8D98F119}" destId="{1E21CD27-310B-413D-A50B-C503AE6796B8}" srcOrd="2" destOrd="0" presId="urn:microsoft.com/office/officeart/2016/7/layout/RoundedRectangleTimeline"/>
    <dgm:cxn modelId="{EE99926B-82E7-47AC-99D4-5A5080F4CC56}" type="presParOf" srcId="{4DB011E8-856A-4442-B73E-104E8D98F119}" destId="{7EF9019D-AF49-40E3-830D-921BC9D110F3}" srcOrd="3" destOrd="0" presId="urn:microsoft.com/office/officeart/2016/7/layout/RoundedRectangleTimeline"/>
    <dgm:cxn modelId="{5FA2B07C-DC35-45F1-8A77-02E3D32A82E5}" type="presParOf" srcId="{4DB011E8-856A-4442-B73E-104E8D98F119}" destId="{C06CAD5D-1453-4BD5-933C-4C068A422B0D}" srcOrd="4" destOrd="0" presId="urn:microsoft.com/office/officeart/2016/7/layout/RoundedRectangleTimeline"/>
    <dgm:cxn modelId="{C045D378-6186-41EF-875B-653EE6D10B57}" type="presParOf" srcId="{8D3F1B84-38B0-4C90-9D78-82C3462F61D7}" destId="{9EB36918-F736-4780-A335-C1B3827CB570}" srcOrd="7" destOrd="0" presId="urn:microsoft.com/office/officeart/2016/7/layout/RoundedRectangleTimeline"/>
    <dgm:cxn modelId="{8B6A3E3F-128C-4FCC-B432-2B1221CEA798}" type="presParOf" srcId="{8D3F1B84-38B0-4C90-9D78-82C3462F61D7}" destId="{7922EE60-F574-4A25-ACFA-539DF7C5D3C7}" srcOrd="8" destOrd="0" presId="urn:microsoft.com/office/officeart/2016/7/layout/RoundedRectangleTimeline"/>
    <dgm:cxn modelId="{CA5877C8-BFAE-4DA2-95D5-6C28760397B7}" type="presParOf" srcId="{7922EE60-F574-4A25-ACFA-539DF7C5D3C7}" destId="{FF1F9A0C-F457-4D4F-A844-3EF2F8039298}" srcOrd="0" destOrd="0" presId="urn:microsoft.com/office/officeart/2016/7/layout/RoundedRectangleTimeline"/>
    <dgm:cxn modelId="{F16B312F-800B-4022-ADC2-02468F9427DA}" type="presParOf" srcId="{7922EE60-F574-4A25-ACFA-539DF7C5D3C7}" destId="{F540645D-25F8-44BF-9F8D-A83A09ACCA3A}" srcOrd="1" destOrd="0" presId="urn:microsoft.com/office/officeart/2016/7/layout/RoundedRectangleTimeline"/>
    <dgm:cxn modelId="{4EA5B3FD-1301-4C0D-BD88-6769931B4CE6}" type="presParOf" srcId="{7922EE60-F574-4A25-ACFA-539DF7C5D3C7}" destId="{EDAE0FFA-4E72-48C6-8A46-7A727412D3DA}" srcOrd="2" destOrd="0" presId="urn:microsoft.com/office/officeart/2016/7/layout/RoundedRectangleTimeline"/>
    <dgm:cxn modelId="{0DABD2C1-39AB-41CA-8041-0CEAC54014AB}" type="presParOf" srcId="{7922EE60-F574-4A25-ACFA-539DF7C5D3C7}" destId="{82EBAFDF-FD90-4CE8-86A2-B67D69DD1341}" srcOrd="3" destOrd="0" presId="urn:microsoft.com/office/officeart/2016/7/layout/RoundedRectangleTimeline"/>
    <dgm:cxn modelId="{AA8C0E97-18D2-4F27-BF61-288F79466E21}" type="presParOf" srcId="{7922EE60-F574-4A25-ACFA-539DF7C5D3C7}" destId="{EAF8157F-8A3F-4DEE-95A5-371782EC281B}"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87D68D-BE03-4131-8E66-4D4A3309CE64}"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fr-FR"/>
        </a:p>
      </dgm:t>
    </dgm:pt>
    <dgm:pt modelId="{B5437714-C1D7-4AF5-8101-ECCCF4AA3882}">
      <dgm:prSet phldrT="[Text]"/>
      <dgm:spPr>
        <a:solidFill>
          <a:srgbClr val="DEA72F"/>
        </a:solidFill>
        <a:ln>
          <a:solidFill>
            <a:srgbClr val="DEA72F"/>
          </a:solidFill>
        </a:ln>
      </dgm:spPr>
      <dgm:t>
        <a:bodyPr/>
        <a:lstStyle/>
        <a:p>
          <a:r>
            <a:rPr lang="fr-FR" dirty="0"/>
            <a:t>Accès à Internet et aux technologies</a:t>
          </a:r>
        </a:p>
      </dgm:t>
    </dgm:pt>
    <dgm:pt modelId="{429E607C-B5EF-4806-BD6E-1572260D3A99}" type="parTrans" cxnId="{D669314B-DC33-4E7A-9F20-085FFFC90A37}">
      <dgm:prSet/>
      <dgm:spPr/>
      <dgm:t>
        <a:bodyPr/>
        <a:lstStyle/>
        <a:p>
          <a:endParaRPr lang="fr-FR"/>
        </a:p>
      </dgm:t>
    </dgm:pt>
    <dgm:pt modelId="{8A2DB943-2057-409B-BD1B-9FD34D882F0B}" type="sibTrans" cxnId="{D669314B-DC33-4E7A-9F20-085FFFC90A37}">
      <dgm:prSet/>
      <dgm:spPr/>
      <dgm:t>
        <a:bodyPr/>
        <a:lstStyle/>
        <a:p>
          <a:endParaRPr lang="fr-FR"/>
        </a:p>
      </dgm:t>
    </dgm:pt>
    <dgm:pt modelId="{EA61D7E6-EED3-42BB-B9CC-8640FBD1707A}">
      <dgm:prSet phldrT="[Text]"/>
      <dgm:spPr>
        <a:ln>
          <a:solidFill>
            <a:srgbClr val="DEA72F"/>
          </a:solidFill>
        </a:ln>
      </dgm:spPr>
      <dgm:t>
        <a:bodyPr/>
        <a:lstStyle/>
        <a:p>
          <a:r>
            <a:rPr lang="fr-FR" b="1" i="0" dirty="0">
              <a:solidFill>
                <a:srgbClr val="DEA72F"/>
              </a:solidFill>
            </a:rPr>
            <a:t>IT.CMP.PCMP.P2</a:t>
          </a:r>
        </a:p>
        <a:p>
          <a:r>
            <a:rPr lang="fr-FR" dirty="0"/>
            <a:t>Ordinateur personnel pour 100 personnes</a:t>
          </a:r>
        </a:p>
      </dgm:t>
    </dgm:pt>
    <dgm:pt modelId="{5924A409-E6B9-4937-8F30-14AC00923DE2}" type="parTrans" cxnId="{EF0FC5FE-2D7A-4F69-94B1-C5C2A391A7E1}">
      <dgm:prSet/>
      <dgm:spPr>
        <a:ln>
          <a:solidFill>
            <a:srgbClr val="DEA72F"/>
          </a:solidFill>
        </a:ln>
      </dgm:spPr>
      <dgm:t>
        <a:bodyPr/>
        <a:lstStyle/>
        <a:p>
          <a:endParaRPr lang="fr-FR"/>
        </a:p>
      </dgm:t>
    </dgm:pt>
    <dgm:pt modelId="{CD7E669A-E62B-4389-98DF-D3B268C31CF4}" type="sibTrans" cxnId="{EF0FC5FE-2D7A-4F69-94B1-C5C2A391A7E1}">
      <dgm:prSet/>
      <dgm:spPr/>
      <dgm:t>
        <a:bodyPr/>
        <a:lstStyle/>
        <a:p>
          <a:endParaRPr lang="fr-FR"/>
        </a:p>
      </dgm:t>
    </dgm:pt>
    <dgm:pt modelId="{9B1D4104-4213-4F80-A7B7-3BA458370F5A}">
      <dgm:prSet phldrT="[Text]"/>
      <dgm:spPr>
        <a:ln>
          <a:solidFill>
            <a:srgbClr val="DEA72F"/>
          </a:solidFill>
        </a:ln>
      </dgm:spPr>
      <dgm:t>
        <a:bodyPr/>
        <a:lstStyle/>
        <a:p>
          <a:r>
            <a:rPr lang="fr-FR" b="1" i="0" dirty="0">
              <a:solidFill>
                <a:srgbClr val="DEA72F"/>
              </a:solidFill>
            </a:rPr>
            <a:t>IT.NET.USER.P2</a:t>
          </a:r>
        </a:p>
        <a:p>
          <a:r>
            <a:rPr lang="fr-FR" dirty="0"/>
            <a:t>Utilisateur d’internet pour 100 personnes</a:t>
          </a:r>
        </a:p>
      </dgm:t>
    </dgm:pt>
    <dgm:pt modelId="{80D4B936-35F8-4D4E-BD3B-CED8F9DE4E21}" type="parTrans" cxnId="{2BCE2B7E-68CD-4E59-B2C6-C9BCBBA6890C}">
      <dgm:prSet/>
      <dgm:spPr>
        <a:ln>
          <a:solidFill>
            <a:srgbClr val="DEA72F"/>
          </a:solidFill>
        </a:ln>
      </dgm:spPr>
      <dgm:t>
        <a:bodyPr/>
        <a:lstStyle/>
        <a:p>
          <a:endParaRPr lang="fr-FR"/>
        </a:p>
      </dgm:t>
    </dgm:pt>
    <dgm:pt modelId="{A0C5F2B9-662D-4B24-A210-76AAE03F6450}" type="sibTrans" cxnId="{2BCE2B7E-68CD-4E59-B2C6-C9BCBBA6890C}">
      <dgm:prSet/>
      <dgm:spPr/>
      <dgm:t>
        <a:bodyPr/>
        <a:lstStyle/>
        <a:p>
          <a:endParaRPr lang="fr-FR"/>
        </a:p>
      </dgm:t>
    </dgm:pt>
    <dgm:pt modelId="{64AFA5BD-7507-4E9B-BB8E-4C8DC2368377}">
      <dgm:prSet phldrT="[Text]"/>
      <dgm:spPr>
        <a:solidFill>
          <a:schemeClr val="tx1">
            <a:lumMod val="90000"/>
            <a:lumOff val="10000"/>
          </a:schemeClr>
        </a:solidFill>
        <a:ln>
          <a:solidFill>
            <a:schemeClr val="tx1">
              <a:lumMod val="90000"/>
              <a:lumOff val="10000"/>
            </a:schemeClr>
          </a:solidFill>
        </a:ln>
      </dgm:spPr>
      <dgm:t>
        <a:bodyPr/>
        <a:lstStyle/>
        <a:p>
          <a:r>
            <a:rPr lang="fr-FR" dirty="0"/>
            <a:t>Education</a:t>
          </a:r>
        </a:p>
      </dgm:t>
    </dgm:pt>
    <dgm:pt modelId="{A25CA9F9-1F14-49C5-A90C-11C2AA277BE5}" type="parTrans" cxnId="{4CB734E4-3133-4902-9F06-71487D2F22B7}">
      <dgm:prSet/>
      <dgm:spPr/>
      <dgm:t>
        <a:bodyPr/>
        <a:lstStyle/>
        <a:p>
          <a:endParaRPr lang="fr-FR"/>
        </a:p>
      </dgm:t>
    </dgm:pt>
    <dgm:pt modelId="{7ADEC21F-A005-4629-B5C8-F1CB800AADE3}" type="sibTrans" cxnId="{4CB734E4-3133-4902-9F06-71487D2F22B7}">
      <dgm:prSet/>
      <dgm:spPr/>
      <dgm:t>
        <a:bodyPr/>
        <a:lstStyle/>
        <a:p>
          <a:endParaRPr lang="fr-FR"/>
        </a:p>
      </dgm:t>
    </dgm:pt>
    <dgm:pt modelId="{E8C3C70D-54A7-4295-936A-BB21380A0218}">
      <dgm:prSet phldrT="[Text]"/>
      <dgm:spPr>
        <a:ln>
          <a:solidFill>
            <a:schemeClr val="accent3">
              <a:lumMod val="75000"/>
            </a:schemeClr>
          </a:solidFill>
        </a:ln>
      </dgm:spPr>
      <dgm:t>
        <a:bodyPr/>
        <a:lstStyle/>
        <a:p>
          <a:pPr>
            <a:spcAft>
              <a:spcPts val="600"/>
            </a:spcAft>
          </a:pPr>
          <a:r>
            <a:rPr lang="fr-FR" b="1" dirty="0">
              <a:solidFill>
                <a:schemeClr val="accent3">
                  <a:lumMod val="75000"/>
                </a:schemeClr>
              </a:solidFill>
            </a:rPr>
            <a:t>SP.POP.1524.TO.UN</a:t>
          </a:r>
        </a:p>
        <a:p>
          <a:pPr>
            <a:spcAft>
              <a:spcPts val="600"/>
            </a:spcAft>
          </a:pPr>
          <a:r>
            <a:rPr lang="fr-FR" dirty="0"/>
            <a:t>Population totale dans la tranche d’âge 15-24 ans</a:t>
          </a:r>
        </a:p>
      </dgm:t>
    </dgm:pt>
    <dgm:pt modelId="{5A8C680E-5508-492C-AD3B-9376D32B0B44}" type="parTrans" cxnId="{645159A9-240E-4B63-845E-4912D666F89E}">
      <dgm:prSet/>
      <dgm:spPr>
        <a:ln>
          <a:solidFill>
            <a:schemeClr val="accent3">
              <a:lumMod val="75000"/>
            </a:schemeClr>
          </a:solidFill>
        </a:ln>
      </dgm:spPr>
      <dgm:t>
        <a:bodyPr/>
        <a:lstStyle/>
        <a:p>
          <a:endParaRPr lang="fr-FR"/>
        </a:p>
      </dgm:t>
    </dgm:pt>
    <dgm:pt modelId="{66CEE354-4092-46D3-858C-862E921B7FBF}" type="sibTrans" cxnId="{645159A9-240E-4B63-845E-4912D666F89E}">
      <dgm:prSet/>
      <dgm:spPr/>
      <dgm:t>
        <a:bodyPr/>
        <a:lstStyle/>
        <a:p>
          <a:endParaRPr lang="fr-FR"/>
        </a:p>
      </dgm:t>
    </dgm:pt>
    <dgm:pt modelId="{AF7106E7-1C37-4926-86DD-D76D2B102ACC}">
      <dgm:prSet phldrT="[Text]"/>
      <dgm:spPr>
        <a:ln>
          <a:solidFill>
            <a:schemeClr val="tx1">
              <a:lumMod val="90000"/>
              <a:lumOff val="10000"/>
            </a:schemeClr>
          </a:solidFill>
        </a:ln>
      </dgm:spPr>
      <dgm:t>
        <a:bodyPr/>
        <a:lstStyle/>
        <a:p>
          <a:r>
            <a:rPr lang="fr-FR" b="1" dirty="0">
              <a:solidFill>
                <a:schemeClr val="tx1">
                  <a:lumMod val="90000"/>
                  <a:lumOff val="10000"/>
                </a:schemeClr>
              </a:solidFill>
            </a:rPr>
            <a:t>SE.TER.ENRL</a:t>
          </a:r>
        </a:p>
        <a:p>
          <a:r>
            <a:rPr lang="fr-FR" b="0" i="0" dirty="0">
              <a:solidFill>
                <a:srgbClr val="000000"/>
              </a:solidFill>
              <a:effectLst/>
              <a:latin typeface="+mn-lt"/>
            </a:rPr>
            <a:t>Nombre d’élèves inscrits dans l'enseignement tertiaire</a:t>
          </a:r>
          <a:endParaRPr lang="fr-FR" dirty="0">
            <a:latin typeface="+mn-lt"/>
          </a:endParaRPr>
        </a:p>
      </dgm:t>
    </dgm:pt>
    <dgm:pt modelId="{624FD148-B4FD-4BCD-AFA0-A55E90F398DA}" type="parTrans" cxnId="{CD94E673-4FAA-43AC-9D2F-D8A48AC30A4F}">
      <dgm:prSet/>
      <dgm:spPr>
        <a:ln>
          <a:solidFill>
            <a:schemeClr val="tx1">
              <a:lumMod val="90000"/>
              <a:lumOff val="10000"/>
            </a:schemeClr>
          </a:solidFill>
        </a:ln>
      </dgm:spPr>
      <dgm:t>
        <a:bodyPr/>
        <a:lstStyle/>
        <a:p>
          <a:endParaRPr lang="fr-FR"/>
        </a:p>
      </dgm:t>
    </dgm:pt>
    <dgm:pt modelId="{0745C93C-AD42-4B87-8777-C7DE5865F8BB}" type="sibTrans" cxnId="{CD94E673-4FAA-43AC-9D2F-D8A48AC30A4F}">
      <dgm:prSet/>
      <dgm:spPr/>
      <dgm:t>
        <a:bodyPr/>
        <a:lstStyle/>
        <a:p>
          <a:endParaRPr lang="fr-FR"/>
        </a:p>
      </dgm:t>
    </dgm:pt>
    <dgm:pt modelId="{E5F9FC6C-C102-47C3-AFAD-701C9FD0D9E6}">
      <dgm:prSet phldrT="[Text]"/>
      <dgm:spPr>
        <a:ln>
          <a:solidFill>
            <a:schemeClr val="tx1">
              <a:lumMod val="90000"/>
              <a:lumOff val="10000"/>
            </a:schemeClr>
          </a:solidFill>
        </a:ln>
      </dgm:spPr>
      <dgm:t>
        <a:bodyPr/>
        <a:lstStyle/>
        <a:p>
          <a:r>
            <a:rPr lang="fr-FR" b="1" i="0" dirty="0">
              <a:solidFill>
                <a:schemeClr val="tx1">
                  <a:lumMod val="90000"/>
                  <a:lumOff val="10000"/>
                </a:schemeClr>
              </a:solidFill>
            </a:rPr>
            <a:t>SE.SEC.ENRL</a:t>
          </a:r>
        </a:p>
        <a:p>
          <a:r>
            <a:rPr lang="fr-FR" b="0" i="0" dirty="0">
              <a:solidFill>
                <a:srgbClr val="000000"/>
              </a:solidFill>
              <a:effectLst/>
              <a:latin typeface="+mn-lt"/>
            </a:rPr>
            <a:t>Nombre d’élèves inscrits dans l'enseignement secondaire</a:t>
          </a:r>
          <a:endParaRPr lang="fr-FR" dirty="0">
            <a:latin typeface="+mn-lt"/>
          </a:endParaRPr>
        </a:p>
      </dgm:t>
    </dgm:pt>
    <dgm:pt modelId="{BAB1A0E6-4D8D-4AC5-AF8D-F1CF3FE80862}" type="parTrans" cxnId="{A86E8016-88E3-4B04-BDC0-9CD0482690D1}">
      <dgm:prSet/>
      <dgm:spPr>
        <a:ln>
          <a:solidFill>
            <a:schemeClr val="tx1">
              <a:lumMod val="90000"/>
              <a:lumOff val="10000"/>
            </a:schemeClr>
          </a:solidFill>
        </a:ln>
      </dgm:spPr>
      <dgm:t>
        <a:bodyPr/>
        <a:lstStyle/>
        <a:p>
          <a:endParaRPr lang="fr-FR"/>
        </a:p>
      </dgm:t>
    </dgm:pt>
    <dgm:pt modelId="{6188B880-E6ED-483C-A766-387CF1961042}" type="sibTrans" cxnId="{A86E8016-88E3-4B04-BDC0-9CD0482690D1}">
      <dgm:prSet/>
      <dgm:spPr/>
      <dgm:t>
        <a:bodyPr/>
        <a:lstStyle/>
        <a:p>
          <a:endParaRPr lang="fr-FR"/>
        </a:p>
      </dgm:t>
    </dgm:pt>
    <dgm:pt modelId="{5BDB4DB8-C3EE-43C9-B339-74877B838C6A}">
      <dgm:prSet phldrT="[Text]"/>
      <dgm:spPr>
        <a:solidFill>
          <a:schemeClr val="accent3">
            <a:lumMod val="75000"/>
          </a:schemeClr>
        </a:solidFill>
      </dgm:spPr>
      <dgm:t>
        <a:bodyPr/>
        <a:lstStyle/>
        <a:p>
          <a:r>
            <a:rPr lang="fr-FR" dirty="0"/>
            <a:t>Démographie</a:t>
          </a:r>
        </a:p>
      </dgm:t>
    </dgm:pt>
    <dgm:pt modelId="{896B92C8-39C3-4E39-996D-5CC22B978068}" type="parTrans" cxnId="{0BE58859-B749-4D1A-94FA-F9E77A203C9E}">
      <dgm:prSet/>
      <dgm:spPr/>
      <dgm:t>
        <a:bodyPr/>
        <a:lstStyle/>
        <a:p>
          <a:endParaRPr lang="fr-FR"/>
        </a:p>
      </dgm:t>
    </dgm:pt>
    <dgm:pt modelId="{2E7E2836-9A1F-4F3F-B6E9-0F615D6444F8}" type="sibTrans" cxnId="{0BE58859-B749-4D1A-94FA-F9E77A203C9E}">
      <dgm:prSet/>
      <dgm:spPr/>
      <dgm:t>
        <a:bodyPr/>
        <a:lstStyle/>
        <a:p>
          <a:endParaRPr lang="fr-FR"/>
        </a:p>
      </dgm:t>
    </dgm:pt>
    <dgm:pt modelId="{3635162E-0C6D-4D1A-B653-FBD33E2CA76E}">
      <dgm:prSet phldrT="[Text]"/>
      <dgm:spPr>
        <a:solidFill>
          <a:schemeClr val="accent5">
            <a:lumMod val="75000"/>
          </a:schemeClr>
        </a:solidFill>
      </dgm:spPr>
      <dgm:t>
        <a:bodyPr/>
        <a:lstStyle/>
        <a:p>
          <a:r>
            <a:rPr lang="fr-FR" dirty="0"/>
            <a:t>Projection</a:t>
          </a:r>
        </a:p>
      </dgm:t>
    </dgm:pt>
    <dgm:pt modelId="{C44E5A22-54E9-42EA-BD27-4F91B630243E}" type="parTrans" cxnId="{E3A14679-39BC-4C9B-9361-24B10CD31C5F}">
      <dgm:prSet/>
      <dgm:spPr/>
      <dgm:t>
        <a:bodyPr/>
        <a:lstStyle/>
        <a:p>
          <a:endParaRPr lang="fr-FR"/>
        </a:p>
      </dgm:t>
    </dgm:pt>
    <dgm:pt modelId="{A68F8A8E-3A91-469E-9742-A991D96DFFB0}" type="sibTrans" cxnId="{E3A14679-39BC-4C9B-9361-24B10CD31C5F}">
      <dgm:prSet/>
      <dgm:spPr/>
      <dgm:t>
        <a:bodyPr/>
        <a:lstStyle/>
        <a:p>
          <a:endParaRPr lang="fr-FR"/>
        </a:p>
      </dgm:t>
    </dgm:pt>
    <dgm:pt modelId="{FFAF7798-725C-4E5A-BAAB-5B706CE7E62E}">
      <dgm:prSet/>
      <dgm:spPr>
        <a:ln>
          <a:solidFill>
            <a:schemeClr val="accent5">
              <a:lumMod val="75000"/>
            </a:schemeClr>
          </a:solidFill>
        </a:ln>
      </dgm:spPr>
      <dgm:t>
        <a:bodyPr/>
        <a:lstStyle/>
        <a:p>
          <a:r>
            <a:rPr lang="fr-FR" b="1" i="0" dirty="0">
              <a:solidFill>
                <a:schemeClr val="accent5">
                  <a:lumMod val="75000"/>
                </a:schemeClr>
              </a:solidFill>
              <a:latin typeface="+mn-lt"/>
            </a:rPr>
            <a:t>PRJ.ATT.2024.4.MF</a:t>
          </a:r>
          <a:endParaRPr lang="fr-FR" b="1" i="0" dirty="0">
            <a:solidFill>
              <a:schemeClr val="accent5">
                <a:lumMod val="75000"/>
              </a:schemeClr>
            </a:solidFill>
            <a:effectLst/>
            <a:latin typeface="+mn-lt"/>
          </a:endParaRPr>
        </a:p>
        <a:p>
          <a:r>
            <a:rPr lang="fr-FR" b="0" i="0" dirty="0">
              <a:solidFill>
                <a:srgbClr val="000000"/>
              </a:solidFill>
              <a:effectLst/>
              <a:latin typeface="+mn-lt"/>
            </a:rPr>
            <a:t>Pourcentage de la population 20-24 ans ayant un niveau scolaire supérieur au secondaire</a:t>
          </a:r>
          <a:endParaRPr lang="fr-FR" dirty="0">
            <a:latin typeface="+mn-lt"/>
          </a:endParaRPr>
        </a:p>
      </dgm:t>
    </dgm:pt>
    <dgm:pt modelId="{5E1F6210-4E3F-407E-BEBD-92A78F811305}" type="parTrans" cxnId="{39E49238-01C1-4C12-AE7E-F2B230D22967}">
      <dgm:prSet/>
      <dgm:spPr>
        <a:ln>
          <a:solidFill>
            <a:schemeClr val="accent5">
              <a:lumMod val="75000"/>
            </a:schemeClr>
          </a:solidFill>
        </a:ln>
      </dgm:spPr>
      <dgm:t>
        <a:bodyPr/>
        <a:lstStyle/>
        <a:p>
          <a:endParaRPr lang="fr-FR"/>
        </a:p>
      </dgm:t>
    </dgm:pt>
    <dgm:pt modelId="{CCBC99D6-E467-4CBD-9E20-8F032B1C0E54}" type="sibTrans" cxnId="{39E49238-01C1-4C12-AE7E-F2B230D22967}">
      <dgm:prSet/>
      <dgm:spPr/>
      <dgm:t>
        <a:bodyPr/>
        <a:lstStyle/>
        <a:p>
          <a:endParaRPr lang="fr-FR"/>
        </a:p>
      </dgm:t>
    </dgm:pt>
    <dgm:pt modelId="{A162E1DE-5951-4358-9C10-159E45014F35}">
      <dgm:prSet/>
      <dgm:spPr>
        <a:ln>
          <a:solidFill>
            <a:schemeClr val="accent5">
              <a:lumMod val="75000"/>
            </a:schemeClr>
          </a:solidFill>
        </a:ln>
      </dgm:spPr>
      <dgm:t>
        <a:bodyPr/>
        <a:lstStyle/>
        <a:p>
          <a:r>
            <a:rPr lang="fr-FR" b="1" i="0" dirty="0">
              <a:solidFill>
                <a:schemeClr val="accent5">
                  <a:lumMod val="75000"/>
                </a:schemeClr>
              </a:solidFill>
              <a:latin typeface="+mn-lt"/>
            </a:rPr>
            <a:t>PRJ.POP.1519.3.MF</a:t>
          </a:r>
          <a:endParaRPr lang="fr-FR" b="1" i="0" dirty="0">
            <a:solidFill>
              <a:schemeClr val="accent5">
                <a:lumMod val="75000"/>
              </a:schemeClr>
            </a:solidFill>
            <a:effectLst/>
            <a:latin typeface="+mn-lt"/>
          </a:endParaRPr>
        </a:p>
        <a:p>
          <a:r>
            <a:rPr lang="fr-FR" b="0" i="0" dirty="0">
              <a:solidFill>
                <a:srgbClr val="000000"/>
              </a:solidFill>
              <a:effectLst/>
              <a:latin typeface="+mn-lt"/>
            </a:rPr>
            <a:t>Population 15-19 ans en milliers ayant un niveau scolaire Secondaire supérieur.</a:t>
          </a:r>
          <a:endParaRPr lang="fr-FR" dirty="0">
            <a:latin typeface="+mn-lt"/>
          </a:endParaRPr>
        </a:p>
      </dgm:t>
    </dgm:pt>
    <dgm:pt modelId="{1C72BB6A-3A93-4717-8D9F-7764B6EDE849}" type="parTrans" cxnId="{5779D151-BCC9-4FB9-8D15-6514752B16D7}">
      <dgm:prSet/>
      <dgm:spPr>
        <a:ln>
          <a:solidFill>
            <a:schemeClr val="accent5">
              <a:lumMod val="75000"/>
            </a:schemeClr>
          </a:solidFill>
        </a:ln>
      </dgm:spPr>
      <dgm:t>
        <a:bodyPr/>
        <a:lstStyle/>
        <a:p>
          <a:endParaRPr lang="fr-FR"/>
        </a:p>
      </dgm:t>
    </dgm:pt>
    <dgm:pt modelId="{CA939AEA-CA80-4859-8842-A1968B8D1702}" type="sibTrans" cxnId="{5779D151-BCC9-4FB9-8D15-6514752B16D7}">
      <dgm:prSet/>
      <dgm:spPr/>
      <dgm:t>
        <a:bodyPr/>
        <a:lstStyle/>
        <a:p>
          <a:endParaRPr lang="fr-FR"/>
        </a:p>
      </dgm:t>
    </dgm:pt>
    <dgm:pt modelId="{D015CA04-49B0-4701-A71B-5E8E9EC95F5B}" type="pres">
      <dgm:prSet presAssocID="{3E87D68D-BE03-4131-8E66-4D4A3309CE64}" presName="diagram" presStyleCnt="0">
        <dgm:presLayoutVars>
          <dgm:chPref val="1"/>
          <dgm:dir/>
          <dgm:animOne val="branch"/>
          <dgm:animLvl val="lvl"/>
          <dgm:resizeHandles/>
        </dgm:presLayoutVars>
      </dgm:prSet>
      <dgm:spPr/>
    </dgm:pt>
    <dgm:pt modelId="{1FB34A93-FF8E-4D52-9AF0-C8E59FC2D296}" type="pres">
      <dgm:prSet presAssocID="{B5437714-C1D7-4AF5-8101-ECCCF4AA3882}" presName="root" presStyleCnt="0"/>
      <dgm:spPr/>
    </dgm:pt>
    <dgm:pt modelId="{775D3BEF-FC43-44F2-A7C6-B3647167E245}" type="pres">
      <dgm:prSet presAssocID="{B5437714-C1D7-4AF5-8101-ECCCF4AA3882}" presName="rootComposite" presStyleCnt="0"/>
      <dgm:spPr/>
    </dgm:pt>
    <dgm:pt modelId="{CA7499EF-86EC-49A4-ABC2-566889C2B9DE}" type="pres">
      <dgm:prSet presAssocID="{B5437714-C1D7-4AF5-8101-ECCCF4AA3882}" presName="rootText" presStyleLbl="node1" presStyleIdx="0" presStyleCnt="4"/>
      <dgm:spPr/>
    </dgm:pt>
    <dgm:pt modelId="{ADFC987D-6BD4-4323-99DD-305BC6827F26}" type="pres">
      <dgm:prSet presAssocID="{B5437714-C1D7-4AF5-8101-ECCCF4AA3882}" presName="rootConnector" presStyleLbl="node1" presStyleIdx="0" presStyleCnt="4"/>
      <dgm:spPr/>
    </dgm:pt>
    <dgm:pt modelId="{0F121793-98B4-4246-8C15-94773B9E4CCD}" type="pres">
      <dgm:prSet presAssocID="{B5437714-C1D7-4AF5-8101-ECCCF4AA3882}" presName="childShape" presStyleCnt="0"/>
      <dgm:spPr/>
    </dgm:pt>
    <dgm:pt modelId="{08988638-7FB7-4BC8-A1A6-DACB251F32A4}" type="pres">
      <dgm:prSet presAssocID="{5924A409-E6B9-4937-8F30-14AC00923DE2}" presName="Name13" presStyleLbl="parChTrans1D2" presStyleIdx="0" presStyleCnt="7"/>
      <dgm:spPr/>
    </dgm:pt>
    <dgm:pt modelId="{04CC3A2F-539B-465D-A500-BD0CD2B0443C}" type="pres">
      <dgm:prSet presAssocID="{EA61D7E6-EED3-42BB-B9CC-8640FBD1707A}" presName="childText" presStyleLbl="bgAcc1" presStyleIdx="0" presStyleCnt="7">
        <dgm:presLayoutVars>
          <dgm:bulletEnabled val="1"/>
        </dgm:presLayoutVars>
      </dgm:prSet>
      <dgm:spPr/>
    </dgm:pt>
    <dgm:pt modelId="{7EB0D74F-242A-4086-BE53-A5505DA65B14}" type="pres">
      <dgm:prSet presAssocID="{80D4B936-35F8-4D4E-BD3B-CED8F9DE4E21}" presName="Name13" presStyleLbl="parChTrans1D2" presStyleIdx="1" presStyleCnt="7"/>
      <dgm:spPr/>
    </dgm:pt>
    <dgm:pt modelId="{801ACA0C-DE13-442A-A066-3142E20EF766}" type="pres">
      <dgm:prSet presAssocID="{9B1D4104-4213-4F80-A7B7-3BA458370F5A}" presName="childText" presStyleLbl="bgAcc1" presStyleIdx="1" presStyleCnt="7">
        <dgm:presLayoutVars>
          <dgm:bulletEnabled val="1"/>
        </dgm:presLayoutVars>
      </dgm:prSet>
      <dgm:spPr/>
    </dgm:pt>
    <dgm:pt modelId="{34874EDF-F10B-414D-BB06-E088110F1AC3}" type="pres">
      <dgm:prSet presAssocID="{64AFA5BD-7507-4E9B-BB8E-4C8DC2368377}" presName="root" presStyleCnt="0"/>
      <dgm:spPr/>
    </dgm:pt>
    <dgm:pt modelId="{2484D21F-B805-47A9-8B8D-B49779678822}" type="pres">
      <dgm:prSet presAssocID="{64AFA5BD-7507-4E9B-BB8E-4C8DC2368377}" presName="rootComposite" presStyleCnt="0"/>
      <dgm:spPr/>
    </dgm:pt>
    <dgm:pt modelId="{E46EE865-3FAA-473A-8EE7-260757C3BC6D}" type="pres">
      <dgm:prSet presAssocID="{64AFA5BD-7507-4E9B-BB8E-4C8DC2368377}" presName="rootText" presStyleLbl="node1" presStyleIdx="1" presStyleCnt="4"/>
      <dgm:spPr/>
    </dgm:pt>
    <dgm:pt modelId="{6131967F-D89F-4642-A956-8882652E2271}" type="pres">
      <dgm:prSet presAssocID="{64AFA5BD-7507-4E9B-BB8E-4C8DC2368377}" presName="rootConnector" presStyleLbl="node1" presStyleIdx="1" presStyleCnt="4"/>
      <dgm:spPr/>
    </dgm:pt>
    <dgm:pt modelId="{05854E20-8DEE-4C29-A866-842C8FABB3F6}" type="pres">
      <dgm:prSet presAssocID="{64AFA5BD-7507-4E9B-BB8E-4C8DC2368377}" presName="childShape" presStyleCnt="0"/>
      <dgm:spPr/>
    </dgm:pt>
    <dgm:pt modelId="{06CE0088-5D55-4420-87A7-17D4DD12FA98}" type="pres">
      <dgm:prSet presAssocID="{BAB1A0E6-4D8D-4AC5-AF8D-F1CF3FE80862}" presName="Name13" presStyleLbl="parChTrans1D2" presStyleIdx="2" presStyleCnt="7"/>
      <dgm:spPr/>
    </dgm:pt>
    <dgm:pt modelId="{8942685F-34B9-4E82-8742-AD15E53D3DAC}" type="pres">
      <dgm:prSet presAssocID="{E5F9FC6C-C102-47C3-AFAD-701C9FD0D9E6}" presName="childText" presStyleLbl="bgAcc1" presStyleIdx="2" presStyleCnt="7">
        <dgm:presLayoutVars>
          <dgm:bulletEnabled val="1"/>
        </dgm:presLayoutVars>
      </dgm:prSet>
      <dgm:spPr/>
    </dgm:pt>
    <dgm:pt modelId="{EAFAF9AC-71DE-454F-B088-15FD882DCAD2}" type="pres">
      <dgm:prSet presAssocID="{624FD148-B4FD-4BCD-AFA0-A55E90F398DA}" presName="Name13" presStyleLbl="parChTrans1D2" presStyleIdx="3" presStyleCnt="7"/>
      <dgm:spPr/>
    </dgm:pt>
    <dgm:pt modelId="{699BFA67-3F35-44E4-A770-D0A5122694A2}" type="pres">
      <dgm:prSet presAssocID="{AF7106E7-1C37-4926-86DD-D76D2B102ACC}" presName="childText" presStyleLbl="bgAcc1" presStyleIdx="3" presStyleCnt="7">
        <dgm:presLayoutVars>
          <dgm:bulletEnabled val="1"/>
        </dgm:presLayoutVars>
      </dgm:prSet>
      <dgm:spPr/>
    </dgm:pt>
    <dgm:pt modelId="{203F0C0B-192D-4854-BD00-E8EBA8F11C09}" type="pres">
      <dgm:prSet presAssocID="{5BDB4DB8-C3EE-43C9-B339-74877B838C6A}" presName="root" presStyleCnt="0"/>
      <dgm:spPr/>
    </dgm:pt>
    <dgm:pt modelId="{7F4B710D-33AF-4DEB-98DD-B447ED5FE027}" type="pres">
      <dgm:prSet presAssocID="{5BDB4DB8-C3EE-43C9-B339-74877B838C6A}" presName="rootComposite" presStyleCnt="0"/>
      <dgm:spPr/>
    </dgm:pt>
    <dgm:pt modelId="{930EA47E-2C7C-43B3-A6FF-B0B127B13A43}" type="pres">
      <dgm:prSet presAssocID="{5BDB4DB8-C3EE-43C9-B339-74877B838C6A}" presName="rootText" presStyleLbl="node1" presStyleIdx="2" presStyleCnt="4"/>
      <dgm:spPr/>
    </dgm:pt>
    <dgm:pt modelId="{D183E892-AAB1-4F48-B807-88F4AF74B9C4}" type="pres">
      <dgm:prSet presAssocID="{5BDB4DB8-C3EE-43C9-B339-74877B838C6A}" presName="rootConnector" presStyleLbl="node1" presStyleIdx="2" presStyleCnt="4"/>
      <dgm:spPr/>
    </dgm:pt>
    <dgm:pt modelId="{E4C3AEDB-8E9C-4E97-A201-C274592F16C4}" type="pres">
      <dgm:prSet presAssocID="{5BDB4DB8-C3EE-43C9-B339-74877B838C6A}" presName="childShape" presStyleCnt="0"/>
      <dgm:spPr/>
    </dgm:pt>
    <dgm:pt modelId="{43C5A030-100B-4333-9EFB-F4162978179E}" type="pres">
      <dgm:prSet presAssocID="{5A8C680E-5508-492C-AD3B-9376D32B0B44}" presName="Name13" presStyleLbl="parChTrans1D2" presStyleIdx="4" presStyleCnt="7"/>
      <dgm:spPr/>
    </dgm:pt>
    <dgm:pt modelId="{3058E155-CF05-4C63-9DAC-1AF1169F8E50}" type="pres">
      <dgm:prSet presAssocID="{E8C3C70D-54A7-4295-936A-BB21380A0218}" presName="childText" presStyleLbl="bgAcc1" presStyleIdx="4" presStyleCnt="7">
        <dgm:presLayoutVars>
          <dgm:bulletEnabled val="1"/>
        </dgm:presLayoutVars>
      </dgm:prSet>
      <dgm:spPr/>
    </dgm:pt>
    <dgm:pt modelId="{45599D9B-3CAF-4CFA-8AE5-27DBF80E4A5E}" type="pres">
      <dgm:prSet presAssocID="{3635162E-0C6D-4D1A-B653-FBD33E2CA76E}" presName="root" presStyleCnt="0"/>
      <dgm:spPr/>
    </dgm:pt>
    <dgm:pt modelId="{F60F5B43-CE18-46A3-A107-025C63D883DC}" type="pres">
      <dgm:prSet presAssocID="{3635162E-0C6D-4D1A-B653-FBD33E2CA76E}" presName="rootComposite" presStyleCnt="0"/>
      <dgm:spPr/>
    </dgm:pt>
    <dgm:pt modelId="{22200BC4-127B-4906-9FA6-48C3FE091B69}" type="pres">
      <dgm:prSet presAssocID="{3635162E-0C6D-4D1A-B653-FBD33E2CA76E}" presName="rootText" presStyleLbl="node1" presStyleIdx="3" presStyleCnt="4"/>
      <dgm:spPr/>
    </dgm:pt>
    <dgm:pt modelId="{C459B553-5D72-490E-BEBD-D2C9C21BA0C6}" type="pres">
      <dgm:prSet presAssocID="{3635162E-0C6D-4D1A-B653-FBD33E2CA76E}" presName="rootConnector" presStyleLbl="node1" presStyleIdx="3" presStyleCnt="4"/>
      <dgm:spPr/>
    </dgm:pt>
    <dgm:pt modelId="{27BD33C7-4ECB-4380-B6DC-A89EFFD4978C}" type="pres">
      <dgm:prSet presAssocID="{3635162E-0C6D-4D1A-B653-FBD33E2CA76E}" presName="childShape" presStyleCnt="0"/>
      <dgm:spPr/>
    </dgm:pt>
    <dgm:pt modelId="{5012711C-09D2-4CD9-A44A-3A2096E16B6D}" type="pres">
      <dgm:prSet presAssocID="{1C72BB6A-3A93-4717-8D9F-7764B6EDE849}" presName="Name13" presStyleLbl="parChTrans1D2" presStyleIdx="5" presStyleCnt="7"/>
      <dgm:spPr/>
    </dgm:pt>
    <dgm:pt modelId="{0169D038-87D5-4507-8C3D-FEE61F20FFB1}" type="pres">
      <dgm:prSet presAssocID="{A162E1DE-5951-4358-9C10-159E45014F35}" presName="childText" presStyleLbl="bgAcc1" presStyleIdx="5" presStyleCnt="7">
        <dgm:presLayoutVars>
          <dgm:bulletEnabled val="1"/>
        </dgm:presLayoutVars>
      </dgm:prSet>
      <dgm:spPr/>
    </dgm:pt>
    <dgm:pt modelId="{6AE8D22B-7F80-45F5-9E7C-C4A2FD36A50C}" type="pres">
      <dgm:prSet presAssocID="{5E1F6210-4E3F-407E-BEBD-92A78F811305}" presName="Name13" presStyleLbl="parChTrans1D2" presStyleIdx="6" presStyleCnt="7"/>
      <dgm:spPr/>
    </dgm:pt>
    <dgm:pt modelId="{13C21441-4A36-4760-8A5A-B4FE37D08329}" type="pres">
      <dgm:prSet presAssocID="{FFAF7798-725C-4E5A-BAAB-5B706CE7E62E}" presName="childText" presStyleLbl="bgAcc1" presStyleIdx="6" presStyleCnt="7">
        <dgm:presLayoutVars>
          <dgm:bulletEnabled val="1"/>
        </dgm:presLayoutVars>
      </dgm:prSet>
      <dgm:spPr/>
    </dgm:pt>
  </dgm:ptLst>
  <dgm:cxnLst>
    <dgm:cxn modelId="{DB762A00-41C4-4059-B5FF-EB02BA9C3E6E}" type="presOf" srcId="{3635162E-0C6D-4D1A-B653-FBD33E2CA76E}" destId="{C459B553-5D72-490E-BEBD-D2C9C21BA0C6}" srcOrd="1" destOrd="0" presId="urn:microsoft.com/office/officeart/2005/8/layout/hierarchy3"/>
    <dgm:cxn modelId="{4C8D2305-9FE4-4447-8F9C-BBC42534A179}" type="presOf" srcId="{A162E1DE-5951-4358-9C10-159E45014F35}" destId="{0169D038-87D5-4507-8C3D-FEE61F20FFB1}" srcOrd="0" destOrd="0" presId="urn:microsoft.com/office/officeart/2005/8/layout/hierarchy3"/>
    <dgm:cxn modelId="{D38DB512-D569-4256-A1DC-BE4565E2BD9F}" type="presOf" srcId="{64AFA5BD-7507-4E9B-BB8E-4C8DC2368377}" destId="{E46EE865-3FAA-473A-8EE7-260757C3BC6D}" srcOrd="0" destOrd="0" presId="urn:microsoft.com/office/officeart/2005/8/layout/hierarchy3"/>
    <dgm:cxn modelId="{A86E8016-88E3-4B04-BDC0-9CD0482690D1}" srcId="{64AFA5BD-7507-4E9B-BB8E-4C8DC2368377}" destId="{E5F9FC6C-C102-47C3-AFAD-701C9FD0D9E6}" srcOrd="0" destOrd="0" parTransId="{BAB1A0E6-4D8D-4AC5-AF8D-F1CF3FE80862}" sibTransId="{6188B880-E6ED-483C-A766-387CF1961042}"/>
    <dgm:cxn modelId="{F900F220-33B7-4B4E-B2A2-D1262D775086}" type="presOf" srcId="{B5437714-C1D7-4AF5-8101-ECCCF4AA3882}" destId="{CA7499EF-86EC-49A4-ABC2-566889C2B9DE}" srcOrd="0" destOrd="0" presId="urn:microsoft.com/office/officeart/2005/8/layout/hierarchy3"/>
    <dgm:cxn modelId="{ED71372A-07D5-4874-8B45-BFD02C53C9DA}" type="presOf" srcId="{B5437714-C1D7-4AF5-8101-ECCCF4AA3882}" destId="{ADFC987D-6BD4-4323-99DD-305BC6827F26}" srcOrd="1" destOrd="0" presId="urn:microsoft.com/office/officeart/2005/8/layout/hierarchy3"/>
    <dgm:cxn modelId="{F701B92F-48F1-4D8F-9A89-09CD4B9BF44E}" type="presOf" srcId="{E8C3C70D-54A7-4295-936A-BB21380A0218}" destId="{3058E155-CF05-4C63-9DAC-1AF1169F8E50}" srcOrd="0" destOrd="0" presId="urn:microsoft.com/office/officeart/2005/8/layout/hierarchy3"/>
    <dgm:cxn modelId="{169FE42F-FC69-4D10-B1EE-C947C725DABD}" type="presOf" srcId="{80D4B936-35F8-4D4E-BD3B-CED8F9DE4E21}" destId="{7EB0D74F-242A-4086-BE53-A5505DA65B14}" srcOrd="0" destOrd="0" presId="urn:microsoft.com/office/officeart/2005/8/layout/hierarchy3"/>
    <dgm:cxn modelId="{6AF21734-5811-4C58-8F26-610AA06E2E19}" type="presOf" srcId="{624FD148-B4FD-4BCD-AFA0-A55E90F398DA}" destId="{EAFAF9AC-71DE-454F-B088-15FD882DCAD2}" srcOrd="0" destOrd="0" presId="urn:microsoft.com/office/officeart/2005/8/layout/hierarchy3"/>
    <dgm:cxn modelId="{39E49238-01C1-4C12-AE7E-F2B230D22967}" srcId="{3635162E-0C6D-4D1A-B653-FBD33E2CA76E}" destId="{FFAF7798-725C-4E5A-BAAB-5B706CE7E62E}" srcOrd="1" destOrd="0" parTransId="{5E1F6210-4E3F-407E-BEBD-92A78F811305}" sibTransId="{CCBC99D6-E467-4CBD-9E20-8F032B1C0E54}"/>
    <dgm:cxn modelId="{CDD9855C-0EDF-4D1F-9C2A-A80A3727CDBB}" type="presOf" srcId="{EA61D7E6-EED3-42BB-B9CC-8640FBD1707A}" destId="{04CC3A2F-539B-465D-A500-BD0CD2B0443C}" srcOrd="0" destOrd="0" presId="urn:microsoft.com/office/officeart/2005/8/layout/hierarchy3"/>
    <dgm:cxn modelId="{0FA0E15D-6276-4EF3-8BA8-28344FF5E363}" type="presOf" srcId="{AF7106E7-1C37-4926-86DD-D76D2B102ACC}" destId="{699BFA67-3F35-44E4-A770-D0A5122694A2}" srcOrd="0" destOrd="0" presId="urn:microsoft.com/office/officeart/2005/8/layout/hierarchy3"/>
    <dgm:cxn modelId="{4502C64A-D15D-4243-BD56-33FCA9CF2660}" type="presOf" srcId="{9B1D4104-4213-4F80-A7B7-3BA458370F5A}" destId="{801ACA0C-DE13-442A-A066-3142E20EF766}" srcOrd="0" destOrd="0" presId="urn:microsoft.com/office/officeart/2005/8/layout/hierarchy3"/>
    <dgm:cxn modelId="{D669314B-DC33-4E7A-9F20-085FFFC90A37}" srcId="{3E87D68D-BE03-4131-8E66-4D4A3309CE64}" destId="{B5437714-C1D7-4AF5-8101-ECCCF4AA3882}" srcOrd="0" destOrd="0" parTransId="{429E607C-B5EF-4806-BD6E-1572260D3A99}" sibTransId="{8A2DB943-2057-409B-BD1B-9FD34D882F0B}"/>
    <dgm:cxn modelId="{CA81EB50-35FF-42C7-8586-D00FCC815B87}" type="presOf" srcId="{5E1F6210-4E3F-407E-BEBD-92A78F811305}" destId="{6AE8D22B-7F80-45F5-9E7C-C4A2FD36A50C}" srcOrd="0" destOrd="0" presId="urn:microsoft.com/office/officeart/2005/8/layout/hierarchy3"/>
    <dgm:cxn modelId="{5779D151-BCC9-4FB9-8D15-6514752B16D7}" srcId="{3635162E-0C6D-4D1A-B653-FBD33E2CA76E}" destId="{A162E1DE-5951-4358-9C10-159E45014F35}" srcOrd="0" destOrd="0" parTransId="{1C72BB6A-3A93-4717-8D9F-7764B6EDE849}" sibTransId="{CA939AEA-CA80-4859-8842-A1968B8D1702}"/>
    <dgm:cxn modelId="{FF44DD52-08AC-4A71-AB1C-91825D3687EF}" type="presOf" srcId="{5BDB4DB8-C3EE-43C9-B339-74877B838C6A}" destId="{D183E892-AAB1-4F48-B807-88F4AF74B9C4}" srcOrd="1" destOrd="0" presId="urn:microsoft.com/office/officeart/2005/8/layout/hierarchy3"/>
    <dgm:cxn modelId="{CD94E673-4FAA-43AC-9D2F-D8A48AC30A4F}" srcId="{64AFA5BD-7507-4E9B-BB8E-4C8DC2368377}" destId="{AF7106E7-1C37-4926-86DD-D76D2B102ACC}" srcOrd="1" destOrd="0" parTransId="{624FD148-B4FD-4BCD-AFA0-A55E90F398DA}" sibTransId="{0745C93C-AD42-4B87-8777-C7DE5865F8BB}"/>
    <dgm:cxn modelId="{E3A14679-39BC-4C9B-9361-24B10CD31C5F}" srcId="{3E87D68D-BE03-4131-8E66-4D4A3309CE64}" destId="{3635162E-0C6D-4D1A-B653-FBD33E2CA76E}" srcOrd="3" destOrd="0" parTransId="{C44E5A22-54E9-42EA-BD27-4F91B630243E}" sibTransId="{A68F8A8E-3A91-469E-9742-A991D96DFFB0}"/>
    <dgm:cxn modelId="{0BE58859-B749-4D1A-94FA-F9E77A203C9E}" srcId="{3E87D68D-BE03-4131-8E66-4D4A3309CE64}" destId="{5BDB4DB8-C3EE-43C9-B339-74877B838C6A}" srcOrd="2" destOrd="0" parTransId="{896B92C8-39C3-4E39-996D-5CC22B978068}" sibTransId="{2E7E2836-9A1F-4F3F-B6E9-0F615D6444F8}"/>
    <dgm:cxn modelId="{CBE9407A-6B4C-43CE-8835-FD0E1A98F90C}" type="presOf" srcId="{3635162E-0C6D-4D1A-B653-FBD33E2CA76E}" destId="{22200BC4-127B-4906-9FA6-48C3FE091B69}" srcOrd="0" destOrd="0" presId="urn:microsoft.com/office/officeart/2005/8/layout/hierarchy3"/>
    <dgm:cxn modelId="{2BCE2B7E-68CD-4E59-B2C6-C9BCBBA6890C}" srcId="{B5437714-C1D7-4AF5-8101-ECCCF4AA3882}" destId="{9B1D4104-4213-4F80-A7B7-3BA458370F5A}" srcOrd="1" destOrd="0" parTransId="{80D4B936-35F8-4D4E-BD3B-CED8F9DE4E21}" sibTransId="{A0C5F2B9-662D-4B24-A210-76AAE03F6450}"/>
    <dgm:cxn modelId="{67753F8C-2FC4-4D1E-BA62-CC94427682FC}" type="presOf" srcId="{5924A409-E6B9-4937-8F30-14AC00923DE2}" destId="{08988638-7FB7-4BC8-A1A6-DACB251F32A4}" srcOrd="0" destOrd="0" presId="urn:microsoft.com/office/officeart/2005/8/layout/hierarchy3"/>
    <dgm:cxn modelId="{FE540690-AB47-429C-945F-2F91DEE01A63}" type="presOf" srcId="{FFAF7798-725C-4E5A-BAAB-5B706CE7E62E}" destId="{13C21441-4A36-4760-8A5A-B4FE37D08329}" srcOrd="0" destOrd="0" presId="urn:microsoft.com/office/officeart/2005/8/layout/hierarchy3"/>
    <dgm:cxn modelId="{D3A1BA99-01F8-4456-8D4C-BCA7D9208CA6}" type="presOf" srcId="{BAB1A0E6-4D8D-4AC5-AF8D-F1CF3FE80862}" destId="{06CE0088-5D55-4420-87A7-17D4DD12FA98}" srcOrd="0" destOrd="0" presId="urn:microsoft.com/office/officeart/2005/8/layout/hierarchy3"/>
    <dgm:cxn modelId="{645159A9-240E-4B63-845E-4912D666F89E}" srcId="{5BDB4DB8-C3EE-43C9-B339-74877B838C6A}" destId="{E8C3C70D-54A7-4295-936A-BB21380A0218}" srcOrd="0" destOrd="0" parTransId="{5A8C680E-5508-492C-AD3B-9376D32B0B44}" sibTransId="{66CEE354-4092-46D3-858C-862E921B7FBF}"/>
    <dgm:cxn modelId="{D68F5DC0-308E-431C-9FF2-2C0F88D7D6D3}" type="presOf" srcId="{5A8C680E-5508-492C-AD3B-9376D32B0B44}" destId="{43C5A030-100B-4333-9EFB-F4162978179E}" srcOrd="0" destOrd="0" presId="urn:microsoft.com/office/officeart/2005/8/layout/hierarchy3"/>
    <dgm:cxn modelId="{D33B0BC3-E839-4E6D-A810-7C9299CE49C9}" type="presOf" srcId="{E5F9FC6C-C102-47C3-AFAD-701C9FD0D9E6}" destId="{8942685F-34B9-4E82-8742-AD15E53D3DAC}" srcOrd="0" destOrd="0" presId="urn:microsoft.com/office/officeart/2005/8/layout/hierarchy3"/>
    <dgm:cxn modelId="{B3A0ACE2-75E0-415D-B31D-849FB65B2745}" type="presOf" srcId="{1C72BB6A-3A93-4717-8D9F-7764B6EDE849}" destId="{5012711C-09D2-4CD9-A44A-3A2096E16B6D}" srcOrd="0" destOrd="0" presId="urn:microsoft.com/office/officeart/2005/8/layout/hierarchy3"/>
    <dgm:cxn modelId="{4CB734E4-3133-4902-9F06-71487D2F22B7}" srcId="{3E87D68D-BE03-4131-8E66-4D4A3309CE64}" destId="{64AFA5BD-7507-4E9B-BB8E-4C8DC2368377}" srcOrd="1" destOrd="0" parTransId="{A25CA9F9-1F14-49C5-A90C-11C2AA277BE5}" sibTransId="{7ADEC21F-A005-4629-B5C8-F1CB800AADE3}"/>
    <dgm:cxn modelId="{5B1A75E6-8129-4A41-9B6A-181C0681C9C0}" type="presOf" srcId="{5BDB4DB8-C3EE-43C9-B339-74877B838C6A}" destId="{930EA47E-2C7C-43B3-A6FF-B0B127B13A43}" srcOrd="0" destOrd="0" presId="urn:microsoft.com/office/officeart/2005/8/layout/hierarchy3"/>
    <dgm:cxn modelId="{126AFAEB-16CB-4375-A140-991BF82DD685}" type="presOf" srcId="{64AFA5BD-7507-4E9B-BB8E-4C8DC2368377}" destId="{6131967F-D89F-4642-A956-8882652E2271}" srcOrd="1" destOrd="0" presId="urn:microsoft.com/office/officeart/2005/8/layout/hierarchy3"/>
    <dgm:cxn modelId="{3C7C73EC-9F03-4F97-AC10-C738B14D4554}" type="presOf" srcId="{3E87D68D-BE03-4131-8E66-4D4A3309CE64}" destId="{D015CA04-49B0-4701-A71B-5E8E9EC95F5B}" srcOrd="0" destOrd="0" presId="urn:microsoft.com/office/officeart/2005/8/layout/hierarchy3"/>
    <dgm:cxn modelId="{EF0FC5FE-2D7A-4F69-94B1-C5C2A391A7E1}" srcId="{B5437714-C1D7-4AF5-8101-ECCCF4AA3882}" destId="{EA61D7E6-EED3-42BB-B9CC-8640FBD1707A}" srcOrd="0" destOrd="0" parTransId="{5924A409-E6B9-4937-8F30-14AC00923DE2}" sibTransId="{CD7E669A-E62B-4389-98DF-D3B268C31CF4}"/>
    <dgm:cxn modelId="{2F4AAD23-75D6-485D-AFD9-C81F044FC90A}" type="presParOf" srcId="{D015CA04-49B0-4701-A71B-5E8E9EC95F5B}" destId="{1FB34A93-FF8E-4D52-9AF0-C8E59FC2D296}" srcOrd="0" destOrd="0" presId="urn:microsoft.com/office/officeart/2005/8/layout/hierarchy3"/>
    <dgm:cxn modelId="{6DBF16E2-32B8-4A29-9089-16E69F590569}" type="presParOf" srcId="{1FB34A93-FF8E-4D52-9AF0-C8E59FC2D296}" destId="{775D3BEF-FC43-44F2-A7C6-B3647167E245}" srcOrd="0" destOrd="0" presId="urn:microsoft.com/office/officeart/2005/8/layout/hierarchy3"/>
    <dgm:cxn modelId="{C735B1A5-8C15-48EB-BE2D-BFE879589E2F}" type="presParOf" srcId="{775D3BEF-FC43-44F2-A7C6-B3647167E245}" destId="{CA7499EF-86EC-49A4-ABC2-566889C2B9DE}" srcOrd="0" destOrd="0" presId="urn:microsoft.com/office/officeart/2005/8/layout/hierarchy3"/>
    <dgm:cxn modelId="{1E940DC6-12DA-4CBA-8BB5-AFCBED0DA13A}" type="presParOf" srcId="{775D3BEF-FC43-44F2-A7C6-B3647167E245}" destId="{ADFC987D-6BD4-4323-99DD-305BC6827F26}" srcOrd="1" destOrd="0" presId="urn:microsoft.com/office/officeart/2005/8/layout/hierarchy3"/>
    <dgm:cxn modelId="{D6EF5DAD-9A6F-42D7-9972-936E88D03D67}" type="presParOf" srcId="{1FB34A93-FF8E-4D52-9AF0-C8E59FC2D296}" destId="{0F121793-98B4-4246-8C15-94773B9E4CCD}" srcOrd="1" destOrd="0" presId="urn:microsoft.com/office/officeart/2005/8/layout/hierarchy3"/>
    <dgm:cxn modelId="{485F3DAA-DF16-48DA-A125-BAFE1ECB4D38}" type="presParOf" srcId="{0F121793-98B4-4246-8C15-94773B9E4CCD}" destId="{08988638-7FB7-4BC8-A1A6-DACB251F32A4}" srcOrd="0" destOrd="0" presId="urn:microsoft.com/office/officeart/2005/8/layout/hierarchy3"/>
    <dgm:cxn modelId="{C06E372B-14C9-4262-A8CF-5FF7D2BFEF24}" type="presParOf" srcId="{0F121793-98B4-4246-8C15-94773B9E4CCD}" destId="{04CC3A2F-539B-465D-A500-BD0CD2B0443C}" srcOrd="1" destOrd="0" presId="urn:microsoft.com/office/officeart/2005/8/layout/hierarchy3"/>
    <dgm:cxn modelId="{B4D0A4BF-0C02-4048-B20F-FC389EE7558A}" type="presParOf" srcId="{0F121793-98B4-4246-8C15-94773B9E4CCD}" destId="{7EB0D74F-242A-4086-BE53-A5505DA65B14}" srcOrd="2" destOrd="0" presId="urn:microsoft.com/office/officeart/2005/8/layout/hierarchy3"/>
    <dgm:cxn modelId="{9DB50040-5A3A-4A15-929C-EB8E0671FB51}" type="presParOf" srcId="{0F121793-98B4-4246-8C15-94773B9E4CCD}" destId="{801ACA0C-DE13-442A-A066-3142E20EF766}" srcOrd="3" destOrd="0" presId="urn:microsoft.com/office/officeart/2005/8/layout/hierarchy3"/>
    <dgm:cxn modelId="{DFAC59ED-15BF-425A-BC79-8EFFD3BCD5C0}" type="presParOf" srcId="{D015CA04-49B0-4701-A71B-5E8E9EC95F5B}" destId="{34874EDF-F10B-414D-BB06-E088110F1AC3}" srcOrd="1" destOrd="0" presId="urn:microsoft.com/office/officeart/2005/8/layout/hierarchy3"/>
    <dgm:cxn modelId="{320DFD39-B056-42BC-A6F0-34B679055394}" type="presParOf" srcId="{34874EDF-F10B-414D-BB06-E088110F1AC3}" destId="{2484D21F-B805-47A9-8B8D-B49779678822}" srcOrd="0" destOrd="0" presId="urn:microsoft.com/office/officeart/2005/8/layout/hierarchy3"/>
    <dgm:cxn modelId="{EF09DCDF-A920-47A4-A1D2-2164EEEF56BB}" type="presParOf" srcId="{2484D21F-B805-47A9-8B8D-B49779678822}" destId="{E46EE865-3FAA-473A-8EE7-260757C3BC6D}" srcOrd="0" destOrd="0" presId="urn:microsoft.com/office/officeart/2005/8/layout/hierarchy3"/>
    <dgm:cxn modelId="{5C365CE0-AEA7-4DC5-A8CC-25FC9A79193C}" type="presParOf" srcId="{2484D21F-B805-47A9-8B8D-B49779678822}" destId="{6131967F-D89F-4642-A956-8882652E2271}" srcOrd="1" destOrd="0" presId="urn:microsoft.com/office/officeart/2005/8/layout/hierarchy3"/>
    <dgm:cxn modelId="{138C1124-4562-4E66-B6F1-4DD4719F7CFC}" type="presParOf" srcId="{34874EDF-F10B-414D-BB06-E088110F1AC3}" destId="{05854E20-8DEE-4C29-A866-842C8FABB3F6}" srcOrd="1" destOrd="0" presId="urn:microsoft.com/office/officeart/2005/8/layout/hierarchy3"/>
    <dgm:cxn modelId="{C0D41A3E-8615-46E2-8B22-DA82EE76ACA2}" type="presParOf" srcId="{05854E20-8DEE-4C29-A866-842C8FABB3F6}" destId="{06CE0088-5D55-4420-87A7-17D4DD12FA98}" srcOrd="0" destOrd="0" presId="urn:microsoft.com/office/officeart/2005/8/layout/hierarchy3"/>
    <dgm:cxn modelId="{70BFC353-47FE-47FD-9515-F51D1142FBD1}" type="presParOf" srcId="{05854E20-8DEE-4C29-A866-842C8FABB3F6}" destId="{8942685F-34B9-4E82-8742-AD15E53D3DAC}" srcOrd="1" destOrd="0" presId="urn:microsoft.com/office/officeart/2005/8/layout/hierarchy3"/>
    <dgm:cxn modelId="{DA76687E-1A69-4DC6-81D4-0AB882585808}" type="presParOf" srcId="{05854E20-8DEE-4C29-A866-842C8FABB3F6}" destId="{EAFAF9AC-71DE-454F-B088-15FD882DCAD2}" srcOrd="2" destOrd="0" presId="urn:microsoft.com/office/officeart/2005/8/layout/hierarchy3"/>
    <dgm:cxn modelId="{3C4E047C-5222-4430-8E10-2FE4541BEC7C}" type="presParOf" srcId="{05854E20-8DEE-4C29-A866-842C8FABB3F6}" destId="{699BFA67-3F35-44E4-A770-D0A5122694A2}" srcOrd="3" destOrd="0" presId="urn:microsoft.com/office/officeart/2005/8/layout/hierarchy3"/>
    <dgm:cxn modelId="{416BD93C-F5BD-43D2-9547-89254FC0CDED}" type="presParOf" srcId="{D015CA04-49B0-4701-A71B-5E8E9EC95F5B}" destId="{203F0C0B-192D-4854-BD00-E8EBA8F11C09}" srcOrd="2" destOrd="0" presId="urn:microsoft.com/office/officeart/2005/8/layout/hierarchy3"/>
    <dgm:cxn modelId="{0F176902-88E0-4609-9F72-2FED6AF7F58B}" type="presParOf" srcId="{203F0C0B-192D-4854-BD00-E8EBA8F11C09}" destId="{7F4B710D-33AF-4DEB-98DD-B447ED5FE027}" srcOrd="0" destOrd="0" presId="urn:microsoft.com/office/officeart/2005/8/layout/hierarchy3"/>
    <dgm:cxn modelId="{A22C3B71-5541-47F1-8DB3-7563C2B8495E}" type="presParOf" srcId="{7F4B710D-33AF-4DEB-98DD-B447ED5FE027}" destId="{930EA47E-2C7C-43B3-A6FF-B0B127B13A43}" srcOrd="0" destOrd="0" presId="urn:microsoft.com/office/officeart/2005/8/layout/hierarchy3"/>
    <dgm:cxn modelId="{3B100283-3EE3-44A1-81B4-B0DC38A0CF7B}" type="presParOf" srcId="{7F4B710D-33AF-4DEB-98DD-B447ED5FE027}" destId="{D183E892-AAB1-4F48-B807-88F4AF74B9C4}" srcOrd="1" destOrd="0" presId="urn:microsoft.com/office/officeart/2005/8/layout/hierarchy3"/>
    <dgm:cxn modelId="{DFEE03EE-A29B-4C6B-B6DF-94DA049E0559}" type="presParOf" srcId="{203F0C0B-192D-4854-BD00-E8EBA8F11C09}" destId="{E4C3AEDB-8E9C-4E97-A201-C274592F16C4}" srcOrd="1" destOrd="0" presId="urn:microsoft.com/office/officeart/2005/8/layout/hierarchy3"/>
    <dgm:cxn modelId="{1C47683B-C910-493F-A71D-28B870163809}" type="presParOf" srcId="{E4C3AEDB-8E9C-4E97-A201-C274592F16C4}" destId="{43C5A030-100B-4333-9EFB-F4162978179E}" srcOrd="0" destOrd="0" presId="urn:microsoft.com/office/officeart/2005/8/layout/hierarchy3"/>
    <dgm:cxn modelId="{9ED9F820-EDF4-4676-AB55-7213DDF0E6EA}" type="presParOf" srcId="{E4C3AEDB-8E9C-4E97-A201-C274592F16C4}" destId="{3058E155-CF05-4C63-9DAC-1AF1169F8E50}" srcOrd="1" destOrd="0" presId="urn:microsoft.com/office/officeart/2005/8/layout/hierarchy3"/>
    <dgm:cxn modelId="{DE884857-18BA-43C4-BBFF-662902BEB711}" type="presParOf" srcId="{D015CA04-49B0-4701-A71B-5E8E9EC95F5B}" destId="{45599D9B-3CAF-4CFA-8AE5-27DBF80E4A5E}" srcOrd="3" destOrd="0" presId="urn:microsoft.com/office/officeart/2005/8/layout/hierarchy3"/>
    <dgm:cxn modelId="{83E03A9A-DB77-4CAD-A2FA-8D1FB8534470}" type="presParOf" srcId="{45599D9B-3CAF-4CFA-8AE5-27DBF80E4A5E}" destId="{F60F5B43-CE18-46A3-A107-025C63D883DC}" srcOrd="0" destOrd="0" presId="urn:microsoft.com/office/officeart/2005/8/layout/hierarchy3"/>
    <dgm:cxn modelId="{4B549EA4-E5BC-420E-8122-5BB547D346C6}" type="presParOf" srcId="{F60F5B43-CE18-46A3-A107-025C63D883DC}" destId="{22200BC4-127B-4906-9FA6-48C3FE091B69}" srcOrd="0" destOrd="0" presId="urn:microsoft.com/office/officeart/2005/8/layout/hierarchy3"/>
    <dgm:cxn modelId="{D0C77079-4EDD-4D75-BF36-451B7F54D577}" type="presParOf" srcId="{F60F5B43-CE18-46A3-A107-025C63D883DC}" destId="{C459B553-5D72-490E-BEBD-D2C9C21BA0C6}" srcOrd="1" destOrd="0" presId="urn:microsoft.com/office/officeart/2005/8/layout/hierarchy3"/>
    <dgm:cxn modelId="{E64634F2-FBEF-4BD5-B0BE-F423E7D86464}" type="presParOf" srcId="{45599D9B-3CAF-4CFA-8AE5-27DBF80E4A5E}" destId="{27BD33C7-4ECB-4380-B6DC-A89EFFD4978C}" srcOrd="1" destOrd="0" presId="urn:microsoft.com/office/officeart/2005/8/layout/hierarchy3"/>
    <dgm:cxn modelId="{59CB50FD-682A-4796-906D-DB5D85CFA12B}" type="presParOf" srcId="{27BD33C7-4ECB-4380-B6DC-A89EFFD4978C}" destId="{5012711C-09D2-4CD9-A44A-3A2096E16B6D}" srcOrd="0" destOrd="0" presId="urn:microsoft.com/office/officeart/2005/8/layout/hierarchy3"/>
    <dgm:cxn modelId="{785D0FD6-F23B-405E-9A63-13BA8634511A}" type="presParOf" srcId="{27BD33C7-4ECB-4380-B6DC-A89EFFD4978C}" destId="{0169D038-87D5-4507-8C3D-FEE61F20FFB1}" srcOrd="1" destOrd="0" presId="urn:microsoft.com/office/officeart/2005/8/layout/hierarchy3"/>
    <dgm:cxn modelId="{95D486F2-1DCF-484B-8E42-92418E031139}" type="presParOf" srcId="{27BD33C7-4ECB-4380-B6DC-A89EFFD4978C}" destId="{6AE8D22B-7F80-45F5-9E7C-C4A2FD36A50C}" srcOrd="2" destOrd="0" presId="urn:microsoft.com/office/officeart/2005/8/layout/hierarchy3"/>
    <dgm:cxn modelId="{B87E4514-7661-4339-BC41-A2DB106D5D28}" type="presParOf" srcId="{27BD33C7-4ECB-4380-B6DC-A89EFFD4978C}" destId="{13C21441-4A36-4760-8A5A-B4FE37D08329}"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0A9C8C-5EEF-4032-BE65-932B38130F94}">
      <dsp:nvSpPr>
        <dsp:cNvPr id="0" name=""/>
        <dsp:cNvSpPr/>
      </dsp:nvSpPr>
      <dsp:spPr>
        <a:xfrm>
          <a:off x="1965225" y="238837"/>
          <a:ext cx="4740011" cy="1646143"/>
        </a:xfrm>
        <a:prstGeom prst="ellipse">
          <a:avLst/>
        </a:prstGeom>
        <a:solidFill>
          <a:schemeClr val="bg1">
            <a:lumMod val="95000"/>
            <a:alpha val="40000"/>
          </a:schemeClr>
        </a:solidFill>
        <a:ln>
          <a:noFill/>
        </a:ln>
        <a:effectLst/>
      </dsp:spPr>
      <dsp:style>
        <a:lnRef idx="0">
          <a:scrgbClr r="0" g="0" b="0"/>
        </a:lnRef>
        <a:fillRef idx="1">
          <a:scrgbClr r="0" g="0" b="0"/>
        </a:fillRef>
        <a:effectRef idx="0">
          <a:scrgbClr r="0" g="0" b="0"/>
        </a:effectRef>
        <a:fontRef idx="minor"/>
      </dsp:style>
    </dsp:sp>
    <dsp:sp modelId="{E8E206E2-03AF-43BB-A419-36D6ABA37A18}">
      <dsp:nvSpPr>
        <dsp:cNvPr id="0" name=""/>
        <dsp:cNvSpPr/>
      </dsp:nvSpPr>
      <dsp:spPr>
        <a:xfrm>
          <a:off x="3883277" y="4269684"/>
          <a:ext cx="918606" cy="587908"/>
        </a:xfrm>
        <a:prstGeom prst="downArrow">
          <a:avLst/>
        </a:prstGeom>
        <a:solidFill>
          <a:srgbClr val="DEA72F"/>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104C66-92D2-478D-A0BB-6CA5CD33F128}">
      <dsp:nvSpPr>
        <dsp:cNvPr id="0" name=""/>
        <dsp:cNvSpPr/>
      </dsp:nvSpPr>
      <dsp:spPr>
        <a:xfrm>
          <a:off x="2599843" y="4740011"/>
          <a:ext cx="3485473" cy="1102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149 pays, </a:t>
          </a:r>
        </a:p>
        <a:p>
          <a:pPr marL="0" lvl="0" indent="0" algn="ctr" defTabSz="755650">
            <a:lnSpc>
              <a:spcPct val="90000"/>
            </a:lnSpc>
            <a:spcBef>
              <a:spcPct val="0"/>
            </a:spcBef>
            <a:spcAft>
              <a:spcPct val="35000"/>
            </a:spcAft>
            <a:buNone/>
          </a:pPr>
          <a:r>
            <a:rPr lang="fr-FR" sz="1700" kern="1200" dirty="0">
              <a:solidFill>
                <a:schemeClr val="tx1"/>
              </a:solidFill>
            </a:rPr>
            <a:t>7 </a:t>
          </a:r>
          <a:r>
            <a:rPr lang="fr-FR" sz="1800" kern="1200" dirty="0">
              <a:solidFill>
                <a:schemeClr val="tx1"/>
              </a:solidFill>
            </a:rPr>
            <a:t>indicateurs</a:t>
          </a:r>
          <a:r>
            <a:rPr lang="fr-FR" sz="1700" kern="1200" dirty="0">
              <a:solidFill>
                <a:schemeClr val="tx1"/>
              </a:solidFill>
            </a:rPr>
            <a:t>, </a:t>
          </a:r>
        </a:p>
        <a:p>
          <a:pPr marL="0" lvl="0" indent="0" algn="ctr" defTabSz="755650">
            <a:lnSpc>
              <a:spcPct val="90000"/>
            </a:lnSpc>
            <a:spcBef>
              <a:spcPct val="0"/>
            </a:spcBef>
            <a:spcAft>
              <a:spcPct val="35000"/>
            </a:spcAft>
            <a:buNone/>
          </a:pPr>
          <a:r>
            <a:rPr lang="fr-FR" sz="1700" kern="1200" dirty="0">
              <a:solidFill>
                <a:schemeClr val="tx1"/>
              </a:solidFill>
            </a:rPr>
            <a:t>21 années</a:t>
          </a:r>
        </a:p>
      </dsp:txBody>
      <dsp:txXfrm>
        <a:off x="2599843" y="4740011"/>
        <a:ext cx="3485473" cy="1102328"/>
      </dsp:txXfrm>
    </dsp:sp>
    <dsp:sp modelId="{BBC4FF57-7C0D-4AB9-A8FF-C4ED8840B032}">
      <dsp:nvSpPr>
        <dsp:cNvPr id="0" name=""/>
        <dsp:cNvSpPr/>
      </dsp:nvSpPr>
      <dsp:spPr>
        <a:xfrm>
          <a:off x="3688532" y="2012116"/>
          <a:ext cx="1653492" cy="1653492"/>
        </a:xfrm>
        <a:prstGeom prst="ellipse">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fr-FR" sz="2100" kern="1200" dirty="0"/>
            <a:t>Pays</a:t>
          </a:r>
        </a:p>
      </dsp:txBody>
      <dsp:txXfrm>
        <a:off x="3930680" y="2254264"/>
        <a:ext cx="1169196" cy="1169196"/>
      </dsp:txXfrm>
    </dsp:sp>
    <dsp:sp modelId="{B32E970F-CA93-45AA-91B8-D70AAC5BF041}">
      <dsp:nvSpPr>
        <dsp:cNvPr id="0" name=""/>
        <dsp:cNvSpPr/>
      </dsp:nvSpPr>
      <dsp:spPr>
        <a:xfrm>
          <a:off x="2505366" y="771629"/>
          <a:ext cx="1653492" cy="1653492"/>
        </a:xfrm>
        <a:prstGeom prst="ellipse">
          <a:avLst/>
        </a:prstGeom>
        <a:solidFill>
          <a:srgbClr val="DEA72F"/>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fr-FR" sz="2100" kern="1200" dirty="0"/>
            <a:t>Année</a:t>
          </a:r>
        </a:p>
      </dsp:txBody>
      <dsp:txXfrm>
        <a:off x="2747514" y="1013777"/>
        <a:ext cx="1169196" cy="1169196"/>
      </dsp:txXfrm>
    </dsp:sp>
    <dsp:sp modelId="{35E458AB-CE47-4906-AC42-C3497E19801F}">
      <dsp:nvSpPr>
        <dsp:cNvPr id="0" name=""/>
        <dsp:cNvSpPr/>
      </dsp:nvSpPr>
      <dsp:spPr>
        <a:xfrm>
          <a:off x="4195603" y="371852"/>
          <a:ext cx="1653492" cy="1653492"/>
        </a:xfrm>
        <a:prstGeom prst="ellipse">
          <a:avLst/>
        </a:prstGeom>
        <a:solidFill>
          <a:srgbClr val="DEA72F"/>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fr-FR" sz="2100" kern="1200" dirty="0"/>
            <a:t>Indicateur</a:t>
          </a:r>
        </a:p>
      </dsp:txBody>
      <dsp:txXfrm>
        <a:off x="4437751" y="614000"/>
        <a:ext cx="1169196" cy="1169196"/>
      </dsp:txXfrm>
    </dsp:sp>
    <dsp:sp modelId="{2C8B49C8-0473-4B75-B576-B2297ED20294}">
      <dsp:nvSpPr>
        <dsp:cNvPr id="0" name=""/>
        <dsp:cNvSpPr/>
      </dsp:nvSpPr>
      <dsp:spPr>
        <a:xfrm>
          <a:off x="1770481" y="36744"/>
          <a:ext cx="5144198" cy="4115358"/>
        </a:xfrm>
        <a:prstGeom prst="funnel">
          <a:avLst/>
        </a:prstGeom>
        <a:solidFill>
          <a:schemeClr val="tx1">
            <a:alpha val="40000"/>
          </a:schemeClr>
        </a:solidFill>
        <a:ln w="6350" cap="flat" cmpd="sng" algn="in">
          <a:solidFill>
            <a:schemeClr val="tx1"/>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3952C-B4DB-42B9-B580-BDCD94523325}">
      <dsp:nvSpPr>
        <dsp:cNvPr id="0" name=""/>
        <dsp:cNvSpPr/>
      </dsp:nvSpPr>
      <dsp:spPr>
        <a:xfrm rot="16200000">
          <a:off x="649926" y="2230595"/>
          <a:ext cx="557328" cy="1112092"/>
        </a:xfrm>
        <a:prstGeom prst="round2SameRect">
          <a:avLst/>
        </a:prstGeom>
        <a:solidFill>
          <a:schemeClr val="lt1">
            <a:hueOff val="0"/>
            <a:satOff val="0"/>
            <a:lumOff val="0"/>
            <a:alphaOff val="0"/>
          </a:schemeClr>
        </a:solidFill>
        <a:ln w="12700"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rtlCol="0" anchor="ctr" anchorCtr="1">
          <a:noAutofit/>
        </a:bodyPr>
        <a:lstStyle/>
        <a:p>
          <a:pPr marL="0" lvl="0" indent="0" algn="ctr" defTabSz="666750" rtl="0">
            <a:lnSpc>
              <a:spcPct val="90000"/>
            </a:lnSpc>
            <a:spcBef>
              <a:spcPct val="0"/>
            </a:spcBef>
            <a:spcAft>
              <a:spcPct val="35000"/>
            </a:spcAft>
            <a:buNone/>
          </a:pPr>
          <a:r>
            <a:rPr lang="fr-FR" sz="1500" kern="1200" noProof="1"/>
            <a:t>1970-1999</a:t>
          </a:r>
        </a:p>
      </dsp:txBody>
      <dsp:txXfrm rot="5400000">
        <a:off x="399752" y="2535184"/>
        <a:ext cx="1084885" cy="502914"/>
      </dsp:txXfrm>
    </dsp:sp>
    <dsp:sp modelId="{F93AF2B3-B57D-41E1-91AE-927B6EE39C3E}">
      <dsp:nvSpPr>
        <dsp:cNvPr id="0" name=""/>
        <dsp:cNvSpPr/>
      </dsp:nvSpPr>
      <dsp:spPr>
        <a:xfrm>
          <a:off x="1847" y="0"/>
          <a:ext cx="1853486" cy="1950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14300" numCol="1" spcCol="1270" rtlCol="0" anchor="b" anchorCtr="1">
          <a:noAutofit/>
        </a:bodyPr>
        <a:lstStyle/>
        <a:p>
          <a:pPr marL="0" lvl="0" indent="0" algn="ctr" defTabSz="666750" rtl="0">
            <a:lnSpc>
              <a:spcPct val="90000"/>
            </a:lnSpc>
            <a:spcBef>
              <a:spcPct val="0"/>
            </a:spcBef>
            <a:spcAft>
              <a:spcPct val="35000"/>
            </a:spcAft>
            <a:buNone/>
          </a:pPr>
          <a:r>
            <a:rPr lang="fr-FR" sz="1500" kern="1200" noProof="1"/>
            <a:t>Données manquantes et trop anciennes</a:t>
          </a:r>
        </a:p>
      </dsp:txBody>
      <dsp:txXfrm>
        <a:off x="1847" y="0"/>
        <a:ext cx="1853486" cy="1950649"/>
      </dsp:txXfrm>
    </dsp:sp>
    <dsp:sp modelId="{CD0A9EE9-18A7-482A-9A79-27792722F261}">
      <dsp:nvSpPr>
        <dsp:cNvPr id="0" name=""/>
        <dsp:cNvSpPr/>
      </dsp:nvSpPr>
      <dsp:spPr>
        <a:xfrm>
          <a:off x="928590" y="2062115"/>
          <a:ext cx="0" cy="445862"/>
        </a:xfrm>
        <a:prstGeom prst="line">
          <a:avLst/>
        </a:prstGeom>
        <a:noFill/>
        <a:ln w="6350" cap="flat" cmpd="sng" algn="in">
          <a:solidFill>
            <a:schemeClr val="dk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52509EE-65EB-4FC4-BE5F-CCB66A318599}">
      <dsp:nvSpPr>
        <dsp:cNvPr id="0" name=""/>
        <dsp:cNvSpPr/>
      </dsp:nvSpPr>
      <dsp:spPr>
        <a:xfrm>
          <a:off x="872857" y="1950649"/>
          <a:ext cx="111465" cy="111465"/>
        </a:xfrm>
        <a:prstGeom prst="ellipse">
          <a:avLst/>
        </a:prstGeom>
        <a:solidFill>
          <a:schemeClr val="lt1">
            <a:hueOff val="0"/>
            <a:satOff val="0"/>
            <a:lumOff val="0"/>
            <a:alphaOff val="0"/>
          </a:schemeClr>
        </a:solidFill>
        <a:ln w="12700"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6D439-65C5-474E-931F-1B870CF46FF0}">
      <dsp:nvSpPr>
        <dsp:cNvPr id="0" name=""/>
        <dsp:cNvSpPr/>
      </dsp:nvSpPr>
      <dsp:spPr>
        <a:xfrm>
          <a:off x="1484636" y="2507977"/>
          <a:ext cx="1112092" cy="557328"/>
        </a:xfrm>
        <a:prstGeom prst="rect">
          <a:avLst/>
        </a:prstGeom>
        <a:solidFill>
          <a:srgbClr val="DEA72F"/>
        </a:solidFill>
        <a:ln w="12700"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rtlCol="0" anchor="ctr" anchorCtr="1">
          <a:noAutofit/>
        </a:bodyPr>
        <a:lstStyle/>
        <a:p>
          <a:pPr marL="0" lvl="0" indent="0" algn="ctr" defTabSz="666750" rtl="0">
            <a:lnSpc>
              <a:spcPct val="90000"/>
            </a:lnSpc>
            <a:spcBef>
              <a:spcPct val="0"/>
            </a:spcBef>
            <a:spcAft>
              <a:spcPct val="35000"/>
            </a:spcAft>
            <a:buNone/>
          </a:pPr>
          <a:r>
            <a:rPr lang="fr-FR" sz="1500" kern="1200" noProof="1"/>
            <a:t>2000-2015</a:t>
          </a:r>
        </a:p>
      </dsp:txBody>
      <dsp:txXfrm>
        <a:off x="1484636" y="2507977"/>
        <a:ext cx="1112092" cy="557328"/>
      </dsp:txXfrm>
    </dsp:sp>
    <dsp:sp modelId="{C01A21E2-E5A4-4E08-95F2-C23625228E1B}">
      <dsp:nvSpPr>
        <dsp:cNvPr id="0" name=""/>
        <dsp:cNvSpPr/>
      </dsp:nvSpPr>
      <dsp:spPr>
        <a:xfrm>
          <a:off x="1113939" y="3622634"/>
          <a:ext cx="1853486" cy="1950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0" numCol="1" spcCol="1270" rtlCol="0" anchor="t" anchorCtr="1">
          <a:noAutofit/>
        </a:bodyPr>
        <a:lstStyle/>
        <a:p>
          <a:pPr marL="0" lvl="0" indent="0" algn="ctr" defTabSz="666750" rtl="0">
            <a:lnSpc>
              <a:spcPct val="90000"/>
            </a:lnSpc>
            <a:spcBef>
              <a:spcPct val="0"/>
            </a:spcBef>
            <a:spcAft>
              <a:spcPct val="35000"/>
            </a:spcAft>
            <a:buNone/>
          </a:pPr>
          <a:r>
            <a:rPr lang="fr-FR" sz="1500" kern="1200" noProof="1"/>
            <a:t>Années retenues pour les données passées</a:t>
          </a:r>
        </a:p>
      </dsp:txBody>
      <dsp:txXfrm>
        <a:off x="1113939" y="3622634"/>
        <a:ext cx="1853486" cy="1950649"/>
      </dsp:txXfrm>
    </dsp:sp>
    <dsp:sp modelId="{0863FB6B-EE61-4A54-88FF-626DD8330A44}">
      <dsp:nvSpPr>
        <dsp:cNvPr id="0" name=""/>
        <dsp:cNvSpPr/>
      </dsp:nvSpPr>
      <dsp:spPr>
        <a:xfrm>
          <a:off x="2040682" y="3065306"/>
          <a:ext cx="0" cy="445862"/>
        </a:xfrm>
        <a:prstGeom prst="line">
          <a:avLst/>
        </a:prstGeom>
        <a:noFill/>
        <a:ln w="6350" cap="flat" cmpd="sng" algn="in">
          <a:solidFill>
            <a:schemeClr val="dk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A15950B-5C48-4FB8-A1C2-D9740CCB73DC}">
      <dsp:nvSpPr>
        <dsp:cNvPr id="0" name=""/>
        <dsp:cNvSpPr/>
      </dsp:nvSpPr>
      <dsp:spPr>
        <a:xfrm>
          <a:off x="1984950" y="3511168"/>
          <a:ext cx="111465" cy="111465"/>
        </a:xfrm>
        <a:prstGeom prst="ellipse">
          <a:avLst/>
        </a:prstGeom>
        <a:solidFill>
          <a:schemeClr val="lt1">
            <a:hueOff val="0"/>
            <a:satOff val="0"/>
            <a:lumOff val="0"/>
            <a:alphaOff val="0"/>
          </a:schemeClr>
        </a:solidFill>
        <a:ln w="12700"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A9CBE0-085B-47C5-B9B6-023DA5E463ED}">
      <dsp:nvSpPr>
        <dsp:cNvPr id="0" name=""/>
        <dsp:cNvSpPr/>
      </dsp:nvSpPr>
      <dsp:spPr>
        <a:xfrm>
          <a:off x="2596728" y="2507977"/>
          <a:ext cx="1112092" cy="557328"/>
        </a:xfrm>
        <a:prstGeom prst="rect">
          <a:avLst/>
        </a:prstGeom>
        <a:solidFill>
          <a:schemeClr val="lt1">
            <a:hueOff val="0"/>
            <a:satOff val="0"/>
            <a:lumOff val="0"/>
            <a:alphaOff val="0"/>
          </a:schemeClr>
        </a:solidFill>
        <a:ln w="12700"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rtlCol="0" anchor="ctr" anchorCtr="1">
          <a:noAutofit/>
        </a:bodyPr>
        <a:lstStyle/>
        <a:p>
          <a:pPr marL="0" lvl="0" indent="0" algn="ctr" defTabSz="666750" rtl="0">
            <a:lnSpc>
              <a:spcPct val="90000"/>
            </a:lnSpc>
            <a:spcBef>
              <a:spcPct val="0"/>
            </a:spcBef>
            <a:spcAft>
              <a:spcPct val="35000"/>
            </a:spcAft>
            <a:buNone/>
          </a:pPr>
          <a:r>
            <a:rPr lang="fr-FR" sz="1500" kern="1200" noProof="1"/>
            <a:t>2016-2017</a:t>
          </a:r>
        </a:p>
      </dsp:txBody>
      <dsp:txXfrm>
        <a:off x="2596728" y="2507977"/>
        <a:ext cx="1112092" cy="557328"/>
      </dsp:txXfrm>
    </dsp:sp>
    <dsp:sp modelId="{905BFC7C-A45C-4107-ACBD-D72675CDFB3A}">
      <dsp:nvSpPr>
        <dsp:cNvPr id="0" name=""/>
        <dsp:cNvSpPr/>
      </dsp:nvSpPr>
      <dsp:spPr>
        <a:xfrm>
          <a:off x="2226031" y="0"/>
          <a:ext cx="1853486" cy="1950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14300" numCol="1" spcCol="1270" rtlCol="0" anchor="b" anchorCtr="1">
          <a:noAutofit/>
        </a:bodyPr>
        <a:lstStyle/>
        <a:p>
          <a:pPr marL="0" lvl="0" indent="0" algn="ctr" defTabSz="666750" rtl="0">
            <a:lnSpc>
              <a:spcPct val="90000"/>
            </a:lnSpc>
            <a:spcBef>
              <a:spcPct val="0"/>
            </a:spcBef>
            <a:spcAft>
              <a:spcPct val="35000"/>
            </a:spcAft>
            <a:buNone/>
          </a:pPr>
          <a:r>
            <a:rPr lang="fr-FR" sz="1500" kern="1200" noProof="1"/>
            <a:t>Beaucoup de données manquantes</a:t>
          </a:r>
        </a:p>
      </dsp:txBody>
      <dsp:txXfrm>
        <a:off x="2226031" y="0"/>
        <a:ext cx="1853486" cy="1950649"/>
      </dsp:txXfrm>
    </dsp:sp>
    <dsp:sp modelId="{65B15EFB-40F2-4C45-8A74-A36AABE80864}">
      <dsp:nvSpPr>
        <dsp:cNvPr id="0" name=""/>
        <dsp:cNvSpPr/>
      </dsp:nvSpPr>
      <dsp:spPr>
        <a:xfrm>
          <a:off x="3152775" y="2062115"/>
          <a:ext cx="0" cy="445862"/>
        </a:xfrm>
        <a:prstGeom prst="line">
          <a:avLst/>
        </a:prstGeom>
        <a:noFill/>
        <a:ln w="6350" cap="flat" cmpd="sng" algn="in">
          <a:solidFill>
            <a:schemeClr val="dk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44ACA3F-ACAC-4960-AAD3-0AF73F2BEA52}">
      <dsp:nvSpPr>
        <dsp:cNvPr id="0" name=""/>
        <dsp:cNvSpPr/>
      </dsp:nvSpPr>
      <dsp:spPr>
        <a:xfrm>
          <a:off x="3097042" y="1950649"/>
          <a:ext cx="111465" cy="111465"/>
        </a:xfrm>
        <a:prstGeom prst="ellipse">
          <a:avLst/>
        </a:prstGeom>
        <a:solidFill>
          <a:schemeClr val="lt1">
            <a:hueOff val="0"/>
            <a:satOff val="0"/>
            <a:lumOff val="0"/>
            <a:alphaOff val="0"/>
          </a:schemeClr>
        </a:solidFill>
        <a:ln w="12700"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8D75C5-4FBC-4F02-96E3-12159CC965FC}">
      <dsp:nvSpPr>
        <dsp:cNvPr id="0" name=""/>
        <dsp:cNvSpPr/>
      </dsp:nvSpPr>
      <dsp:spPr>
        <a:xfrm>
          <a:off x="3708821" y="2507977"/>
          <a:ext cx="1112092" cy="557328"/>
        </a:xfrm>
        <a:prstGeom prst="rect">
          <a:avLst/>
        </a:prstGeom>
        <a:solidFill>
          <a:srgbClr val="DEA72F"/>
        </a:solidFill>
        <a:ln w="12700"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rtlCol="0" anchor="ctr" anchorCtr="1">
          <a:noAutofit/>
        </a:bodyPr>
        <a:lstStyle/>
        <a:p>
          <a:pPr marL="0" lvl="0" indent="0" algn="ctr" defTabSz="666750" rtl="0">
            <a:lnSpc>
              <a:spcPct val="90000"/>
            </a:lnSpc>
            <a:spcBef>
              <a:spcPct val="0"/>
            </a:spcBef>
            <a:spcAft>
              <a:spcPct val="35000"/>
            </a:spcAft>
            <a:buNone/>
          </a:pPr>
          <a:r>
            <a:rPr lang="fr-FR" sz="1500" kern="1200" noProof="1"/>
            <a:t>2020-2040</a:t>
          </a:r>
        </a:p>
      </dsp:txBody>
      <dsp:txXfrm>
        <a:off x="3708821" y="2507977"/>
        <a:ext cx="1112092" cy="557328"/>
      </dsp:txXfrm>
    </dsp:sp>
    <dsp:sp modelId="{F5EBF0E5-C455-4DBA-9DF8-22F971C436CE}">
      <dsp:nvSpPr>
        <dsp:cNvPr id="0" name=""/>
        <dsp:cNvSpPr/>
      </dsp:nvSpPr>
      <dsp:spPr>
        <a:xfrm>
          <a:off x="3338123" y="3622634"/>
          <a:ext cx="1853486" cy="1950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0" numCol="1" spcCol="1270" rtlCol="0" anchor="t" anchorCtr="1">
          <a:noAutofit/>
        </a:bodyPr>
        <a:lstStyle/>
        <a:p>
          <a:pPr marL="0" lvl="0" indent="0" algn="ctr" defTabSz="666750" rtl="0">
            <a:lnSpc>
              <a:spcPct val="90000"/>
            </a:lnSpc>
            <a:spcBef>
              <a:spcPct val="0"/>
            </a:spcBef>
            <a:spcAft>
              <a:spcPct val="35000"/>
            </a:spcAft>
            <a:buNone/>
          </a:pPr>
          <a:r>
            <a:rPr lang="fr-FR" sz="1500" kern="1200" noProof="1"/>
            <a:t>Années retenues pour les projections.</a:t>
          </a:r>
        </a:p>
      </dsp:txBody>
      <dsp:txXfrm>
        <a:off x="3338123" y="3622634"/>
        <a:ext cx="1853486" cy="1950649"/>
      </dsp:txXfrm>
    </dsp:sp>
    <dsp:sp modelId="{1E21CD27-310B-413D-A50B-C503AE6796B8}">
      <dsp:nvSpPr>
        <dsp:cNvPr id="0" name=""/>
        <dsp:cNvSpPr/>
      </dsp:nvSpPr>
      <dsp:spPr>
        <a:xfrm>
          <a:off x="4264867" y="3065306"/>
          <a:ext cx="0" cy="445862"/>
        </a:xfrm>
        <a:prstGeom prst="line">
          <a:avLst/>
        </a:prstGeom>
        <a:noFill/>
        <a:ln w="6350" cap="flat" cmpd="sng" algn="in">
          <a:solidFill>
            <a:schemeClr val="dk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EF9019D-AF49-40E3-830D-921BC9D110F3}">
      <dsp:nvSpPr>
        <dsp:cNvPr id="0" name=""/>
        <dsp:cNvSpPr/>
      </dsp:nvSpPr>
      <dsp:spPr>
        <a:xfrm>
          <a:off x="4209134" y="3511168"/>
          <a:ext cx="111465" cy="111465"/>
        </a:xfrm>
        <a:prstGeom prst="ellipse">
          <a:avLst/>
        </a:prstGeom>
        <a:solidFill>
          <a:schemeClr val="lt1">
            <a:hueOff val="0"/>
            <a:satOff val="0"/>
            <a:lumOff val="0"/>
            <a:alphaOff val="0"/>
          </a:schemeClr>
        </a:solidFill>
        <a:ln w="12700"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1F9A0C-F457-4D4F-A844-3EF2F8039298}">
      <dsp:nvSpPr>
        <dsp:cNvPr id="0" name=""/>
        <dsp:cNvSpPr/>
      </dsp:nvSpPr>
      <dsp:spPr>
        <a:xfrm rot="5400000">
          <a:off x="5098295" y="2230595"/>
          <a:ext cx="557328" cy="1112092"/>
        </a:xfrm>
        <a:prstGeom prst="round2SameRect">
          <a:avLst/>
        </a:prstGeom>
        <a:solidFill>
          <a:schemeClr val="lt1">
            <a:hueOff val="0"/>
            <a:satOff val="0"/>
            <a:lumOff val="0"/>
            <a:alphaOff val="0"/>
          </a:schemeClr>
        </a:solidFill>
        <a:ln w="12700"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rtlCol="0" anchor="ctr" anchorCtr="1">
          <a:noAutofit/>
        </a:bodyPr>
        <a:lstStyle/>
        <a:p>
          <a:pPr marL="0" lvl="0" indent="0" algn="ctr" defTabSz="666750" rtl="0">
            <a:lnSpc>
              <a:spcPct val="90000"/>
            </a:lnSpc>
            <a:spcBef>
              <a:spcPct val="0"/>
            </a:spcBef>
            <a:spcAft>
              <a:spcPct val="35000"/>
            </a:spcAft>
            <a:buNone/>
          </a:pPr>
          <a:r>
            <a:rPr lang="fr-FR" sz="1500" kern="1200" noProof="1"/>
            <a:t>2045-2100</a:t>
          </a:r>
        </a:p>
      </dsp:txBody>
      <dsp:txXfrm rot="-5400000">
        <a:off x="4820914" y="2535184"/>
        <a:ext cx="1084885" cy="502914"/>
      </dsp:txXfrm>
    </dsp:sp>
    <dsp:sp modelId="{F540645D-25F8-44BF-9F8D-A83A09ACCA3A}">
      <dsp:nvSpPr>
        <dsp:cNvPr id="0" name=""/>
        <dsp:cNvSpPr/>
      </dsp:nvSpPr>
      <dsp:spPr>
        <a:xfrm>
          <a:off x="4450215" y="0"/>
          <a:ext cx="1853486" cy="1950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14300" numCol="1" spcCol="1270" rtlCol="0" anchor="b" anchorCtr="1">
          <a:noAutofit/>
        </a:bodyPr>
        <a:lstStyle/>
        <a:p>
          <a:pPr marL="0" lvl="0" indent="0" algn="ctr" defTabSz="666750" rtl="0">
            <a:lnSpc>
              <a:spcPct val="90000"/>
            </a:lnSpc>
            <a:spcBef>
              <a:spcPct val="0"/>
            </a:spcBef>
            <a:spcAft>
              <a:spcPct val="35000"/>
            </a:spcAft>
            <a:buNone/>
          </a:pPr>
          <a:r>
            <a:rPr lang="fr-FR" sz="1500" kern="1200" noProof="1"/>
            <a:t>Années de projection non retenues</a:t>
          </a:r>
        </a:p>
      </dsp:txBody>
      <dsp:txXfrm>
        <a:off x="4450215" y="0"/>
        <a:ext cx="1853486" cy="1950649"/>
      </dsp:txXfrm>
    </dsp:sp>
    <dsp:sp modelId="{EDAE0FFA-4E72-48C6-8A46-7A727412D3DA}">
      <dsp:nvSpPr>
        <dsp:cNvPr id="0" name=""/>
        <dsp:cNvSpPr/>
      </dsp:nvSpPr>
      <dsp:spPr>
        <a:xfrm>
          <a:off x="5376959" y="2062115"/>
          <a:ext cx="0" cy="445862"/>
        </a:xfrm>
        <a:prstGeom prst="line">
          <a:avLst/>
        </a:prstGeom>
        <a:noFill/>
        <a:ln w="6350" cap="flat" cmpd="sng" algn="in">
          <a:solidFill>
            <a:schemeClr val="dk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2EBAFDF-FD90-4CE8-86A2-B67D69DD1341}">
      <dsp:nvSpPr>
        <dsp:cNvPr id="0" name=""/>
        <dsp:cNvSpPr/>
      </dsp:nvSpPr>
      <dsp:spPr>
        <a:xfrm>
          <a:off x="5321226" y="1950649"/>
          <a:ext cx="111465" cy="111465"/>
        </a:xfrm>
        <a:prstGeom prst="ellipse">
          <a:avLst/>
        </a:prstGeom>
        <a:solidFill>
          <a:schemeClr val="lt1">
            <a:hueOff val="0"/>
            <a:satOff val="0"/>
            <a:lumOff val="0"/>
            <a:alphaOff val="0"/>
          </a:schemeClr>
        </a:solidFill>
        <a:ln w="12700"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499EF-86EC-49A4-ABC2-566889C2B9DE}">
      <dsp:nvSpPr>
        <dsp:cNvPr id="0" name=""/>
        <dsp:cNvSpPr/>
      </dsp:nvSpPr>
      <dsp:spPr>
        <a:xfrm>
          <a:off x="1847" y="760951"/>
          <a:ext cx="2122990" cy="1061495"/>
        </a:xfrm>
        <a:prstGeom prst="roundRect">
          <a:avLst>
            <a:gd name="adj" fmla="val 10000"/>
          </a:avLst>
        </a:prstGeom>
        <a:solidFill>
          <a:srgbClr val="DEA72F"/>
        </a:solidFill>
        <a:ln w="12700" cap="flat" cmpd="sng" algn="in">
          <a:solidFill>
            <a:srgbClr val="DEA72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fr-FR" sz="2300" kern="1200" dirty="0"/>
            <a:t>Accès à Internet et aux technologies</a:t>
          </a:r>
        </a:p>
      </dsp:txBody>
      <dsp:txXfrm>
        <a:off x="32937" y="792041"/>
        <a:ext cx="2060810" cy="999315"/>
      </dsp:txXfrm>
    </dsp:sp>
    <dsp:sp modelId="{08988638-7FB7-4BC8-A1A6-DACB251F32A4}">
      <dsp:nvSpPr>
        <dsp:cNvPr id="0" name=""/>
        <dsp:cNvSpPr/>
      </dsp:nvSpPr>
      <dsp:spPr>
        <a:xfrm>
          <a:off x="214146" y="1822446"/>
          <a:ext cx="212299" cy="796121"/>
        </a:xfrm>
        <a:custGeom>
          <a:avLst/>
          <a:gdLst/>
          <a:ahLst/>
          <a:cxnLst/>
          <a:rect l="0" t="0" r="0" b="0"/>
          <a:pathLst>
            <a:path>
              <a:moveTo>
                <a:pt x="0" y="0"/>
              </a:moveTo>
              <a:lnTo>
                <a:pt x="0" y="796121"/>
              </a:lnTo>
              <a:lnTo>
                <a:pt x="212299" y="796121"/>
              </a:lnTo>
            </a:path>
          </a:pathLst>
        </a:custGeom>
        <a:noFill/>
        <a:ln w="12700" cap="flat" cmpd="sng" algn="in">
          <a:solidFill>
            <a:srgbClr val="DEA72F"/>
          </a:solidFill>
          <a:prstDash val="solid"/>
        </a:ln>
        <a:effectLst/>
      </dsp:spPr>
      <dsp:style>
        <a:lnRef idx="2">
          <a:scrgbClr r="0" g="0" b="0"/>
        </a:lnRef>
        <a:fillRef idx="0">
          <a:scrgbClr r="0" g="0" b="0"/>
        </a:fillRef>
        <a:effectRef idx="0">
          <a:scrgbClr r="0" g="0" b="0"/>
        </a:effectRef>
        <a:fontRef idx="minor"/>
      </dsp:style>
    </dsp:sp>
    <dsp:sp modelId="{04CC3A2F-539B-465D-A500-BD0CD2B0443C}">
      <dsp:nvSpPr>
        <dsp:cNvPr id="0" name=""/>
        <dsp:cNvSpPr/>
      </dsp:nvSpPr>
      <dsp:spPr>
        <a:xfrm>
          <a:off x="426445" y="2087820"/>
          <a:ext cx="1698392" cy="1061495"/>
        </a:xfrm>
        <a:prstGeom prst="roundRect">
          <a:avLst>
            <a:gd name="adj" fmla="val 10000"/>
          </a:avLst>
        </a:prstGeom>
        <a:solidFill>
          <a:schemeClr val="lt1">
            <a:alpha val="90000"/>
            <a:hueOff val="0"/>
            <a:satOff val="0"/>
            <a:lumOff val="0"/>
            <a:alphaOff val="0"/>
          </a:schemeClr>
        </a:solidFill>
        <a:ln w="12700" cap="flat" cmpd="sng" algn="in">
          <a:solidFill>
            <a:srgbClr val="DEA72F"/>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fr-FR" sz="1200" b="1" i="0" kern="1200" dirty="0">
              <a:solidFill>
                <a:srgbClr val="DEA72F"/>
              </a:solidFill>
            </a:rPr>
            <a:t>IT.CMP.PCMP.P2</a:t>
          </a:r>
        </a:p>
        <a:p>
          <a:pPr marL="0" lvl="0" indent="0" algn="ctr" defTabSz="533400">
            <a:lnSpc>
              <a:spcPct val="90000"/>
            </a:lnSpc>
            <a:spcBef>
              <a:spcPct val="0"/>
            </a:spcBef>
            <a:spcAft>
              <a:spcPct val="35000"/>
            </a:spcAft>
            <a:buNone/>
          </a:pPr>
          <a:r>
            <a:rPr lang="fr-FR" sz="1200" kern="1200" dirty="0"/>
            <a:t>Ordinateur personnel pour 100 personnes</a:t>
          </a:r>
        </a:p>
      </dsp:txBody>
      <dsp:txXfrm>
        <a:off x="457535" y="2118910"/>
        <a:ext cx="1636212" cy="999315"/>
      </dsp:txXfrm>
    </dsp:sp>
    <dsp:sp modelId="{7EB0D74F-242A-4086-BE53-A5505DA65B14}">
      <dsp:nvSpPr>
        <dsp:cNvPr id="0" name=""/>
        <dsp:cNvSpPr/>
      </dsp:nvSpPr>
      <dsp:spPr>
        <a:xfrm>
          <a:off x="214146" y="1822446"/>
          <a:ext cx="212299" cy="2122990"/>
        </a:xfrm>
        <a:custGeom>
          <a:avLst/>
          <a:gdLst/>
          <a:ahLst/>
          <a:cxnLst/>
          <a:rect l="0" t="0" r="0" b="0"/>
          <a:pathLst>
            <a:path>
              <a:moveTo>
                <a:pt x="0" y="0"/>
              </a:moveTo>
              <a:lnTo>
                <a:pt x="0" y="2122990"/>
              </a:lnTo>
              <a:lnTo>
                <a:pt x="212299" y="2122990"/>
              </a:lnTo>
            </a:path>
          </a:pathLst>
        </a:custGeom>
        <a:noFill/>
        <a:ln w="12700" cap="flat" cmpd="sng" algn="in">
          <a:solidFill>
            <a:srgbClr val="DEA72F"/>
          </a:solidFill>
          <a:prstDash val="solid"/>
        </a:ln>
        <a:effectLst/>
      </dsp:spPr>
      <dsp:style>
        <a:lnRef idx="2">
          <a:scrgbClr r="0" g="0" b="0"/>
        </a:lnRef>
        <a:fillRef idx="0">
          <a:scrgbClr r="0" g="0" b="0"/>
        </a:fillRef>
        <a:effectRef idx="0">
          <a:scrgbClr r="0" g="0" b="0"/>
        </a:effectRef>
        <a:fontRef idx="minor"/>
      </dsp:style>
    </dsp:sp>
    <dsp:sp modelId="{801ACA0C-DE13-442A-A066-3142E20EF766}">
      <dsp:nvSpPr>
        <dsp:cNvPr id="0" name=""/>
        <dsp:cNvSpPr/>
      </dsp:nvSpPr>
      <dsp:spPr>
        <a:xfrm>
          <a:off x="426445" y="3414689"/>
          <a:ext cx="1698392" cy="1061495"/>
        </a:xfrm>
        <a:prstGeom prst="roundRect">
          <a:avLst>
            <a:gd name="adj" fmla="val 10000"/>
          </a:avLst>
        </a:prstGeom>
        <a:solidFill>
          <a:schemeClr val="lt1">
            <a:alpha val="90000"/>
            <a:hueOff val="0"/>
            <a:satOff val="0"/>
            <a:lumOff val="0"/>
            <a:alphaOff val="0"/>
          </a:schemeClr>
        </a:solidFill>
        <a:ln w="12700" cap="flat" cmpd="sng" algn="in">
          <a:solidFill>
            <a:srgbClr val="DEA72F"/>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fr-FR" sz="1200" b="1" i="0" kern="1200" dirty="0">
              <a:solidFill>
                <a:srgbClr val="DEA72F"/>
              </a:solidFill>
            </a:rPr>
            <a:t>IT.NET.USER.P2</a:t>
          </a:r>
        </a:p>
        <a:p>
          <a:pPr marL="0" lvl="0" indent="0" algn="ctr" defTabSz="533400">
            <a:lnSpc>
              <a:spcPct val="90000"/>
            </a:lnSpc>
            <a:spcBef>
              <a:spcPct val="0"/>
            </a:spcBef>
            <a:spcAft>
              <a:spcPct val="35000"/>
            </a:spcAft>
            <a:buNone/>
          </a:pPr>
          <a:r>
            <a:rPr lang="fr-FR" sz="1200" kern="1200" dirty="0"/>
            <a:t>Utilisateur d’internet pour 100 personnes</a:t>
          </a:r>
        </a:p>
      </dsp:txBody>
      <dsp:txXfrm>
        <a:off x="457535" y="3445779"/>
        <a:ext cx="1636212" cy="999315"/>
      </dsp:txXfrm>
    </dsp:sp>
    <dsp:sp modelId="{E46EE865-3FAA-473A-8EE7-260757C3BC6D}">
      <dsp:nvSpPr>
        <dsp:cNvPr id="0" name=""/>
        <dsp:cNvSpPr/>
      </dsp:nvSpPr>
      <dsp:spPr>
        <a:xfrm>
          <a:off x="2655584" y="760951"/>
          <a:ext cx="2122990" cy="1061495"/>
        </a:xfrm>
        <a:prstGeom prst="roundRect">
          <a:avLst>
            <a:gd name="adj" fmla="val 10000"/>
          </a:avLst>
        </a:prstGeom>
        <a:solidFill>
          <a:schemeClr val="tx1">
            <a:lumMod val="90000"/>
            <a:lumOff val="10000"/>
          </a:schemeClr>
        </a:solidFill>
        <a:ln w="12700" cap="flat" cmpd="sng" algn="in">
          <a:solidFill>
            <a:schemeClr val="tx1">
              <a:lumMod val="90000"/>
              <a:lumOff val="1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fr-FR" sz="2300" kern="1200" dirty="0"/>
            <a:t>Education</a:t>
          </a:r>
        </a:p>
      </dsp:txBody>
      <dsp:txXfrm>
        <a:off x="2686674" y="792041"/>
        <a:ext cx="2060810" cy="999315"/>
      </dsp:txXfrm>
    </dsp:sp>
    <dsp:sp modelId="{06CE0088-5D55-4420-87A7-17D4DD12FA98}">
      <dsp:nvSpPr>
        <dsp:cNvPr id="0" name=""/>
        <dsp:cNvSpPr/>
      </dsp:nvSpPr>
      <dsp:spPr>
        <a:xfrm>
          <a:off x="2867883" y="1822446"/>
          <a:ext cx="212299" cy="796121"/>
        </a:xfrm>
        <a:custGeom>
          <a:avLst/>
          <a:gdLst/>
          <a:ahLst/>
          <a:cxnLst/>
          <a:rect l="0" t="0" r="0" b="0"/>
          <a:pathLst>
            <a:path>
              <a:moveTo>
                <a:pt x="0" y="0"/>
              </a:moveTo>
              <a:lnTo>
                <a:pt x="0" y="796121"/>
              </a:lnTo>
              <a:lnTo>
                <a:pt x="212299" y="796121"/>
              </a:lnTo>
            </a:path>
          </a:pathLst>
        </a:custGeom>
        <a:noFill/>
        <a:ln w="12700" cap="flat" cmpd="sng" algn="in">
          <a:solidFill>
            <a:schemeClr val="tx1">
              <a:lumMod val="90000"/>
              <a:lumOff val="10000"/>
            </a:schemeClr>
          </a:solidFill>
          <a:prstDash val="solid"/>
        </a:ln>
        <a:effectLst/>
      </dsp:spPr>
      <dsp:style>
        <a:lnRef idx="2">
          <a:scrgbClr r="0" g="0" b="0"/>
        </a:lnRef>
        <a:fillRef idx="0">
          <a:scrgbClr r="0" g="0" b="0"/>
        </a:fillRef>
        <a:effectRef idx="0">
          <a:scrgbClr r="0" g="0" b="0"/>
        </a:effectRef>
        <a:fontRef idx="minor"/>
      </dsp:style>
    </dsp:sp>
    <dsp:sp modelId="{8942685F-34B9-4E82-8742-AD15E53D3DAC}">
      <dsp:nvSpPr>
        <dsp:cNvPr id="0" name=""/>
        <dsp:cNvSpPr/>
      </dsp:nvSpPr>
      <dsp:spPr>
        <a:xfrm>
          <a:off x="3080182" y="2087820"/>
          <a:ext cx="1698392" cy="1061495"/>
        </a:xfrm>
        <a:prstGeom prst="roundRect">
          <a:avLst>
            <a:gd name="adj" fmla="val 10000"/>
          </a:avLst>
        </a:prstGeom>
        <a:solidFill>
          <a:schemeClr val="lt1">
            <a:alpha val="90000"/>
            <a:hueOff val="0"/>
            <a:satOff val="0"/>
            <a:lumOff val="0"/>
            <a:alphaOff val="0"/>
          </a:schemeClr>
        </a:solidFill>
        <a:ln w="12700" cap="flat" cmpd="sng" algn="in">
          <a:solidFill>
            <a:schemeClr val="tx1">
              <a:lumMod val="90000"/>
              <a:lumOff val="1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fr-FR" sz="1200" b="1" i="0" kern="1200" dirty="0">
              <a:solidFill>
                <a:schemeClr val="tx1">
                  <a:lumMod val="90000"/>
                  <a:lumOff val="10000"/>
                </a:schemeClr>
              </a:solidFill>
            </a:rPr>
            <a:t>SE.SEC.ENRL</a:t>
          </a:r>
        </a:p>
        <a:p>
          <a:pPr marL="0" lvl="0" indent="0" algn="ctr" defTabSz="533400">
            <a:lnSpc>
              <a:spcPct val="90000"/>
            </a:lnSpc>
            <a:spcBef>
              <a:spcPct val="0"/>
            </a:spcBef>
            <a:spcAft>
              <a:spcPct val="35000"/>
            </a:spcAft>
            <a:buNone/>
          </a:pPr>
          <a:r>
            <a:rPr lang="fr-FR" sz="1200" b="0" i="0" kern="1200" dirty="0">
              <a:solidFill>
                <a:srgbClr val="000000"/>
              </a:solidFill>
              <a:effectLst/>
              <a:latin typeface="+mn-lt"/>
            </a:rPr>
            <a:t>Nombre d’élèves inscrits dans l'enseignement secondaire</a:t>
          </a:r>
          <a:endParaRPr lang="fr-FR" sz="1200" kern="1200" dirty="0">
            <a:latin typeface="+mn-lt"/>
          </a:endParaRPr>
        </a:p>
      </dsp:txBody>
      <dsp:txXfrm>
        <a:off x="3111272" y="2118910"/>
        <a:ext cx="1636212" cy="999315"/>
      </dsp:txXfrm>
    </dsp:sp>
    <dsp:sp modelId="{EAFAF9AC-71DE-454F-B088-15FD882DCAD2}">
      <dsp:nvSpPr>
        <dsp:cNvPr id="0" name=""/>
        <dsp:cNvSpPr/>
      </dsp:nvSpPr>
      <dsp:spPr>
        <a:xfrm>
          <a:off x="2867883" y="1822446"/>
          <a:ext cx="212299" cy="2122990"/>
        </a:xfrm>
        <a:custGeom>
          <a:avLst/>
          <a:gdLst/>
          <a:ahLst/>
          <a:cxnLst/>
          <a:rect l="0" t="0" r="0" b="0"/>
          <a:pathLst>
            <a:path>
              <a:moveTo>
                <a:pt x="0" y="0"/>
              </a:moveTo>
              <a:lnTo>
                <a:pt x="0" y="2122990"/>
              </a:lnTo>
              <a:lnTo>
                <a:pt x="212299" y="2122990"/>
              </a:lnTo>
            </a:path>
          </a:pathLst>
        </a:custGeom>
        <a:noFill/>
        <a:ln w="12700" cap="flat" cmpd="sng" algn="in">
          <a:solidFill>
            <a:schemeClr val="tx1">
              <a:lumMod val="90000"/>
              <a:lumOff val="10000"/>
            </a:schemeClr>
          </a:solidFill>
          <a:prstDash val="solid"/>
        </a:ln>
        <a:effectLst/>
      </dsp:spPr>
      <dsp:style>
        <a:lnRef idx="2">
          <a:scrgbClr r="0" g="0" b="0"/>
        </a:lnRef>
        <a:fillRef idx="0">
          <a:scrgbClr r="0" g="0" b="0"/>
        </a:fillRef>
        <a:effectRef idx="0">
          <a:scrgbClr r="0" g="0" b="0"/>
        </a:effectRef>
        <a:fontRef idx="minor"/>
      </dsp:style>
    </dsp:sp>
    <dsp:sp modelId="{699BFA67-3F35-44E4-A770-D0A5122694A2}">
      <dsp:nvSpPr>
        <dsp:cNvPr id="0" name=""/>
        <dsp:cNvSpPr/>
      </dsp:nvSpPr>
      <dsp:spPr>
        <a:xfrm>
          <a:off x="3080182" y="3414689"/>
          <a:ext cx="1698392" cy="1061495"/>
        </a:xfrm>
        <a:prstGeom prst="roundRect">
          <a:avLst>
            <a:gd name="adj" fmla="val 10000"/>
          </a:avLst>
        </a:prstGeom>
        <a:solidFill>
          <a:schemeClr val="lt1">
            <a:alpha val="90000"/>
            <a:hueOff val="0"/>
            <a:satOff val="0"/>
            <a:lumOff val="0"/>
            <a:alphaOff val="0"/>
          </a:schemeClr>
        </a:solidFill>
        <a:ln w="12700" cap="flat" cmpd="sng" algn="in">
          <a:solidFill>
            <a:schemeClr val="tx1">
              <a:lumMod val="90000"/>
              <a:lumOff val="1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fr-FR" sz="1200" b="1" kern="1200" dirty="0">
              <a:solidFill>
                <a:schemeClr val="tx1">
                  <a:lumMod val="90000"/>
                  <a:lumOff val="10000"/>
                </a:schemeClr>
              </a:solidFill>
            </a:rPr>
            <a:t>SE.TER.ENRL</a:t>
          </a:r>
        </a:p>
        <a:p>
          <a:pPr marL="0" lvl="0" indent="0" algn="ctr" defTabSz="533400">
            <a:lnSpc>
              <a:spcPct val="90000"/>
            </a:lnSpc>
            <a:spcBef>
              <a:spcPct val="0"/>
            </a:spcBef>
            <a:spcAft>
              <a:spcPct val="35000"/>
            </a:spcAft>
            <a:buNone/>
          </a:pPr>
          <a:r>
            <a:rPr lang="fr-FR" sz="1200" b="0" i="0" kern="1200" dirty="0">
              <a:solidFill>
                <a:srgbClr val="000000"/>
              </a:solidFill>
              <a:effectLst/>
              <a:latin typeface="+mn-lt"/>
            </a:rPr>
            <a:t>Nombre d’élèves inscrits dans l'enseignement tertiaire</a:t>
          </a:r>
          <a:endParaRPr lang="fr-FR" sz="1200" kern="1200" dirty="0">
            <a:latin typeface="+mn-lt"/>
          </a:endParaRPr>
        </a:p>
      </dsp:txBody>
      <dsp:txXfrm>
        <a:off x="3111272" y="3445779"/>
        <a:ext cx="1636212" cy="999315"/>
      </dsp:txXfrm>
    </dsp:sp>
    <dsp:sp modelId="{930EA47E-2C7C-43B3-A6FF-B0B127B13A43}">
      <dsp:nvSpPr>
        <dsp:cNvPr id="0" name=""/>
        <dsp:cNvSpPr/>
      </dsp:nvSpPr>
      <dsp:spPr>
        <a:xfrm>
          <a:off x="5309322" y="760951"/>
          <a:ext cx="2122990" cy="1061495"/>
        </a:xfrm>
        <a:prstGeom prst="roundRect">
          <a:avLst>
            <a:gd name="adj" fmla="val 10000"/>
          </a:avLst>
        </a:prstGeom>
        <a:solidFill>
          <a:schemeClr val="accent3">
            <a:lumMod val="7500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fr-FR" sz="2300" kern="1200" dirty="0"/>
            <a:t>Démographie</a:t>
          </a:r>
        </a:p>
      </dsp:txBody>
      <dsp:txXfrm>
        <a:off x="5340412" y="792041"/>
        <a:ext cx="2060810" cy="999315"/>
      </dsp:txXfrm>
    </dsp:sp>
    <dsp:sp modelId="{43C5A030-100B-4333-9EFB-F4162978179E}">
      <dsp:nvSpPr>
        <dsp:cNvPr id="0" name=""/>
        <dsp:cNvSpPr/>
      </dsp:nvSpPr>
      <dsp:spPr>
        <a:xfrm>
          <a:off x="5521621" y="1822446"/>
          <a:ext cx="212299" cy="796121"/>
        </a:xfrm>
        <a:custGeom>
          <a:avLst/>
          <a:gdLst/>
          <a:ahLst/>
          <a:cxnLst/>
          <a:rect l="0" t="0" r="0" b="0"/>
          <a:pathLst>
            <a:path>
              <a:moveTo>
                <a:pt x="0" y="0"/>
              </a:moveTo>
              <a:lnTo>
                <a:pt x="0" y="796121"/>
              </a:lnTo>
              <a:lnTo>
                <a:pt x="212299" y="796121"/>
              </a:lnTo>
            </a:path>
          </a:pathLst>
        </a:custGeom>
        <a:noFill/>
        <a:ln w="12700" cap="flat" cmpd="sng" algn="in">
          <a:solidFill>
            <a:schemeClr val="accent3">
              <a:lumMod val="75000"/>
            </a:schemeClr>
          </a:solidFill>
          <a:prstDash val="solid"/>
        </a:ln>
        <a:effectLst/>
      </dsp:spPr>
      <dsp:style>
        <a:lnRef idx="2">
          <a:scrgbClr r="0" g="0" b="0"/>
        </a:lnRef>
        <a:fillRef idx="0">
          <a:scrgbClr r="0" g="0" b="0"/>
        </a:fillRef>
        <a:effectRef idx="0">
          <a:scrgbClr r="0" g="0" b="0"/>
        </a:effectRef>
        <a:fontRef idx="minor"/>
      </dsp:style>
    </dsp:sp>
    <dsp:sp modelId="{3058E155-CF05-4C63-9DAC-1AF1169F8E50}">
      <dsp:nvSpPr>
        <dsp:cNvPr id="0" name=""/>
        <dsp:cNvSpPr/>
      </dsp:nvSpPr>
      <dsp:spPr>
        <a:xfrm>
          <a:off x="5733920" y="2087820"/>
          <a:ext cx="1698392" cy="1061495"/>
        </a:xfrm>
        <a:prstGeom prst="roundRect">
          <a:avLst>
            <a:gd name="adj" fmla="val 10000"/>
          </a:avLst>
        </a:prstGeom>
        <a:solidFill>
          <a:schemeClr val="lt1">
            <a:alpha val="90000"/>
            <a:hueOff val="0"/>
            <a:satOff val="0"/>
            <a:lumOff val="0"/>
            <a:alphaOff val="0"/>
          </a:schemeClr>
        </a:solidFill>
        <a:ln w="12700" cap="flat" cmpd="sng" algn="in">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ts val="600"/>
            </a:spcAft>
            <a:buNone/>
          </a:pPr>
          <a:r>
            <a:rPr lang="fr-FR" sz="1200" b="1" kern="1200" dirty="0">
              <a:solidFill>
                <a:schemeClr val="accent3">
                  <a:lumMod val="75000"/>
                </a:schemeClr>
              </a:solidFill>
            </a:rPr>
            <a:t>SP.POP.1524.TO.UN</a:t>
          </a:r>
        </a:p>
        <a:p>
          <a:pPr marL="0" lvl="0" indent="0" algn="ctr" defTabSz="533400">
            <a:lnSpc>
              <a:spcPct val="90000"/>
            </a:lnSpc>
            <a:spcBef>
              <a:spcPct val="0"/>
            </a:spcBef>
            <a:spcAft>
              <a:spcPts val="600"/>
            </a:spcAft>
            <a:buNone/>
          </a:pPr>
          <a:r>
            <a:rPr lang="fr-FR" sz="1200" kern="1200" dirty="0"/>
            <a:t>Population totale dans la tranche d’âge 15-24 ans</a:t>
          </a:r>
        </a:p>
      </dsp:txBody>
      <dsp:txXfrm>
        <a:off x="5765010" y="2118910"/>
        <a:ext cx="1636212" cy="999315"/>
      </dsp:txXfrm>
    </dsp:sp>
    <dsp:sp modelId="{22200BC4-127B-4906-9FA6-48C3FE091B69}">
      <dsp:nvSpPr>
        <dsp:cNvPr id="0" name=""/>
        <dsp:cNvSpPr/>
      </dsp:nvSpPr>
      <dsp:spPr>
        <a:xfrm>
          <a:off x="7963059" y="760951"/>
          <a:ext cx="2122990" cy="1061495"/>
        </a:xfrm>
        <a:prstGeom prst="roundRect">
          <a:avLst>
            <a:gd name="adj" fmla="val 10000"/>
          </a:avLst>
        </a:prstGeom>
        <a:solidFill>
          <a:schemeClr val="accent5">
            <a:lumMod val="7500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fr-FR" sz="2300" kern="1200" dirty="0"/>
            <a:t>Projection</a:t>
          </a:r>
        </a:p>
      </dsp:txBody>
      <dsp:txXfrm>
        <a:off x="7994149" y="792041"/>
        <a:ext cx="2060810" cy="999315"/>
      </dsp:txXfrm>
    </dsp:sp>
    <dsp:sp modelId="{5012711C-09D2-4CD9-A44A-3A2096E16B6D}">
      <dsp:nvSpPr>
        <dsp:cNvPr id="0" name=""/>
        <dsp:cNvSpPr/>
      </dsp:nvSpPr>
      <dsp:spPr>
        <a:xfrm>
          <a:off x="8175358" y="1822446"/>
          <a:ext cx="212299" cy="796121"/>
        </a:xfrm>
        <a:custGeom>
          <a:avLst/>
          <a:gdLst/>
          <a:ahLst/>
          <a:cxnLst/>
          <a:rect l="0" t="0" r="0" b="0"/>
          <a:pathLst>
            <a:path>
              <a:moveTo>
                <a:pt x="0" y="0"/>
              </a:moveTo>
              <a:lnTo>
                <a:pt x="0" y="796121"/>
              </a:lnTo>
              <a:lnTo>
                <a:pt x="212299" y="796121"/>
              </a:lnTo>
            </a:path>
          </a:pathLst>
        </a:custGeom>
        <a:noFill/>
        <a:ln w="12700" cap="flat" cmpd="sng" algn="in">
          <a:solidFill>
            <a:schemeClr val="accent5">
              <a:lumMod val="75000"/>
            </a:schemeClr>
          </a:solidFill>
          <a:prstDash val="solid"/>
        </a:ln>
        <a:effectLst/>
      </dsp:spPr>
      <dsp:style>
        <a:lnRef idx="2">
          <a:scrgbClr r="0" g="0" b="0"/>
        </a:lnRef>
        <a:fillRef idx="0">
          <a:scrgbClr r="0" g="0" b="0"/>
        </a:fillRef>
        <a:effectRef idx="0">
          <a:scrgbClr r="0" g="0" b="0"/>
        </a:effectRef>
        <a:fontRef idx="minor"/>
      </dsp:style>
    </dsp:sp>
    <dsp:sp modelId="{0169D038-87D5-4507-8C3D-FEE61F20FFB1}">
      <dsp:nvSpPr>
        <dsp:cNvPr id="0" name=""/>
        <dsp:cNvSpPr/>
      </dsp:nvSpPr>
      <dsp:spPr>
        <a:xfrm>
          <a:off x="8387657" y="2087820"/>
          <a:ext cx="1698392" cy="1061495"/>
        </a:xfrm>
        <a:prstGeom prst="roundRect">
          <a:avLst>
            <a:gd name="adj" fmla="val 10000"/>
          </a:avLst>
        </a:prstGeom>
        <a:solidFill>
          <a:schemeClr val="lt1">
            <a:alpha val="90000"/>
            <a:hueOff val="0"/>
            <a:satOff val="0"/>
            <a:lumOff val="0"/>
            <a:alphaOff val="0"/>
          </a:schemeClr>
        </a:solidFill>
        <a:ln w="12700" cap="flat" cmpd="sng" algn="in">
          <a:solidFill>
            <a:schemeClr val="accent5">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fr-FR" sz="1200" b="1" i="0" kern="1200" dirty="0">
              <a:solidFill>
                <a:schemeClr val="accent5">
                  <a:lumMod val="75000"/>
                </a:schemeClr>
              </a:solidFill>
              <a:latin typeface="+mn-lt"/>
            </a:rPr>
            <a:t>PRJ.POP.1519.3.MF</a:t>
          </a:r>
          <a:endParaRPr lang="fr-FR" sz="1200" b="1" i="0" kern="1200" dirty="0">
            <a:solidFill>
              <a:schemeClr val="accent5">
                <a:lumMod val="75000"/>
              </a:schemeClr>
            </a:solidFill>
            <a:effectLst/>
            <a:latin typeface="+mn-lt"/>
          </a:endParaRPr>
        </a:p>
        <a:p>
          <a:pPr marL="0" lvl="0" indent="0" algn="ctr" defTabSz="533400">
            <a:lnSpc>
              <a:spcPct val="90000"/>
            </a:lnSpc>
            <a:spcBef>
              <a:spcPct val="0"/>
            </a:spcBef>
            <a:spcAft>
              <a:spcPct val="35000"/>
            </a:spcAft>
            <a:buNone/>
          </a:pPr>
          <a:r>
            <a:rPr lang="fr-FR" sz="1200" b="0" i="0" kern="1200" dirty="0">
              <a:solidFill>
                <a:srgbClr val="000000"/>
              </a:solidFill>
              <a:effectLst/>
              <a:latin typeface="+mn-lt"/>
            </a:rPr>
            <a:t>Population 15-19 ans en milliers ayant un niveau scolaire Secondaire supérieur.</a:t>
          </a:r>
          <a:endParaRPr lang="fr-FR" sz="1200" kern="1200" dirty="0">
            <a:latin typeface="+mn-lt"/>
          </a:endParaRPr>
        </a:p>
      </dsp:txBody>
      <dsp:txXfrm>
        <a:off x="8418747" y="2118910"/>
        <a:ext cx="1636212" cy="999315"/>
      </dsp:txXfrm>
    </dsp:sp>
    <dsp:sp modelId="{6AE8D22B-7F80-45F5-9E7C-C4A2FD36A50C}">
      <dsp:nvSpPr>
        <dsp:cNvPr id="0" name=""/>
        <dsp:cNvSpPr/>
      </dsp:nvSpPr>
      <dsp:spPr>
        <a:xfrm>
          <a:off x="8175358" y="1822446"/>
          <a:ext cx="212299" cy="2122990"/>
        </a:xfrm>
        <a:custGeom>
          <a:avLst/>
          <a:gdLst/>
          <a:ahLst/>
          <a:cxnLst/>
          <a:rect l="0" t="0" r="0" b="0"/>
          <a:pathLst>
            <a:path>
              <a:moveTo>
                <a:pt x="0" y="0"/>
              </a:moveTo>
              <a:lnTo>
                <a:pt x="0" y="2122990"/>
              </a:lnTo>
              <a:lnTo>
                <a:pt x="212299" y="2122990"/>
              </a:lnTo>
            </a:path>
          </a:pathLst>
        </a:custGeom>
        <a:noFill/>
        <a:ln w="12700" cap="flat" cmpd="sng" algn="in">
          <a:solidFill>
            <a:schemeClr val="accent5">
              <a:lumMod val="75000"/>
            </a:schemeClr>
          </a:solidFill>
          <a:prstDash val="solid"/>
        </a:ln>
        <a:effectLst/>
      </dsp:spPr>
      <dsp:style>
        <a:lnRef idx="2">
          <a:scrgbClr r="0" g="0" b="0"/>
        </a:lnRef>
        <a:fillRef idx="0">
          <a:scrgbClr r="0" g="0" b="0"/>
        </a:fillRef>
        <a:effectRef idx="0">
          <a:scrgbClr r="0" g="0" b="0"/>
        </a:effectRef>
        <a:fontRef idx="minor"/>
      </dsp:style>
    </dsp:sp>
    <dsp:sp modelId="{13C21441-4A36-4760-8A5A-B4FE37D08329}">
      <dsp:nvSpPr>
        <dsp:cNvPr id="0" name=""/>
        <dsp:cNvSpPr/>
      </dsp:nvSpPr>
      <dsp:spPr>
        <a:xfrm>
          <a:off x="8387657" y="3414689"/>
          <a:ext cx="1698392" cy="1061495"/>
        </a:xfrm>
        <a:prstGeom prst="roundRect">
          <a:avLst>
            <a:gd name="adj" fmla="val 10000"/>
          </a:avLst>
        </a:prstGeom>
        <a:solidFill>
          <a:schemeClr val="lt1">
            <a:alpha val="90000"/>
            <a:hueOff val="0"/>
            <a:satOff val="0"/>
            <a:lumOff val="0"/>
            <a:alphaOff val="0"/>
          </a:schemeClr>
        </a:solidFill>
        <a:ln w="12700" cap="flat" cmpd="sng" algn="in">
          <a:solidFill>
            <a:schemeClr val="accent5">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fr-FR" sz="1200" b="1" i="0" kern="1200" dirty="0">
              <a:solidFill>
                <a:schemeClr val="accent5">
                  <a:lumMod val="75000"/>
                </a:schemeClr>
              </a:solidFill>
              <a:latin typeface="+mn-lt"/>
            </a:rPr>
            <a:t>PRJ.ATT.2024.4.MF</a:t>
          </a:r>
          <a:endParaRPr lang="fr-FR" sz="1200" b="1" i="0" kern="1200" dirty="0">
            <a:solidFill>
              <a:schemeClr val="accent5">
                <a:lumMod val="75000"/>
              </a:schemeClr>
            </a:solidFill>
            <a:effectLst/>
            <a:latin typeface="+mn-lt"/>
          </a:endParaRPr>
        </a:p>
        <a:p>
          <a:pPr marL="0" lvl="0" indent="0" algn="ctr" defTabSz="533400">
            <a:lnSpc>
              <a:spcPct val="90000"/>
            </a:lnSpc>
            <a:spcBef>
              <a:spcPct val="0"/>
            </a:spcBef>
            <a:spcAft>
              <a:spcPct val="35000"/>
            </a:spcAft>
            <a:buNone/>
          </a:pPr>
          <a:r>
            <a:rPr lang="fr-FR" sz="1200" b="0" i="0" kern="1200" dirty="0">
              <a:solidFill>
                <a:srgbClr val="000000"/>
              </a:solidFill>
              <a:effectLst/>
              <a:latin typeface="+mn-lt"/>
            </a:rPr>
            <a:t>Pourcentage de la population 20-24 ans ayant un niveau scolaire supérieur au secondaire</a:t>
          </a:r>
          <a:endParaRPr lang="fr-FR" sz="1200" kern="1200" dirty="0">
            <a:latin typeface="+mn-lt"/>
          </a:endParaRPr>
        </a:p>
      </dsp:txBody>
      <dsp:txXfrm>
        <a:off x="8418747" y="3445779"/>
        <a:ext cx="1636212" cy="999315"/>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Chronologie en rectangle à coins arrondis"/>
  <dgm:desc val="Permet de représenter une liste d’événements dans l’ordre chronologique. Une zone invisible contient la description, tandis que la date apparaît dans les rectangles, à l’exception du premier et du dernier nœud dans lequel les coins du rectangle sont arrondis. Il peut afficher une grande quantité de texte avec un format de date long et descriptif."/>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D5CBF20-8CAD-468D-A237-30B793FCDFFC}" type="datetime1">
              <a:rPr lang="fr-FR" smtClean="0"/>
              <a:t>01/11/2023</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F79B2A-BF25-4862-8EEB-C1ACE5554C14}" type="slidenum">
              <a:rPr lang="fr-FR" smtClean="0"/>
              <a:t>‹#›</a:t>
            </a:fld>
            <a:endParaRPr lang="fr-FR"/>
          </a:p>
        </p:txBody>
      </p:sp>
    </p:spTree>
    <p:extLst>
      <p:ext uri="{BB962C8B-B14F-4D97-AF65-F5344CB8AC3E}">
        <p14:creationId xmlns:p14="http://schemas.microsoft.com/office/powerpoint/2010/main" val="20273556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5E6097B8-5A5F-4934-BCE0-7D20EB7D9BD6}" type="datetime1">
              <a:rPr lang="fr-FR" noProof="0" smtClean="0"/>
              <a:t>01/11/2023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2B46F2B-1084-40BA-9F0A-B1F6847335C5}" type="slidenum">
              <a:rPr lang="fr-FR" noProof="0" smtClean="0"/>
              <a:t>‹#›</a:t>
            </a:fld>
            <a:endParaRPr lang="fr-FR" noProof="0"/>
          </a:p>
        </p:txBody>
      </p:sp>
    </p:spTree>
    <p:extLst>
      <p:ext uri="{BB962C8B-B14F-4D97-AF65-F5344CB8AC3E}">
        <p14:creationId xmlns:p14="http://schemas.microsoft.com/office/powerpoint/2010/main" val="38120763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62B46F2B-1084-40BA-9F0A-B1F6847335C5}" type="slidenum">
              <a:rPr lang="fr-FR" smtClean="0"/>
              <a:t>7</a:t>
            </a:fld>
            <a:endParaRPr lang="fr-FR"/>
          </a:p>
        </p:txBody>
      </p:sp>
    </p:spTree>
    <p:extLst>
      <p:ext uri="{BB962C8B-B14F-4D97-AF65-F5344CB8AC3E}">
        <p14:creationId xmlns:p14="http://schemas.microsoft.com/office/powerpoint/2010/main" val="701556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orme libre 6" title="cercle festonné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re 1"/>
          <p:cNvSpPr>
            <a:spLocks noGrp="1"/>
          </p:cNvSpPr>
          <p:nvPr>
            <p:ph type="ctrTitle"/>
          </p:nvPr>
        </p:nvSpPr>
        <p:spPr>
          <a:xfrm>
            <a:off x="1078523" y="1098388"/>
            <a:ext cx="10318418" cy="4394988"/>
          </a:xfrm>
        </p:spPr>
        <p:txBody>
          <a:bodyPr rtlCol="0" anchor="ctr">
            <a:noAutofit/>
          </a:bodyPr>
          <a:lstStyle>
            <a:lvl1pPr algn="ctr">
              <a:defRPr sz="10000" spc="800" baseline="0"/>
            </a:lvl1pPr>
          </a:lstStyle>
          <a:p>
            <a:pPr rtl="0"/>
            <a:r>
              <a:rPr lang="en-GB" noProof="0"/>
              <a:t>Click to edit Master title style</a:t>
            </a:r>
            <a:endParaRPr lang="fr-FR" noProof="0"/>
          </a:p>
        </p:txBody>
      </p:sp>
      <p:sp>
        <p:nvSpPr>
          <p:cNvPr id="3" name="Sous-titre 2"/>
          <p:cNvSpPr>
            <a:spLocks noGrp="1"/>
          </p:cNvSpPr>
          <p:nvPr>
            <p:ph type="subTitle" idx="1"/>
          </p:nvPr>
        </p:nvSpPr>
        <p:spPr>
          <a:xfrm>
            <a:off x="2215045" y="5979196"/>
            <a:ext cx="8045373" cy="742279"/>
          </a:xfrm>
        </p:spPr>
        <p:txBody>
          <a:bodyPr rtlCol="0"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fr-FR" noProof="0"/>
          </a:p>
        </p:txBody>
      </p:sp>
      <p:sp>
        <p:nvSpPr>
          <p:cNvPr id="4" name="Espace réservé de la date 3"/>
          <p:cNvSpPr>
            <a:spLocks noGrp="1"/>
          </p:cNvSpPr>
          <p:nvPr>
            <p:ph type="dt" sz="half" idx="10"/>
          </p:nvPr>
        </p:nvSpPr>
        <p:spPr>
          <a:xfrm>
            <a:off x="1078523" y="6375679"/>
            <a:ext cx="2329722" cy="348462"/>
          </a:xfrm>
        </p:spPr>
        <p:txBody>
          <a:bodyPr rtlCol="0"/>
          <a:lstStyle>
            <a:lvl1pPr>
              <a:defRPr baseline="0">
                <a:solidFill>
                  <a:schemeClr val="accent1">
                    <a:lumMod val="50000"/>
                  </a:schemeClr>
                </a:solidFill>
              </a:defRPr>
            </a:lvl1pPr>
          </a:lstStyle>
          <a:p>
            <a:pPr rtl="0"/>
            <a:fld id="{827012D6-BD86-4008-A5D1-3679F9C423F3}" type="datetime1">
              <a:rPr lang="fr-FR" noProof="0" smtClean="0"/>
              <a:t>01/11/2023</a:t>
            </a:fld>
            <a:endParaRPr lang="fr-FR" noProof="0"/>
          </a:p>
        </p:txBody>
      </p:sp>
      <p:sp>
        <p:nvSpPr>
          <p:cNvPr id="5" name="Espace réservé du pied de page 4"/>
          <p:cNvSpPr>
            <a:spLocks noGrp="1"/>
          </p:cNvSpPr>
          <p:nvPr>
            <p:ph type="ftr" sz="quarter" idx="11"/>
          </p:nvPr>
        </p:nvSpPr>
        <p:spPr>
          <a:xfrm>
            <a:off x="4180332" y="6375679"/>
            <a:ext cx="4114800" cy="345796"/>
          </a:xfrm>
        </p:spPr>
        <p:txBody>
          <a:bodyPr rtlCol="0"/>
          <a:lstStyle>
            <a:lvl1pPr>
              <a:defRPr baseline="0">
                <a:solidFill>
                  <a:schemeClr val="accent1">
                    <a:lumMod val="50000"/>
                  </a:schemeClr>
                </a:solidFill>
              </a:defRPr>
            </a:lvl1pPr>
          </a:lstStyle>
          <a:p>
            <a:pPr rtl="0"/>
            <a:endParaRPr lang="fr-FR" noProof="0"/>
          </a:p>
        </p:txBody>
      </p:sp>
      <p:sp>
        <p:nvSpPr>
          <p:cNvPr id="6" name="Espace réservé du numéro de diapositive 5"/>
          <p:cNvSpPr>
            <a:spLocks noGrp="1"/>
          </p:cNvSpPr>
          <p:nvPr>
            <p:ph type="sldNum" sz="quarter" idx="12"/>
          </p:nvPr>
        </p:nvSpPr>
        <p:spPr>
          <a:xfrm>
            <a:off x="9067218" y="6375679"/>
            <a:ext cx="2329723" cy="345796"/>
          </a:xfrm>
        </p:spPr>
        <p:txBody>
          <a:bodyPr rtlCol="0"/>
          <a:lstStyle>
            <a:lvl1pPr>
              <a:defRPr baseline="0">
                <a:solidFill>
                  <a:schemeClr val="accent1">
                    <a:lumMod val="50000"/>
                  </a:schemeClr>
                </a:solidFill>
              </a:defRPr>
            </a:lvl1pPr>
          </a:lstStyle>
          <a:p>
            <a:pPr rtl="0"/>
            <a:fld id="{71766878-3199-4EAB-94E7-2D6D11070E14}" type="slidenum">
              <a:rPr lang="fr-FR" noProof="0" smtClean="0"/>
              <a:pPr rtl="0"/>
              <a:t>‹#›</a:t>
            </a:fld>
            <a:endParaRPr lang="fr-FR" noProof="0"/>
          </a:p>
        </p:txBody>
      </p:sp>
      <p:sp>
        <p:nvSpPr>
          <p:cNvPr id="13" name="Rectangle 12" title="bordure du bord gauche"/>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en-GB" noProof="0"/>
              <a:t>Click to edit Master title style</a:t>
            </a:r>
            <a:endParaRPr lang="fr-FR" noProof="0"/>
          </a:p>
        </p:txBody>
      </p:sp>
      <p:sp>
        <p:nvSpPr>
          <p:cNvPr id="3" name="Espace réservé du texte vertical 2"/>
          <p:cNvSpPr>
            <a:spLocks noGrp="1"/>
          </p:cNvSpPr>
          <p:nvPr>
            <p:ph type="body" orient="vert" idx="1" hasCustomPrompt="1"/>
          </p:nvPr>
        </p:nvSpPr>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D708FD1-2364-4E2D-8ADB-05B91CB9C8D3}" type="datetime1">
              <a:rPr lang="fr-FR" noProof="0" smtClean="0"/>
              <a:t>01/11/2023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71766878-3199-4EAB-94E7-2D6D11070E14}" type="slidenum">
              <a:rPr lang="fr-FR" noProof="0" smtClean="0"/>
              <a:t>‹#›</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10066321" y="382386"/>
            <a:ext cx="1492132" cy="5600404"/>
          </a:xfrm>
        </p:spPr>
        <p:txBody>
          <a:bodyPr vert="eaVert" rtlCol="0"/>
          <a:lstStyle/>
          <a:p>
            <a:pPr rtl="0"/>
            <a:r>
              <a:rPr lang="en-GB" noProof="0"/>
              <a:t>Click to edit Master title style</a:t>
            </a:r>
            <a:endParaRPr lang="fr-FR" noProof="0"/>
          </a:p>
        </p:txBody>
      </p:sp>
      <p:sp>
        <p:nvSpPr>
          <p:cNvPr id="3" name="Espace réservé du texte vertical 2"/>
          <p:cNvSpPr>
            <a:spLocks noGrp="1"/>
          </p:cNvSpPr>
          <p:nvPr>
            <p:ph type="body" orient="vert" idx="1" hasCustomPrompt="1"/>
          </p:nvPr>
        </p:nvSpPr>
        <p:spPr>
          <a:xfrm>
            <a:off x="1257300" y="382385"/>
            <a:ext cx="8392585" cy="5600405"/>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F809CEC5-556C-4660-B10E-F96807CA617B}" type="datetime1">
              <a:rPr lang="fr-FR" noProof="0" smtClean="0"/>
              <a:t>01/11/2023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71766878-3199-4EAB-94E7-2D6D11070E14}" type="slidenum">
              <a:rPr lang="fr-FR" noProof="0" smtClean="0"/>
              <a:t>‹#›</a:t>
            </a:fld>
            <a:endParaRPr lang="fr-F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077A-6D99-685E-98DE-9AED6FDB8C7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fr-FR"/>
          </a:p>
        </p:txBody>
      </p:sp>
      <p:sp>
        <p:nvSpPr>
          <p:cNvPr id="3" name="Subtitle 2">
            <a:extLst>
              <a:ext uri="{FF2B5EF4-FFF2-40B4-BE49-F238E27FC236}">
                <a16:creationId xmlns:a16="http://schemas.microsoft.com/office/drawing/2014/main" id="{2E11C025-B7AE-43C0-7585-817D9746BB32}"/>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r-FR"/>
          </a:p>
        </p:txBody>
      </p:sp>
      <p:sp>
        <p:nvSpPr>
          <p:cNvPr id="4" name="Date Placeholder 3">
            <a:extLst>
              <a:ext uri="{FF2B5EF4-FFF2-40B4-BE49-F238E27FC236}">
                <a16:creationId xmlns:a16="http://schemas.microsoft.com/office/drawing/2014/main" id="{D6CE12B6-8866-AC68-172F-F5B2BF2ED245}"/>
              </a:ext>
            </a:extLst>
          </p:cNvPr>
          <p:cNvSpPr>
            <a:spLocks noGrp="1"/>
          </p:cNvSpPr>
          <p:nvPr>
            <p:ph type="dt" sz="half" idx="10"/>
          </p:nvPr>
        </p:nvSpPr>
        <p:spPr>
          <a:xfrm>
            <a:off x="838200" y="6356350"/>
            <a:ext cx="2743200" cy="365125"/>
          </a:xfrm>
          <a:prstGeom prst="rect">
            <a:avLst/>
          </a:prstGeom>
        </p:spPr>
        <p:txBody>
          <a:bodyPr/>
          <a:lstStyle/>
          <a:p>
            <a:fld id="{AB63CFA5-34EA-4A5E-BCEC-2821C771E4BD}" type="datetime1">
              <a:rPr lang="fr-FR" smtClean="0"/>
              <a:t>01/11/2023</a:t>
            </a:fld>
            <a:endParaRPr lang="fr-FR"/>
          </a:p>
        </p:txBody>
      </p:sp>
      <p:sp>
        <p:nvSpPr>
          <p:cNvPr id="5" name="Footer Placeholder 4">
            <a:extLst>
              <a:ext uri="{FF2B5EF4-FFF2-40B4-BE49-F238E27FC236}">
                <a16:creationId xmlns:a16="http://schemas.microsoft.com/office/drawing/2014/main" id="{D3A1F080-97FE-38A8-24E2-1471ECF7B326}"/>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Slide Number Placeholder 5">
            <a:extLst>
              <a:ext uri="{FF2B5EF4-FFF2-40B4-BE49-F238E27FC236}">
                <a16:creationId xmlns:a16="http://schemas.microsoft.com/office/drawing/2014/main" id="{F4C464B3-2A4D-0193-6AA7-95B4762E2B70}"/>
              </a:ext>
            </a:extLst>
          </p:cNvPr>
          <p:cNvSpPr>
            <a:spLocks noGrp="1"/>
          </p:cNvSpPr>
          <p:nvPr>
            <p:ph type="sldNum" sz="quarter" idx="12"/>
          </p:nvPr>
        </p:nvSpPr>
        <p:spPr>
          <a:xfrm>
            <a:off x="8610600" y="6356350"/>
            <a:ext cx="2743200" cy="365125"/>
          </a:xfrm>
          <a:prstGeom prst="rect">
            <a:avLst/>
          </a:prstGeom>
        </p:spPr>
        <p:txBody>
          <a:bodyPr/>
          <a:lstStyle/>
          <a:p>
            <a:fld id="{005EB72A-943E-4B10-8353-724007485CB3}" type="slidenum">
              <a:rPr lang="fr-FR" smtClean="0"/>
              <a:t>‹#›</a:t>
            </a:fld>
            <a:endParaRPr lang="fr-FR"/>
          </a:p>
        </p:txBody>
      </p:sp>
    </p:spTree>
    <p:extLst>
      <p:ext uri="{BB962C8B-B14F-4D97-AF65-F5344CB8AC3E}">
        <p14:creationId xmlns:p14="http://schemas.microsoft.com/office/powerpoint/2010/main" val="1937977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C1B6-E29C-8E48-3B06-322C872F99B9}"/>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F2DCDBA5-B270-9840-CF53-0506F982892A}"/>
              </a:ext>
            </a:extLst>
          </p:cNvPr>
          <p:cNvSpPr>
            <a:spLocks noGrp="1"/>
          </p:cNvSpPr>
          <p:nvPr>
            <p:ph idx="1"/>
          </p:nvPr>
        </p:nvSpPr>
        <p:spPr>
          <a:xfrm>
            <a:off x="838200" y="1825625"/>
            <a:ext cx="10515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F6D263A5-95FD-CA0F-FCAA-B99D1BEA35B4}"/>
              </a:ext>
            </a:extLst>
          </p:cNvPr>
          <p:cNvSpPr>
            <a:spLocks noGrp="1"/>
          </p:cNvSpPr>
          <p:nvPr>
            <p:ph type="dt" sz="half" idx="10"/>
          </p:nvPr>
        </p:nvSpPr>
        <p:spPr>
          <a:xfrm>
            <a:off x="838200" y="6356350"/>
            <a:ext cx="2743200" cy="365125"/>
          </a:xfrm>
          <a:prstGeom prst="rect">
            <a:avLst/>
          </a:prstGeom>
        </p:spPr>
        <p:txBody>
          <a:bodyPr/>
          <a:lstStyle/>
          <a:p>
            <a:fld id="{0F059028-6A2D-475E-98C5-B63BC9AE0889}" type="datetime1">
              <a:rPr lang="fr-FR" smtClean="0"/>
              <a:t>01/11/2023</a:t>
            </a:fld>
            <a:endParaRPr lang="fr-FR"/>
          </a:p>
        </p:txBody>
      </p:sp>
      <p:sp>
        <p:nvSpPr>
          <p:cNvPr id="5" name="Footer Placeholder 4">
            <a:extLst>
              <a:ext uri="{FF2B5EF4-FFF2-40B4-BE49-F238E27FC236}">
                <a16:creationId xmlns:a16="http://schemas.microsoft.com/office/drawing/2014/main" id="{39D05EF6-A84E-E341-9DFD-0A181E9CBE6A}"/>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Slide Number Placeholder 5">
            <a:extLst>
              <a:ext uri="{FF2B5EF4-FFF2-40B4-BE49-F238E27FC236}">
                <a16:creationId xmlns:a16="http://schemas.microsoft.com/office/drawing/2014/main" id="{C1CD77C7-B02A-9E62-BE2D-F60647679E79}"/>
              </a:ext>
            </a:extLst>
          </p:cNvPr>
          <p:cNvSpPr>
            <a:spLocks noGrp="1"/>
          </p:cNvSpPr>
          <p:nvPr>
            <p:ph type="sldNum" sz="quarter" idx="12"/>
          </p:nvPr>
        </p:nvSpPr>
        <p:spPr>
          <a:xfrm>
            <a:off x="8610600" y="6356350"/>
            <a:ext cx="2743200" cy="365125"/>
          </a:xfrm>
          <a:prstGeom prst="rect">
            <a:avLst/>
          </a:prstGeom>
        </p:spPr>
        <p:txBody>
          <a:bodyPr/>
          <a:lstStyle/>
          <a:p>
            <a:fld id="{005EB72A-943E-4B10-8353-724007485CB3}" type="slidenum">
              <a:rPr lang="fr-FR" smtClean="0"/>
              <a:t>‹#›</a:t>
            </a:fld>
            <a:endParaRPr lang="fr-FR"/>
          </a:p>
        </p:txBody>
      </p:sp>
    </p:spTree>
    <p:extLst>
      <p:ext uri="{BB962C8B-B14F-4D97-AF65-F5344CB8AC3E}">
        <p14:creationId xmlns:p14="http://schemas.microsoft.com/office/powerpoint/2010/main" val="4213342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D686-2CBC-DFA8-32AA-4FAAE50A05ED}"/>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fr-FR"/>
          </a:p>
        </p:txBody>
      </p:sp>
      <p:sp>
        <p:nvSpPr>
          <p:cNvPr id="3" name="Text Placeholder 2">
            <a:extLst>
              <a:ext uri="{FF2B5EF4-FFF2-40B4-BE49-F238E27FC236}">
                <a16:creationId xmlns:a16="http://schemas.microsoft.com/office/drawing/2014/main" id="{2448A9EA-54E3-726F-CF61-A6E89EA1F99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79D9FA-6C9C-E67B-4257-D57CFF18F117}"/>
              </a:ext>
            </a:extLst>
          </p:cNvPr>
          <p:cNvSpPr>
            <a:spLocks noGrp="1"/>
          </p:cNvSpPr>
          <p:nvPr>
            <p:ph type="dt" sz="half" idx="10"/>
          </p:nvPr>
        </p:nvSpPr>
        <p:spPr>
          <a:xfrm>
            <a:off x="838200" y="6356350"/>
            <a:ext cx="2743200" cy="365125"/>
          </a:xfrm>
          <a:prstGeom prst="rect">
            <a:avLst/>
          </a:prstGeom>
        </p:spPr>
        <p:txBody>
          <a:bodyPr/>
          <a:lstStyle/>
          <a:p>
            <a:fld id="{ED88BDD1-E451-4AEE-98FA-A729F8A0C96D}" type="datetime1">
              <a:rPr lang="fr-FR" smtClean="0"/>
              <a:t>01/11/2023</a:t>
            </a:fld>
            <a:endParaRPr lang="fr-FR"/>
          </a:p>
        </p:txBody>
      </p:sp>
      <p:sp>
        <p:nvSpPr>
          <p:cNvPr id="5" name="Footer Placeholder 4">
            <a:extLst>
              <a:ext uri="{FF2B5EF4-FFF2-40B4-BE49-F238E27FC236}">
                <a16:creationId xmlns:a16="http://schemas.microsoft.com/office/drawing/2014/main" id="{183D244E-628B-2CBA-B0C9-FD96CAC8FBC3}"/>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Slide Number Placeholder 5">
            <a:extLst>
              <a:ext uri="{FF2B5EF4-FFF2-40B4-BE49-F238E27FC236}">
                <a16:creationId xmlns:a16="http://schemas.microsoft.com/office/drawing/2014/main" id="{1CABB7BD-D378-B778-6DA5-6407497AF826}"/>
              </a:ext>
            </a:extLst>
          </p:cNvPr>
          <p:cNvSpPr>
            <a:spLocks noGrp="1"/>
          </p:cNvSpPr>
          <p:nvPr>
            <p:ph type="sldNum" sz="quarter" idx="12"/>
          </p:nvPr>
        </p:nvSpPr>
        <p:spPr>
          <a:xfrm>
            <a:off x="8610600" y="6356350"/>
            <a:ext cx="2743200" cy="365125"/>
          </a:xfrm>
          <a:prstGeom prst="rect">
            <a:avLst/>
          </a:prstGeom>
        </p:spPr>
        <p:txBody>
          <a:bodyPr/>
          <a:lstStyle/>
          <a:p>
            <a:fld id="{005EB72A-943E-4B10-8353-724007485CB3}" type="slidenum">
              <a:rPr lang="fr-FR" smtClean="0"/>
              <a:t>‹#›</a:t>
            </a:fld>
            <a:endParaRPr lang="fr-FR"/>
          </a:p>
        </p:txBody>
      </p:sp>
    </p:spTree>
    <p:extLst>
      <p:ext uri="{BB962C8B-B14F-4D97-AF65-F5344CB8AC3E}">
        <p14:creationId xmlns:p14="http://schemas.microsoft.com/office/powerpoint/2010/main" val="3999314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347C-A9AB-874D-6C6A-6C0FDA40463E}"/>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06F2235B-A5BD-9645-74B9-C0A93C7E6214}"/>
              </a:ext>
            </a:extLst>
          </p:cNvPr>
          <p:cNvSpPr>
            <a:spLocks noGrp="1"/>
          </p:cNvSpPr>
          <p:nvPr>
            <p:ph sz="half" idx="1"/>
          </p:nvPr>
        </p:nvSpPr>
        <p:spPr>
          <a:xfrm>
            <a:off x="838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Content Placeholder 3">
            <a:extLst>
              <a:ext uri="{FF2B5EF4-FFF2-40B4-BE49-F238E27FC236}">
                <a16:creationId xmlns:a16="http://schemas.microsoft.com/office/drawing/2014/main" id="{81B87D5A-541C-9006-2044-18DE674F9198}"/>
              </a:ext>
            </a:extLst>
          </p:cNvPr>
          <p:cNvSpPr>
            <a:spLocks noGrp="1"/>
          </p:cNvSpPr>
          <p:nvPr>
            <p:ph sz="half" idx="2"/>
          </p:nvPr>
        </p:nvSpPr>
        <p:spPr>
          <a:xfrm>
            <a:off x="6172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Date Placeholder 4">
            <a:extLst>
              <a:ext uri="{FF2B5EF4-FFF2-40B4-BE49-F238E27FC236}">
                <a16:creationId xmlns:a16="http://schemas.microsoft.com/office/drawing/2014/main" id="{24575476-00D2-8123-573F-AEAF72E9F15D}"/>
              </a:ext>
            </a:extLst>
          </p:cNvPr>
          <p:cNvSpPr>
            <a:spLocks noGrp="1"/>
          </p:cNvSpPr>
          <p:nvPr>
            <p:ph type="dt" sz="half" idx="10"/>
          </p:nvPr>
        </p:nvSpPr>
        <p:spPr>
          <a:xfrm>
            <a:off x="838200" y="6356350"/>
            <a:ext cx="2743200" cy="365125"/>
          </a:xfrm>
          <a:prstGeom prst="rect">
            <a:avLst/>
          </a:prstGeom>
        </p:spPr>
        <p:txBody>
          <a:bodyPr/>
          <a:lstStyle/>
          <a:p>
            <a:fld id="{5273F619-9340-414A-8919-2BC726E7DCFD}" type="datetime1">
              <a:rPr lang="fr-FR" smtClean="0"/>
              <a:t>01/11/2023</a:t>
            </a:fld>
            <a:endParaRPr lang="fr-FR"/>
          </a:p>
        </p:txBody>
      </p:sp>
      <p:sp>
        <p:nvSpPr>
          <p:cNvPr id="6" name="Footer Placeholder 5">
            <a:extLst>
              <a:ext uri="{FF2B5EF4-FFF2-40B4-BE49-F238E27FC236}">
                <a16:creationId xmlns:a16="http://schemas.microsoft.com/office/drawing/2014/main" id="{7977BEBD-31E9-0423-C65F-5BA8E9D68942}"/>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Slide Number Placeholder 6">
            <a:extLst>
              <a:ext uri="{FF2B5EF4-FFF2-40B4-BE49-F238E27FC236}">
                <a16:creationId xmlns:a16="http://schemas.microsoft.com/office/drawing/2014/main" id="{84EE44DF-FA91-9343-8426-6331AA463F2A}"/>
              </a:ext>
            </a:extLst>
          </p:cNvPr>
          <p:cNvSpPr>
            <a:spLocks noGrp="1"/>
          </p:cNvSpPr>
          <p:nvPr>
            <p:ph type="sldNum" sz="quarter" idx="12"/>
          </p:nvPr>
        </p:nvSpPr>
        <p:spPr>
          <a:xfrm>
            <a:off x="8610600" y="6356350"/>
            <a:ext cx="2743200" cy="365125"/>
          </a:xfrm>
          <a:prstGeom prst="rect">
            <a:avLst/>
          </a:prstGeom>
        </p:spPr>
        <p:txBody>
          <a:bodyPr/>
          <a:lstStyle/>
          <a:p>
            <a:fld id="{005EB72A-943E-4B10-8353-724007485CB3}" type="slidenum">
              <a:rPr lang="fr-FR" smtClean="0"/>
              <a:t>‹#›</a:t>
            </a:fld>
            <a:endParaRPr lang="fr-FR"/>
          </a:p>
        </p:txBody>
      </p:sp>
    </p:spTree>
    <p:extLst>
      <p:ext uri="{BB962C8B-B14F-4D97-AF65-F5344CB8AC3E}">
        <p14:creationId xmlns:p14="http://schemas.microsoft.com/office/powerpoint/2010/main" val="273735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B8FE-0042-A2FB-446F-ECE8EDB2213A}"/>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fr-FR"/>
          </a:p>
        </p:txBody>
      </p:sp>
      <p:sp>
        <p:nvSpPr>
          <p:cNvPr id="3" name="Text Placeholder 2">
            <a:extLst>
              <a:ext uri="{FF2B5EF4-FFF2-40B4-BE49-F238E27FC236}">
                <a16:creationId xmlns:a16="http://schemas.microsoft.com/office/drawing/2014/main" id="{9E7A8587-9DFE-C2AB-081B-0A013BE327E4}"/>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2C2DF29-2D86-C00B-6812-FC1006C9DF2D}"/>
              </a:ext>
            </a:extLst>
          </p:cNvPr>
          <p:cNvSpPr>
            <a:spLocks noGrp="1"/>
          </p:cNvSpPr>
          <p:nvPr>
            <p:ph sz="half" idx="2"/>
          </p:nvPr>
        </p:nvSpPr>
        <p:spPr>
          <a:xfrm>
            <a:off x="839788" y="2505075"/>
            <a:ext cx="5157787"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Text Placeholder 4">
            <a:extLst>
              <a:ext uri="{FF2B5EF4-FFF2-40B4-BE49-F238E27FC236}">
                <a16:creationId xmlns:a16="http://schemas.microsoft.com/office/drawing/2014/main" id="{DECC607F-BE34-ACB9-93EB-B92736193B31}"/>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7C07731-D50D-32BF-030B-64DB7B61BD97}"/>
              </a:ext>
            </a:extLst>
          </p:cNvPr>
          <p:cNvSpPr>
            <a:spLocks noGrp="1"/>
          </p:cNvSpPr>
          <p:nvPr>
            <p:ph sz="quarter" idx="4"/>
          </p:nvPr>
        </p:nvSpPr>
        <p:spPr>
          <a:xfrm>
            <a:off x="6172200" y="2505075"/>
            <a:ext cx="5183188"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7" name="Date Placeholder 6">
            <a:extLst>
              <a:ext uri="{FF2B5EF4-FFF2-40B4-BE49-F238E27FC236}">
                <a16:creationId xmlns:a16="http://schemas.microsoft.com/office/drawing/2014/main" id="{8108FE40-6D92-841F-7D20-0FF1A9A537EF}"/>
              </a:ext>
            </a:extLst>
          </p:cNvPr>
          <p:cNvSpPr>
            <a:spLocks noGrp="1"/>
          </p:cNvSpPr>
          <p:nvPr>
            <p:ph type="dt" sz="half" idx="10"/>
          </p:nvPr>
        </p:nvSpPr>
        <p:spPr>
          <a:xfrm>
            <a:off x="838200" y="6356350"/>
            <a:ext cx="2743200" cy="365125"/>
          </a:xfrm>
          <a:prstGeom prst="rect">
            <a:avLst/>
          </a:prstGeom>
        </p:spPr>
        <p:txBody>
          <a:bodyPr/>
          <a:lstStyle/>
          <a:p>
            <a:fld id="{20CDBC5F-650B-4437-A667-3404BD36C5DD}" type="datetime1">
              <a:rPr lang="fr-FR" smtClean="0"/>
              <a:t>01/11/2023</a:t>
            </a:fld>
            <a:endParaRPr lang="fr-FR"/>
          </a:p>
        </p:txBody>
      </p:sp>
      <p:sp>
        <p:nvSpPr>
          <p:cNvPr id="8" name="Footer Placeholder 7">
            <a:extLst>
              <a:ext uri="{FF2B5EF4-FFF2-40B4-BE49-F238E27FC236}">
                <a16:creationId xmlns:a16="http://schemas.microsoft.com/office/drawing/2014/main" id="{619E6120-0A08-A720-434A-5C6605F21887}"/>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Slide Number Placeholder 8">
            <a:extLst>
              <a:ext uri="{FF2B5EF4-FFF2-40B4-BE49-F238E27FC236}">
                <a16:creationId xmlns:a16="http://schemas.microsoft.com/office/drawing/2014/main" id="{00A06347-E947-BFC8-B924-909430AE2DA2}"/>
              </a:ext>
            </a:extLst>
          </p:cNvPr>
          <p:cNvSpPr>
            <a:spLocks noGrp="1"/>
          </p:cNvSpPr>
          <p:nvPr>
            <p:ph type="sldNum" sz="quarter" idx="12"/>
          </p:nvPr>
        </p:nvSpPr>
        <p:spPr>
          <a:xfrm>
            <a:off x="8610600" y="6356350"/>
            <a:ext cx="2743200" cy="365125"/>
          </a:xfrm>
          <a:prstGeom prst="rect">
            <a:avLst/>
          </a:prstGeom>
        </p:spPr>
        <p:txBody>
          <a:bodyPr/>
          <a:lstStyle/>
          <a:p>
            <a:fld id="{005EB72A-943E-4B10-8353-724007485CB3}" type="slidenum">
              <a:rPr lang="fr-FR" smtClean="0"/>
              <a:t>‹#›</a:t>
            </a:fld>
            <a:endParaRPr lang="fr-FR"/>
          </a:p>
        </p:txBody>
      </p:sp>
    </p:spTree>
    <p:extLst>
      <p:ext uri="{BB962C8B-B14F-4D97-AF65-F5344CB8AC3E}">
        <p14:creationId xmlns:p14="http://schemas.microsoft.com/office/powerpoint/2010/main" val="444490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A0163-A3B6-83FE-388E-A74DF3EC178D}"/>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fr-FR"/>
          </a:p>
        </p:txBody>
      </p:sp>
      <p:sp>
        <p:nvSpPr>
          <p:cNvPr id="3" name="Date Placeholder 2">
            <a:extLst>
              <a:ext uri="{FF2B5EF4-FFF2-40B4-BE49-F238E27FC236}">
                <a16:creationId xmlns:a16="http://schemas.microsoft.com/office/drawing/2014/main" id="{6890B42A-75AC-DC56-F5C3-A9C192702EA5}"/>
              </a:ext>
            </a:extLst>
          </p:cNvPr>
          <p:cNvSpPr>
            <a:spLocks noGrp="1"/>
          </p:cNvSpPr>
          <p:nvPr>
            <p:ph type="dt" sz="half" idx="10"/>
          </p:nvPr>
        </p:nvSpPr>
        <p:spPr>
          <a:xfrm>
            <a:off x="838200" y="6356350"/>
            <a:ext cx="2743200" cy="365125"/>
          </a:xfrm>
          <a:prstGeom prst="rect">
            <a:avLst/>
          </a:prstGeom>
        </p:spPr>
        <p:txBody>
          <a:bodyPr/>
          <a:lstStyle/>
          <a:p>
            <a:fld id="{C762FAD6-93C8-418A-BF10-353525C3B2D3}" type="datetime1">
              <a:rPr lang="fr-FR" smtClean="0"/>
              <a:t>01/11/2023</a:t>
            </a:fld>
            <a:endParaRPr lang="fr-FR"/>
          </a:p>
        </p:txBody>
      </p:sp>
      <p:sp>
        <p:nvSpPr>
          <p:cNvPr id="4" name="Footer Placeholder 3">
            <a:extLst>
              <a:ext uri="{FF2B5EF4-FFF2-40B4-BE49-F238E27FC236}">
                <a16:creationId xmlns:a16="http://schemas.microsoft.com/office/drawing/2014/main" id="{BAD3DA35-4D7C-20DC-42E4-ACB0E88A32E1}"/>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Slide Number Placeholder 4">
            <a:extLst>
              <a:ext uri="{FF2B5EF4-FFF2-40B4-BE49-F238E27FC236}">
                <a16:creationId xmlns:a16="http://schemas.microsoft.com/office/drawing/2014/main" id="{BA99B550-F4F3-FF7A-7A41-7341ED9C272A}"/>
              </a:ext>
            </a:extLst>
          </p:cNvPr>
          <p:cNvSpPr>
            <a:spLocks noGrp="1"/>
          </p:cNvSpPr>
          <p:nvPr>
            <p:ph type="sldNum" sz="quarter" idx="12"/>
          </p:nvPr>
        </p:nvSpPr>
        <p:spPr>
          <a:xfrm>
            <a:off x="8610600" y="6356350"/>
            <a:ext cx="2743200" cy="365125"/>
          </a:xfrm>
          <a:prstGeom prst="rect">
            <a:avLst/>
          </a:prstGeom>
        </p:spPr>
        <p:txBody>
          <a:bodyPr/>
          <a:lstStyle/>
          <a:p>
            <a:fld id="{005EB72A-943E-4B10-8353-724007485CB3}" type="slidenum">
              <a:rPr lang="fr-FR" smtClean="0"/>
              <a:t>‹#›</a:t>
            </a:fld>
            <a:endParaRPr lang="fr-FR"/>
          </a:p>
        </p:txBody>
      </p:sp>
    </p:spTree>
    <p:extLst>
      <p:ext uri="{BB962C8B-B14F-4D97-AF65-F5344CB8AC3E}">
        <p14:creationId xmlns:p14="http://schemas.microsoft.com/office/powerpoint/2010/main" val="10540645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39C31A-D1C8-3FDA-E8E3-63D5E2004887}"/>
              </a:ext>
            </a:extLst>
          </p:cNvPr>
          <p:cNvSpPr>
            <a:spLocks noGrp="1"/>
          </p:cNvSpPr>
          <p:nvPr>
            <p:ph type="dt" sz="half" idx="10"/>
          </p:nvPr>
        </p:nvSpPr>
        <p:spPr>
          <a:xfrm>
            <a:off x="838200" y="6356350"/>
            <a:ext cx="2743200" cy="365125"/>
          </a:xfrm>
          <a:prstGeom prst="rect">
            <a:avLst/>
          </a:prstGeom>
        </p:spPr>
        <p:txBody>
          <a:bodyPr/>
          <a:lstStyle/>
          <a:p>
            <a:fld id="{E1C9697C-2C34-4DFE-B0B8-F445D9E1917E}" type="datetime1">
              <a:rPr lang="fr-FR" smtClean="0"/>
              <a:t>01/11/2023</a:t>
            </a:fld>
            <a:endParaRPr lang="fr-FR"/>
          </a:p>
        </p:txBody>
      </p:sp>
      <p:sp>
        <p:nvSpPr>
          <p:cNvPr id="3" name="Footer Placeholder 2">
            <a:extLst>
              <a:ext uri="{FF2B5EF4-FFF2-40B4-BE49-F238E27FC236}">
                <a16:creationId xmlns:a16="http://schemas.microsoft.com/office/drawing/2014/main" id="{ED9BD1DF-E378-D52A-AA63-D6CCCE8AA35D}"/>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Slide Number Placeholder 3">
            <a:extLst>
              <a:ext uri="{FF2B5EF4-FFF2-40B4-BE49-F238E27FC236}">
                <a16:creationId xmlns:a16="http://schemas.microsoft.com/office/drawing/2014/main" id="{5646A137-D2A8-E395-4F81-09C5212BB562}"/>
              </a:ext>
            </a:extLst>
          </p:cNvPr>
          <p:cNvSpPr>
            <a:spLocks noGrp="1"/>
          </p:cNvSpPr>
          <p:nvPr>
            <p:ph type="sldNum" sz="quarter" idx="12"/>
          </p:nvPr>
        </p:nvSpPr>
        <p:spPr>
          <a:xfrm>
            <a:off x="8610600" y="6356350"/>
            <a:ext cx="2743200" cy="365125"/>
          </a:xfrm>
          <a:prstGeom prst="rect">
            <a:avLst/>
          </a:prstGeom>
        </p:spPr>
        <p:txBody>
          <a:bodyPr/>
          <a:lstStyle/>
          <a:p>
            <a:fld id="{005EB72A-943E-4B10-8353-724007485CB3}" type="slidenum">
              <a:rPr lang="fr-FR" smtClean="0"/>
              <a:t>‹#›</a:t>
            </a:fld>
            <a:endParaRPr lang="fr-FR"/>
          </a:p>
        </p:txBody>
      </p:sp>
    </p:spTree>
    <p:extLst>
      <p:ext uri="{BB962C8B-B14F-4D97-AF65-F5344CB8AC3E}">
        <p14:creationId xmlns:p14="http://schemas.microsoft.com/office/powerpoint/2010/main" val="2770113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FDE5-2350-3D19-5B11-1025ED75832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fr-FR"/>
          </a:p>
        </p:txBody>
      </p:sp>
      <p:sp>
        <p:nvSpPr>
          <p:cNvPr id="3" name="Content Placeholder 2">
            <a:extLst>
              <a:ext uri="{FF2B5EF4-FFF2-40B4-BE49-F238E27FC236}">
                <a16:creationId xmlns:a16="http://schemas.microsoft.com/office/drawing/2014/main" id="{D60DB0E2-687B-283B-E668-70EDE5E0A19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Text Placeholder 3">
            <a:extLst>
              <a:ext uri="{FF2B5EF4-FFF2-40B4-BE49-F238E27FC236}">
                <a16:creationId xmlns:a16="http://schemas.microsoft.com/office/drawing/2014/main" id="{66746429-95FC-D417-494C-FD6658D6AEF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3CDCE77-A04C-8170-4E3F-2A048E84CC09}"/>
              </a:ext>
            </a:extLst>
          </p:cNvPr>
          <p:cNvSpPr>
            <a:spLocks noGrp="1"/>
          </p:cNvSpPr>
          <p:nvPr>
            <p:ph type="dt" sz="half" idx="10"/>
          </p:nvPr>
        </p:nvSpPr>
        <p:spPr>
          <a:xfrm>
            <a:off x="838200" y="6356350"/>
            <a:ext cx="2743200" cy="365125"/>
          </a:xfrm>
          <a:prstGeom prst="rect">
            <a:avLst/>
          </a:prstGeom>
        </p:spPr>
        <p:txBody>
          <a:bodyPr/>
          <a:lstStyle/>
          <a:p>
            <a:fld id="{9D9C2B74-C260-442F-825D-E6C828870B3D}" type="datetime1">
              <a:rPr lang="fr-FR" smtClean="0"/>
              <a:t>01/11/2023</a:t>
            </a:fld>
            <a:endParaRPr lang="fr-FR"/>
          </a:p>
        </p:txBody>
      </p:sp>
      <p:sp>
        <p:nvSpPr>
          <p:cNvPr id="6" name="Footer Placeholder 5">
            <a:extLst>
              <a:ext uri="{FF2B5EF4-FFF2-40B4-BE49-F238E27FC236}">
                <a16:creationId xmlns:a16="http://schemas.microsoft.com/office/drawing/2014/main" id="{88EF07E1-A891-7E96-F68E-9350C2B54BA5}"/>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Slide Number Placeholder 6">
            <a:extLst>
              <a:ext uri="{FF2B5EF4-FFF2-40B4-BE49-F238E27FC236}">
                <a16:creationId xmlns:a16="http://schemas.microsoft.com/office/drawing/2014/main" id="{D66A7AF1-51FF-E580-FC22-3DF7E6464FC5}"/>
              </a:ext>
            </a:extLst>
          </p:cNvPr>
          <p:cNvSpPr>
            <a:spLocks noGrp="1"/>
          </p:cNvSpPr>
          <p:nvPr>
            <p:ph type="sldNum" sz="quarter" idx="12"/>
          </p:nvPr>
        </p:nvSpPr>
        <p:spPr>
          <a:xfrm>
            <a:off x="8610600" y="6356350"/>
            <a:ext cx="2743200" cy="365125"/>
          </a:xfrm>
          <a:prstGeom prst="rect">
            <a:avLst/>
          </a:prstGeom>
        </p:spPr>
        <p:txBody>
          <a:bodyPr/>
          <a:lstStyle/>
          <a:p>
            <a:fld id="{005EB72A-943E-4B10-8353-724007485CB3}" type="slidenum">
              <a:rPr lang="fr-FR" smtClean="0"/>
              <a:t>‹#›</a:t>
            </a:fld>
            <a:endParaRPr lang="fr-FR"/>
          </a:p>
        </p:txBody>
      </p:sp>
    </p:spTree>
    <p:extLst>
      <p:ext uri="{BB962C8B-B14F-4D97-AF65-F5344CB8AC3E}">
        <p14:creationId xmlns:p14="http://schemas.microsoft.com/office/powerpoint/2010/main" val="2625123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en-GB" noProof="0"/>
              <a:t>Click to edit Master title style</a:t>
            </a:r>
            <a:endParaRPr lang="fr-FR" noProof="0"/>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5C34E32-A899-4918-894B-B68D5ECB56AB}" type="datetime1">
              <a:rPr lang="fr-FR" noProof="0" smtClean="0"/>
              <a:t>01/11/2023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71766878-3199-4EAB-94E7-2D6D11070E14}" type="slidenum">
              <a:rPr lang="fr-FR" noProof="0" smtClean="0"/>
              <a:t>‹#›</a:t>
            </a:fld>
            <a:endParaRPr lang="fr-FR"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E79C-8406-9BDE-28AD-3D9EF366C6D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fr-FR"/>
          </a:p>
        </p:txBody>
      </p:sp>
      <p:sp>
        <p:nvSpPr>
          <p:cNvPr id="3" name="Picture Placeholder 2">
            <a:extLst>
              <a:ext uri="{FF2B5EF4-FFF2-40B4-BE49-F238E27FC236}">
                <a16:creationId xmlns:a16="http://schemas.microsoft.com/office/drawing/2014/main" id="{A72DBB57-864F-52F8-4E0F-4CFA370F8EA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E475D686-F423-0D2E-004A-F7B9A322A31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15E8F0-4C30-E130-F731-9A5E6DC00ECB}"/>
              </a:ext>
            </a:extLst>
          </p:cNvPr>
          <p:cNvSpPr>
            <a:spLocks noGrp="1"/>
          </p:cNvSpPr>
          <p:nvPr>
            <p:ph type="dt" sz="half" idx="10"/>
          </p:nvPr>
        </p:nvSpPr>
        <p:spPr>
          <a:xfrm>
            <a:off x="838200" y="6356350"/>
            <a:ext cx="2743200" cy="365125"/>
          </a:xfrm>
          <a:prstGeom prst="rect">
            <a:avLst/>
          </a:prstGeom>
        </p:spPr>
        <p:txBody>
          <a:bodyPr/>
          <a:lstStyle/>
          <a:p>
            <a:fld id="{7357E5F1-E0FD-498E-BAF6-586500E2733F}" type="datetime1">
              <a:rPr lang="fr-FR" smtClean="0"/>
              <a:t>01/11/2023</a:t>
            </a:fld>
            <a:endParaRPr lang="fr-FR"/>
          </a:p>
        </p:txBody>
      </p:sp>
      <p:sp>
        <p:nvSpPr>
          <p:cNvPr id="6" name="Footer Placeholder 5">
            <a:extLst>
              <a:ext uri="{FF2B5EF4-FFF2-40B4-BE49-F238E27FC236}">
                <a16:creationId xmlns:a16="http://schemas.microsoft.com/office/drawing/2014/main" id="{80952255-552A-8D0B-08F3-3C9F0C8B1019}"/>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Slide Number Placeholder 6">
            <a:extLst>
              <a:ext uri="{FF2B5EF4-FFF2-40B4-BE49-F238E27FC236}">
                <a16:creationId xmlns:a16="http://schemas.microsoft.com/office/drawing/2014/main" id="{D9D51FDD-D829-CBCB-982B-3C9D620771A0}"/>
              </a:ext>
            </a:extLst>
          </p:cNvPr>
          <p:cNvSpPr>
            <a:spLocks noGrp="1"/>
          </p:cNvSpPr>
          <p:nvPr>
            <p:ph type="sldNum" sz="quarter" idx="12"/>
          </p:nvPr>
        </p:nvSpPr>
        <p:spPr>
          <a:xfrm>
            <a:off x="8610600" y="6356350"/>
            <a:ext cx="2743200" cy="365125"/>
          </a:xfrm>
          <a:prstGeom prst="rect">
            <a:avLst/>
          </a:prstGeom>
        </p:spPr>
        <p:txBody>
          <a:bodyPr/>
          <a:lstStyle/>
          <a:p>
            <a:fld id="{005EB72A-943E-4B10-8353-724007485CB3}" type="slidenum">
              <a:rPr lang="fr-FR" smtClean="0"/>
              <a:t>‹#›</a:t>
            </a:fld>
            <a:endParaRPr lang="fr-FR"/>
          </a:p>
        </p:txBody>
      </p:sp>
    </p:spTree>
    <p:extLst>
      <p:ext uri="{BB962C8B-B14F-4D97-AF65-F5344CB8AC3E}">
        <p14:creationId xmlns:p14="http://schemas.microsoft.com/office/powerpoint/2010/main" val="19019694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4D53-9B01-A881-E1E4-6E34C66721B3}"/>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5B58EC18-8637-4A54-30E1-1FE046954F21}"/>
              </a:ext>
            </a:extLst>
          </p:cNvPr>
          <p:cNvSpPr>
            <a:spLocks noGrp="1"/>
          </p:cNvSpPr>
          <p:nvPr>
            <p:ph type="body" orient="vert" idx="1"/>
          </p:nvPr>
        </p:nvSpPr>
        <p:spPr>
          <a:xfrm>
            <a:off x="838200" y="1825625"/>
            <a:ext cx="10515600" cy="43513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93E855D9-9591-B312-1E70-CDF88B946986}"/>
              </a:ext>
            </a:extLst>
          </p:cNvPr>
          <p:cNvSpPr>
            <a:spLocks noGrp="1"/>
          </p:cNvSpPr>
          <p:nvPr>
            <p:ph type="dt" sz="half" idx="10"/>
          </p:nvPr>
        </p:nvSpPr>
        <p:spPr>
          <a:xfrm>
            <a:off x="838200" y="6356350"/>
            <a:ext cx="2743200" cy="365125"/>
          </a:xfrm>
          <a:prstGeom prst="rect">
            <a:avLst/>
          </a:prstGeom>
        </p:spPr>
        <p:txBody>
          <a:bodyPr/>
          <a:lstStyle/>
          <a:p>
            <a:fld id="{5E6A45B0-9485-4083-A2E2-58A1DBB1932A}" type="datetime1">
              <a:rPr lang="fr-FR" smtClean="0"/>
              <a:t>01/11/2023</a:t>
            </a:fld>
            <a:endParaRPr lang="fr-FR"/>
          </a:p>
        </p:txBody>
      </p:sp>
      <p:sp>
        <p:nvSpPr>
          <p:cNvPr id="5" name="Footer Placeholder 4">
            <a:extLst>
              <a:ext uri="{FF2B5EF4-FFF2-40B4-BE49-F238E27FC236}">
                <a16:creationId xmlns:a16="http://schemas.microsoft.com/office/drawing/2014/main" id="{8BDBBCDC-23B8-C04B-F4C1-4FEE99EA3F1C}"/>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Slide Number Placeholder 5">
            <a:extLst>
              <a:ext uri="{FF2B5EF4-FFF2-40B4-BE49-F238E27FC236}">
                <a16:creationId xmlns:a16="http://schemas.microsoft.com/office/drawing/2014/main" id="{749EFE19-BCEE-9319-20F9-D2734400FF83}"/>
              </a:ext>
            </a:extLst>
          </p:cNvPr>
          <p:cNvSpPr>
            <a:spLocks noGrp="1"/>
          </p:cNvSpPr>
          <p:nvPr>
            <p:ph type="sldNum" sz="quarter" idx="12"/>
          </p:nvPr>
        </p:nvSpPr>
        <p:spPr>
          <a:xfrm>
            <a:off x="8610600" y="6356350"/>
            <a:ext cx="2743200" cy="365125"/>
          </a:xfrm>
          <a:prstGeom prst="rect">
            <a:avLst/>
          </a:prstGeom>
        </p:spPr>
        <p:txBody>
          <a:bodyPr/>
          <a:lstStyle/>
          <a:p>
            <a:fld id="{005EB72A-943E-4B10-8353-724007485CB3}" type="slidenum">
              <a:rPr lang="fr-FR" smtClean="0"/>
              <a:t>‹#›</a:t>
            </a:fld>
            <a:endParaRPr lang="fr-FR"/>
          </a:p>
        </p:txBody>
      </p:sp>
    </p:spTree>
    <p:extLst>
      <p:ext uri="{BB962C8B-B14F-4D97-AF65-F5344CB8AC3E}">
        <p14:creationId xmlns:p14="http://schemas.microsoft.com/office/powerpoint/2010/main" val="3147835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78145C-F14E-545B-7610-D3327F1D9187}"/>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E94CBF35-B523-D8D8-472B-7A6DB8D6CB14}"/>
              </a:ext>
            </a:extLst>
          </p:cNvPr>
          <p:cNvSpPr>
            <a:spLocks noGrp="1"/>
          </p:cNvSpPr>
          <p:nvPr>
            <p:ph type="body" orient="vert" idx="1"/>
          </p:nvPr>
        </p:nvSpPr>
        <p:spPr>
          <a:xfrm>
            <a:off x="838200" y="365125"/>
            <a:ext cx="7734300" cy="58118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B6B1033D-90B4-E7C3-1F94-AE3B4644EFC0}"/>
              </a:ext>
            </a:extLst>
          </p:cNvPr>
          <p:cNvSpPr>
            <a:spLocks noGrp="1"/>
          </p:cNvSpPr>
          <p:nvPr>
            <p:ph type="dt" sz="half" idx="10"/>
          </p:nvPr>
        </p:nvSpPr>
        <p:spPr>
          <a:xfrm>
            <a:off x="838200" y="6356350"/>
            <a:ext cx="2743200" cy="365125"/>
          </a:xfrm>
          <a:prstGeom prst="rect">
            <a:avLst/>
          </a:prstGeom>
        </p:spPr>
        <p:txBody>
          <a:bodyPr/>
          <a:lstStyle/>
          <a:p>
            <a:fld id="{E6B9554E-A848-4448-A081-76C509F78531}" type="datetime1">
              <a:rPr lang="fr-FR" smtClean="0"/>
              <a:t>01/11/2023</a:t>
            </a:fld>
            <a:endParaRPr lang="fr-FR"/>
          </a:p>
        </p:txBody>
      </p:sp>
      <p:sp>
        <p:nvSpPr>
          <p:cNvPr id="5" name="Footer Placeholder 4">
            <a:extLst>
              <a:ext uri="{FF2B5EF4-FFF2-40B4-BE49-F238E27FC236}">
                <a16:creationId xmlns:a16="http://schemas.microsoft.com/office/drawing/2014/main" id="{04B514EB-7139-4E4F-5445-4932FB53615F}"/>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Slide Number Placeholder 5">
            <a:extLst>
              <a:ext uri="{FF2B5EF4-FFF2-40B4-BE49-F238E27FC236}">
                <a16:creationId xmlns:a16="http://schemas.microsoft.com/office/drawing/2014/main" id="{635FA006-8A2E-0DCD-9B43-9BD40D513ADE}"/>
              </a:ext>
            </a:extLst>
          </p:cNvPr>
          <p:cNvSpPr>
            <a:spLocks noGrp="1"/>
          </p:cNvSpPr>
          <p:nvPr>
            <p:ph type="sldNum" sz="quarter" idx="12"/>
          </p:nvPr>
        </p:nvSpPr>
        <p:spPr>
          <a:xfrm>
            <a:off x="8610600" y="6356350"/>
            <a:ext cx="2743200" cy="365125"/>
          </a:xfrm>
          <a:prstGeom prst="rect">
            <a:avLst/>
          </a:prstGeom>
        </p:spPr>
        <p:txBody>
          <a:bodyPr/>
          <a:lstStyle/>
          <a:p>
            <a:fld id="{005EB72A-943E-4B10-8353-724007485CB3}" type="slidenum">
              <a:rPr lang="fr-FR" smtClean="0"/>
              <a:t>‹#›</a:t>
            </a:fld>
            <a:endParaRPr lang="fr-FR"/>
          </a:p>
        </p:txBody>
      </p:sp>
    </p:spTree>
    <p:extLst>
      <p:ext uri="{BB962C8B-B14F-4D97-AF65-F5344CB8AC3E}">
        <p14:creationId xmlns:p14="http://schemas.microsoft.com/office/powerpoint/2010/main" val="341556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3242929" y="1073888"/>
            <a:ext cx="8187071" cy="4064627"/>
          </a:xfrm>
        </p:spPr>
        <p:txBody>
          <a:bodyPr rtlCol="0" anchor="b">
            <a:normAutofit/>
          </a:bodyPr>
          <a:lstStyle>
            <a:lvl1pPr>
              <a:defRPr sz="8400" spc="800" baseline="0">
                <a:solidFill>
                  <a:schemeClr val="tx2"/>
                </a:solidFill>
              </a:defRPr>
            </a:lvl1pPr>
          </a:lstStyle>
          <a:p>
            <a:pPr rtl="0"/>
            <a:r>
              <a:rPr lang="en-GB" noProof="0"/>
              <a:t>Click to edit Master title style</a:t>
            </a:r>
            <a:endParaRPr lang="fr-FR" noProof="0"/>
          </a:p>
        </p:txBody>
      </p:sp>
      <p:sp>
        <p:nvSpPr>
          <p:cNvPr id="3" name="Espace réservé du texte 2"/>
          <p:cNvSpPr>
            <a:spLocks noGrp="1"/>
          </p:cNvSpPr>
          <p:nvPr>
            <p:ph type="body" idx="1" hasCustomPrompt="1"/>
          </p:nvPr>
        </p:nvSpPr>
        <p:spPr>
          <a:xfrm>
            <a:off x="3242930" y="5159781"/>
            <a:ext cx="7017488" cy="951135"/>
          </a:xfrm>
        </p:spPr>
        <p:txBody>
          <a:bodyPr rtlCol="0">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a:xfrm>
            <a:off x="3236546" y="6375679"/>
            <a:ext cx="1493947" cy="348462"/>
          </a:xfrm>
        </p:spPr>
        <p:txBody>
          <a:bodyPr rtlCol="0"/>
          <a:lstStyle>
            <a:lvl1pPr>
              <a:defRPr baseline="0">
                <a:solidFill>
                  <a:schemeClr val="tx2"/>
                </a:solidFill>
              </a:defRPr>
            </a:lvl1pPr>
          </a:lstStyle>
          <a:p>
            <a:pPr rtl="0"/>
            <a:fld id="{8B2DDEC1-4C7C-4D2F-B23E-B1F479AE8147}" type="datetime1">
              <a:rPr lang="fr-FR" noProof="0" smtClean="0"/>
              <a:t>01/11/2023</a:t>
            </a:fld>
            <a:endParaRPr lang="fr-FR" noProof="0"/>
          </a:p>
        </p:txBody>
      </p:sp>
      <p:sp>
        <p:nvSpPr>
          <p:cNvPr id="5" name="Espace réservé du pied de page 4"/>
          <p:cNvSpPr>
            <a:spLocks noGrp="1"/>
          </p:cNvSpPr>
          <p:nvPr>
            <p:ph type="ftr" sz="quarter" idx="11"/>
          </p:nvPr>
        </p:nvSpPr>
        <p:spPr>
          <a:xfrm>
            <a:off x="5279064" y="6375679"/>
            <a:ext cx="4114800" cy="345796"/>
          </a:xfrm>
        </p:spPr>
        <p:txBody>
          <a:bodyPr rtlCol="0"/>
          <a:lstStyle>
            <a:lvl1pPr>
              <a:defRPr baseline="0">
                <a:solidFill>
                  <a:schemeClr val="tx2"/>
                </a:solidFill>
              </a:defRPr>
            </a:lvl1pPr>
          </a:lstStyle>
          <a:p>
            <a:pPr rtl="0"/>
            <a:endParaRPr lang="fr-FR" noProof="0"/>
          </a:p>
        </p:txBody>
      </p:sp>
      <p:sp>
        <p:nvSpPr>
          <p:cNvPr id="6" name="Espace réservé du numéro de diapositive 5"/>
          <p:cNvSpPr>
            <a:spLocks noGrp="1"/>
          </p:cNvSpPr>
          <p:nvPr>
            <p:ph type="sldNum" sz="quarter" idx="12"/>
          </p:nvPr>
        </p:nvSpPr>
        <p:spPr>
          <a:xfrm>
            <a:off x="9942434" y="6375679"/>
            <a:ext cx="1487566" cy="345796"/>
          </a:xfrm>
        </p:spPr>
        <p:txBody>
          <a:bodyPr rtlCol="0"/>
          <a:lstStyle>
            <a:lvl1pPr>
              <a:defRPr baseline="0">
                <a:solidFill>
                  <a:schemeClr val="tx2"/>
                </a:solidFill>
              </a:defRPr>
            </a:lvl1pPr>
          </a:lstStyle>
          <a:p>
            <a:pPr rtl="0"/>
            <a:fld id="{71766878-3199-4EAB-94E7-2D6D11070E14}" type="slidenum">
              <a:rPr lang="fr-FR" noProof="0" smtClean="0"/>
              <a:pPr rtl="0"/>
              <a:t>‹#›</a:t>
            </a:fld>
            <a:endParaRPr lang="fr-FR" noProof="0"/>
          </a:p>
        </p:txBody>
      </p:sp>
      <p:sp>
        <p:nvSpPr>
          <p:cNvPr id="11" name="Forme libre 6" title="Bordure festonnée gauch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orme libre 11" title="ligne festonnée gauch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rgbClr val="DEA72F"/>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en-GB" noProof="0"/>
              <a:t>Click to edit Master title style</a:t>
            </a:r>
            <a:endParaRPr lang="fr-FR" noProof="0"/>
          </a:p>
        </p:txBody>
      </p:sp>
      <p:sp>
        <p:nvSpPr>
          <p:cNvPr id="3" name="Espace réservé du contenu 2"/>
          <p:cNvSpPr>
            <a:spLocks noGrp="1"/>
          </p:cNvSpPr>
          <p:nvPr>
            <p:ph sz="half" idx="1" hasCustomPrompt="1"/>
          </p:nvPr>
        </p:nvSpPr>
        <p:spPr>
          <a:xfrm>
            <a:off x="1257300" y="2286000"/>
            <a:ext cx="4800600" cy="36195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647796" y="2286000"/>
            <a:ext cx="4800600" cy="36195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C0F31C3B-2BDB-437D-916F-938518BAAF61}" type="datetime1">
              <a:rPr lang="fr-FR" noProof="0" smtClean="0"/>
              <a:t>01/11/2023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71766878-3199-4EAB-94E7-2D6D11070E14}" type="slidenum">
              <a:rPr lang="fr-FR" noProof="0" smtClean="0"/>
              <a:t>‹#›</a:t>
            </a:fld>
            <a:endParaRPr lang="fr-FR" noProof="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252728" y="381000"/>
            <a:ext cx="10172700" cy="1493517"/>
          </a:xfrm>
        </p:spPr>
        <p:txBody>
          <a:bodyPr rtlCol="0"/>
          <a:lstStyle/>
          <a:p>
            <a:pPr rtl="0"/>
            <a:r>
              <a:rPr lang="en-GB" noProof="0"/>
              <a:t>Click to edit Master title style</a:t>
            </a:r>
            <a:endParaRPr lang="fr-FR" noProof="0"/>
          </a:p>
        </p:txBody>
      </p:sp>
      <p:sp>
        <p:nvSpPr>
          <p:cNvPr id="3" name="Espace réservé du texte 2"/>
          <p:cNvSpPr>
            <a:spLocks noGrp="1"/>
          </p:cNvSpPr>
          <p:nvPr>
            <p:ph type="body" idx="1" hasCustomPrompt="1"/>
          </p:nvPr>
        </p:nvSpPr>
        <p:spPr>
          <a:xfrm>
            <a:off x="1251678" y="2199633"/>
            <a:ext cx="4800600" cy="632529"/>
          </a:xfrm>
        </p:spPr>
        <p:txBody>
          <a:bodyPr rtlCol="0"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257300" y="2909102"/>
            <a:ext cx="4800600" cy="299639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633864" y="2199633"/>
            <a:ext cx="4800600" cy="632529"/>
          </a:xfrm>
        </p:spPr>
        <p:txBody>
          <a:bodyPr rtlCol="0"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633864" y="2909102"/>
            <a:ext cx="4800600" cy="299639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67076965-8243-4CD5-941D-217962FDFDFD}" type="datetime1">
              <a:rPr lang="fr-FR" noProof="0" smtClean="0"/>
              <a:t>01/11/2023</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71766878-3199-4EAB-94E7-2D6D11070E14}" type="slidenum">
              <a:rPr lang="fr-FR" noProof="0" smtClean="0"/>
              <a:t>‹#›</a:t>
            </a:fld>
            <a:endParaRPr lang="fr-FR" noProof="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en-GB" noProof="0"/>
              <a:t>Click to edit Master title style</a:t>
            </a:r>
            <a:endParaRPr lang="fr-FR" noProof="0"/>
          </a:p>
        </p:txBody>
      </p:sp>
      <p:sp>
        <p:nvSpPr>
          <p:cNvPr id="3" name="Espace réservé de la date 2"/>
          <p:cNvSpPr>
            <a:spLocks noGrp="1"/>
          </p:cNvSpPr>
          <p:nvPr>
            <p:ph type="dt" sz="half" idx="10"/>
          </p:nvPr>
        </p:nvSpPr>
        <p:spPr/>
        <p:txBody>
          <a:bodyPr rtlCol="0"/>
          <a:lstStyle/>
          <a:p>
            <a:pPr rtl="0"/>
            <a:fld id="{2BBCDCD8-38CC-42F7-A7AA-A90B2F34278B}" type="datetime1">
              <a:rPr lang="fr-FR" noProof="0" smtClean="0"/>
              <a:t>01/11/2023</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71766878-3199-4EAB-94E7-2D6D11070E14}" type="slidenum">
              <a:rPr lang="fr-FR" noProof="0" smtClean="0"/>
              <a:t>‹#›</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E8A5445C-EC21-45D0-A406-908012ECA518}" type="datetime1">
              <a:rPr lang="fr-FR" noProof="0" smtClean="0"/>
              <a:t>01/11/2023</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71766878-3199-4EAB-94E7-2D6D11070E14}" type="slidenum">
              <a:rPr lang="fr-FR" noProof="0" smtClean="0"/>
              <a:t>‹#›</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7" name="Forme libre 11" title="forme d’arrière-plan festonnée droit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1"/>
          </a:solidFill>
          <a:ln w="0">
            <a:noFill/>
            <a:prstDash val="solid"/>
            <a:round/>
            <a:headEnd/>
            <a:tailEnd/>
          </a:ln>
        </p:spPr>
      </p:sp>
      <p:sp>
        <p:nvSpPr>
          <p:cNvPr id="2" name="Titre 1"/>
          <p:cNvSpPr>
            <a:spLocks noGrp="1"/>
          </p:cNvSpPr>
          <p:nvPr>
            <p:ph type="title"/>
          </p:nvPr>
        </p:nvSpPr>
        <p:spPr>
          <a:xfrm>
            <a:off x="8337884" y="457199"/>
            <a:ext cx="3092115" cy="1196671"/>
          </a:xfrm>
        </p:spPr>
        <p:txBody>
          <a:bodyPr rtlCol="0" anchor="b">
            <a:normAutofit/>
          </a:bodyPr>
          <a:lstStyle>
            <a:lvl1pPr>
              <a:lnSpc>
                <a:spcPct val="100000"/>
              </a:lnSpc>
              <a:defRPr sz="1900" b="1" i="0" cap="all" spc="300" baseline="0">
                <a:solidFill>
                  <a:schemeClr val="accent1"/>
                </a:solidFill>
                <a:latin typeface="+mn-lt"/>
              </a:defRPr>
            </a:lvl1pPr>
          </a:lstStyle>
          <a:p>
            <a:pPr rtl="0"/>
            <a:r>
              <a:rPr lang="en-GB" noProof="0"/>
              <a:t>Click to edit Master title style</a:t>
            </a:r>
            <a:endParaRPr lang="fr-FR" noProof="0"/>
          </a:p>
        </p:txBody>
      </p:sp>
      <p:sp>
        <p:nvSpPr>
          <p:cNvPr id="3" name="Espace réservé du contenu 2"/>
          <p:cNvSpPr>
            <a:spLocks noGrp="1"/>
          </p:cNvSpPr>
          <p:nvPr>
            <p:ph idx="1" hasCustomPrompt="1"/>
          </p:nvPr>
        </p:nvSpPr>
        <p:spPr>
          <a:xfrm>
            <a:off x="765051" y="920377"/>
            <a:ext cx="6158418" cy="4985124"/>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8337885" y="1741336"/>
            <a:ext cx="3092115" cy="4164164"/>
          </a:xfrm>
        </p:spPr>
        <p:txBody>
          <a:bodyPr rtlCol="0"/>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a:xfrm>
            <a:off x="765051" y="6375679"/>
            <a:ext cx="1233355" cy="348462"/>
          </a:xfrm>
        </p:spPr>
        <p:txBody>
          <a:bodyPr rtlCol="0"/>
          <a:lstStyle/>
          <a:p>
            <a:pPr rtl="0"/>
            <a:fld id="{640D6936-A881-4398-81B4-85C4DCFBF869}" type="datetime1">
              <a:rPr lang="fr-FR" noProof="0" smtClean="0"/>
              <a:t>01/11/2023</a:t>
            </a:fld>
            <a:endParaRPr lang="fr-FR" noProof="0"/>
          </a:p>
        </p:txBody>
      </p:sp>
      <p:sp>
        <p:nvSpPr>
          <p:cNvPr id="6" name="Espace réservé du pied de page 5"/>
          <p:cNvSpPr>
            <a:spLocks noGrp="1"/>
          </p:cNvSpPr>
          <p:nvPr>
            <p:ph type="ftr" sz="quarter" idx="11"/>
          </p:nvPr>
        </p:nvSpPr>
        <p:spPr>
          <a:xfrm>
            <a:off x="2103620" y="6375679"/>
            <a:ext cx="3482179" cy="345796"/>
          </a:xfrm>
        </p:spPr>
        <p:txBody>
          <a:bodyPr rtlCol="0"/>
          <a:lstStyle/>
          <a:p>
            <a:pPr rtl="0"/>
            <a:endParaRPr lang="fr-FR" noProof="0"/>
          </a:p>
        </p:txBody>
      </p:sp>
      <p:sp>
        <p:nvSpPr>
          <p:cNvPr id="7" name="Espace réservé du numéro de diapositive 6"/>
          <p:cNvSpPr>
            <a:spLocks noGrp="1"/>
          </p:cNvSpPr>
          <p:nvPr>
            <p:ph type="sldNum" sz="quarter" idx="12"/>
          </p:nvPr>
        </p:nvSpPr>
        <p:spPr>
          <a:xfrm>
            <a:off x="10738875" y="6375679"/>
            <a:ext cx="1232456" cy="345796"/>
          </a:xfrm>
        </p:spPr>
        <p:txBody>
          <a:bodyPr rtlCol="0"/>
          <a:lstStyle>
            <a:lvl1pPr>
              <a:defRPr>
                <a:solidFill>
                  <a:schemeClr val="bg1"/>
                </a:solidFill>
              </a:defRPr>
            </a:lvl1pPr>
          </a:lstStyle>
          <a:p>
            <a:fld id="{71766878-3199-4EAB-94E7-2D6D11070E14}" type="slidenum">
              <a:rPr lang="fr-FR" smtClean="0"/>
              <a:pPr/>
              <a:t>‹#›</a:t>
            </a:fld>
            <a:endParaRPr lang="fr-FR"/>
          </a:p>
        </p:txBody>
      </p:sp>
      <p:sp>
        <p:nvSpPr>
          <p:cNvPr id="8" name="Rectangle 7" title="bordure du bord gauche"/>
          <p:cNvSpPr/>
          <p:nvPr/>
        </p:nvSpPr>
        <p:spPr>
          <a:xfrm>
            <a:off x="0" y="0"/>
            <a:ext cx="283464" cy="6858000"/>
          </a:xfrm>
          <a:prstGeom prst="rect">
            <a:avLst/>
          </a:prstGeom>
          <a:solidFill>
            <a:srgbClr val="DEA72F"/>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3" name="Espace réservé à l’image 2"/>
          <p:cNvSpPr>
            <a:spLocks noGrp="1" noChangeAspect="1"/>
          </p:cNvSpPr>
          <p:nvPr>
            <p:ph type="pic" idx="1" hasCustomPrompt="1"/>
          </p:nvPr>
        </p:nvSpPr>
        <p:spPr>
          <a:xfrm>
            <a:off x="283464" y="0"/>
            <a:ext cx="7355585" cy="6857999"/>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11" name="Forme libre 11" title="forme d’arrière-plan festonnée droit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1"/>
          </a:solidFill>
          <a:ln w="0">
            <a:noFill/>
            <a:prstDash val="solid"/>
            <a:round/>
            <a:headEnd/>
            <a:tailEnd/>
          </a:ln>
        </p:spPr>
      </p:sp>
      <p:sp>
        <p:nvSpPr>
          <p:cNvPr id="12" name="Rectangle 11" title="bordure du bord gauche"/>
          <p:cNvSpPr/>
          <p:nvPr/>
        </p:nvSpPr>
        <p:spPr>
          <a:xfrm>
            <a:off x="0" y="0"/>
            <a:ext cx="283464" cy="6858000"/>
          </a:xfrm>
          <a:prstGeom prst="rect">
            <a:avLst/>
          </a:prstGeom>
          <a:solidFill>
            <a:srgbClr val="DEA72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337883" y="457200"/>
            <a:ext cx="3092117" cy="1196670"/>
          </a:xfrm>
        </p:spPr>
        <p:txBody>
          <a:bodyPr rtlCol="0" anchor="b">
            <a:normAutofit/>
          </a:bodyPr>
          <a:lstStyle>
            <a:lvl1pPr>
              <a:lnSpc>
                <a:spcPct val="100000"/>
              </a:lnSpc>
              <a:defRPr sz="1900" b="1" i="0" spc="300" baseline="0">
                <a:solidFill>
                  <a:schemeClr val="accent1"/>
                </a:solidFill>
                <a:latin typeface="+mn-lt"/>
              </a:defRPr>
            </a:lvl1pPr>
          </a:lstStyle>
          <a:p>
            <a:pPr rtl="0"/>
            <a:r>
              <a:rPr lang="en-GB" noProof="0"/>
              <a:t>Click to edit Master title style</a:t>
            </a:r>
            <a:endParaRPr lang="fr-FR" noProof="0"/>
          </a:p>
        </p:txBody>
      </p:sp>
      <p:sp>
        <p:nvSpPr>
          <p:cNvPr id="4" name="Espace réservé du texte 3"/>
          <p:cNvSpPr>
            <a:spLocks noGrp="1"/>
          </p:cNvSpPr>
          <p:nvPr>
            <p:ph type="body" sz="half" idx="2" hasCustomPrompt="1"/>
          </p:nvPr>
        </p:nvSpPr>
        <p:spPr>
          <a:xfrm>
            <a:off x="8337883" y="1741336"/>
            <a:ext cx="3092117" cy="4164164"/>
          </a:xfrm>
        </p:spPr>
        <p:txBody>
          <a:bodyPr rtlCol="0"/>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a:xfrm>
            <a:off x="765950" y="6375679"/>
            <a:ext cx="1232456" cy="348462"/>
          </a:xfrm>
        </p:spPr>
        <p:txBody>
          <a:bodyPr rtlCol="0"/>
          <a:lstStyle/>
          <a:p>
            <a:pPr rtl="0"/>
            <a:fld id="{34D8F85C-C201-4379-8E00-7084ACA27D79}" type="datetime1">
              <a:rPr lang="fr-FR" noProof="0" smtClean="0"/>
              <a:t>01/11/2023</a:t>
            </a:fld>
            <a:endParaRPr lang="fr-FR" noProof="0"/>
          </a:p>
        </p:txBody>
      </p:sp>
      <p:sp>
        <p:nvSpPr>
          <p:cNvPr id="6" name="Espace réservé du pied de page 5"/>
          <p:cNvSpPr>
            <a:spLocks noGrp="1"/>
          </p:cNvSpPr>
          <p:nvPr>
            <p:ph type="ftr" sz="quarter" idx="11"/>
          </p:nvPr>
        </p:nvSpPr>
        <p:spPr>
          <a:xfrm>
            <a:off x="2103621" y="6375679"/>
            <a:ext cx="3482178" cy="345796"/>
          </a:xfrm>
        </p:spPr>
        <p:txBody>
          <a:bodyPr rtlCol="0"/>
          <a:lstStyle/>
          <a:p>
            <a:pPr rtl="0"/>
            <a:endParaRPr lang="fr-FR" noProof="0"/>
          </a:p>
        </p:txBody>
      </p:sp>
      <p:sp>
        <p:nvSpPr>
          <p:cNvPr id="7" name="Espace réservé du numéro de diapositive 6"/>
          <p:cNvSpPr>
            <a:spLocks noGrp="1"/>
          </p:cNvSpPr>
          <p:nvPr>
            <p:ph type="sldNum" sz="quarter" idx="12"/>
          </p:nvPr>
        </p:nvSpPr>
        <p:spPr>
          <a:xfrm>
            <a:off x="10683556" y="6375679"/>
            <a:ext cx="1234440" cy="345796"/>
          </a:xfrm>
        </p:spPr>
        <p:txBody>
          <a:bodyPr rtlCol="0"/>
          <a:lstStyle>
            <a:lvl1pPr>
              <a:defRPr>
                <a:solidFill>
                  <a:schemeClr val="bg1"/>
                </a:solidFill>
              </a:defRPr>
            </a:lvl1pPr>
          </a:lstStyle>
          <a:p>
            <a:fld id="{71766878-3199-4EAB-94E7-2D6D11070E14}"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pPr rtl="0"/>
            <a:r>
              <a:rPr lang="fr-FR" noProof="0"/>
              <a:t>Modifiez le style du titre</a:t>
            </a:r>
          </a:p>
        </p:txBody>
      </p:sp>
      <p:sp>
        <p:nvSpPr>
          <p:cNvPr id="3" name="Espace réservé du texte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rtl="0"/>
            <a:fld id="{7D54009F-5E8C-4CC9-986F-35AD1E08B502}" type="datetime1">
              <a:rPr lang="fr-FR" noProof="0" smtClean="0"/>
              <a:t>01/11/2023</a:t>
            </a:fld>
            <a:endParaRPr lang="fr-FR" noProof="0"/>
          </a:p>
        </p:txBody>
      </p:sp>
      <p:sp>
        <p:nvSpPr>
          <p:cNvPr id="5" name="Espace réservé du pied de page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rtl="0"/>
            <a:fld id="{71766878-3199-4EAB-94E7-2D6D11070E14}" type="slidenum">
              <a:rPr lang="fr-FR" noProof="0" smtClean="0"/>
              <a:pPr rtl="0"/>
              <a:t>‹#›</a:t>
            </a:fld>
            <a:endParaRPr lang="fr-FR" noProof="0"/>
          </a:p>
        </p:txBody>
      </p:sp>
      <p:sp>
        <p:nvSpPr>
          <p:cNvPr id="11" name="Forme libre 6" title="Bordure festonnée gauch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11E3A"/>
          </a:solidFill>
          <a:ln w="0">
            <a:noFill/>
            <a:prstDash val="solid"/>
            <a:round/>
            <a:headEnd/>
            <a:tailEnd/>
          </a:ln>
        </p:spPr>
      </p:sp>
      <p:sp>
        <p:nvSpPr>
          <p:cNvPr id="12" name="Rectangle 11" title="bordure du bord droit"/>
          <p:cNvSpPr/>
          <p:nvPr/>
        </p:nvSpPr>
        <p:spPr>
          <a:xfrm>
            <a:off x="11908536" y="0"/>
            <a:ext cx="283464" cy="6858000"/>
          </a:xfrm>
          <a:prstGeom prst="rect">
            <a:avLst/>
          </a:prstGeom>
          <a:solidFill>
            <a:srgbClr val="DEA72F"/>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1E3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282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sv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svg"/></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 Id="rId5" Type="http://schemas.openxmlformats.org/officeDocument/2006/relationships/image" Target="../media/image4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9.png"/><Relationship Id="rId3" Type="http://schemas.openxmlformats.org/officeDocument/2006/relationships/image" Target="../media/image13.svg"/><Relationship Id="rId7" Type="http://schemas.openxmlformats.org/officeDocument/2006/relationships/image" Target="../media/image15.png"/><Relationship Id="rId12" Type="http://schemas.openxmlformats.org/officeDocument/2006/relationships/image" Target="../media/image18.svg"/><Relationship Id="rId2" Type="http://schemas.openxmlformats.org/officeDocument/2006/relationships/image" Target="../media/image12.png"/><Relationship Id="rId16" Type="http://schemas.openxmlformats.org/officeDocument/2006/relationships/image" Target="../media/image22.svg"/><Relationship Id="rId1" Type="http://schemas.openxmlformats.org/officeDocument/2006/relationships/slideLayout" Target="../slideLayouts/slideLayout7.xml"/><Relationship Id="rId6" Type="http://schemas.openxmlformats.org/officeDocument/2006/relationships/image" Target="../media/image14.svg"/><Relationship Id="rId11" Type="http://schemas.openxmlformats.org/officeDocument/2006/relationships/image" Target="../media/image17.png"/><Relationship Id="rId5" Type="http://schemas.openxmlformats.org/officeDocument/2006/relationships/image" Target="../media/image8.png"/><Relationship Id="rId15" Type="http://schemas.openxmlformats.org/officeDocument/2006/relationships/image" Target="../media/image21.png"/><Relationship Id="rId10" Type="http://schemas.openxmlformats.org/officeDocument/2006/relationships/image" Target="../media/image5.svg"/><Relationship Id="rId4" Type="http://schemas.openxmlformats.org/officeDocument/2006/relationships/image" Target="../media/image1.png"/><Relationship Id="rId9" Type="http://schemas.openxmlformats.org/officeDocument/2006/relationships/image" Target="../media/image4.png"/><Relationship Id="rId14" Type="http://schemas.openxmlformats.org/officeDocument/2006/relationships/image" Target="../media/image20.sv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4.svg"/><Relationship Id="rId7" Type="http://schemas.openxmlformats.org/officeDocument/2006/relationships/image" Target="../media/image22.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740BE5-A8FC-5D0C-F75F-41F2DE3A4672}"/>
              </a:ext>
            </a:extLst>
          </p:cNvPr>
          <p:cNvPicPr>
            <a:picLocks noChangeAspect="1"/>
          </p:cNvPicPr>
          <p:nvPr/>
        </p:nvPicPr>
        <p:blipFill>
          <a:blip r:embed="rId2"/>
          <a:stretch>
            <a:fillRect/>
          </a:stretch>
        </p:blipFill>
        <p:spPr>
          <a:xfrm>
            <a:off x="0" y="648929"/>
            <a:ext cx="12192000" cy="5372005"/>
          </a:xfrm>
          <a:prstGeom prst="rect">
            <a:avLst/>
          </a:prstGeom>
        </p:spPr>
      </p:pic>
      <p:sp>
        <p:nvSpPr>
          <p:cNvPr id="5" name="TextBox 4">
            <a:extLst>
              <a:ext uri="{FF2B5EF4-FFF2-40B4-BE49-F238E27FC236}">
                <a16:creationId xmlns:a16="http://schemas.microsoft.com/office/drawing/2014/main" id="{198EB960-02AE-5360-E08F-C8CE33DD9BD6}"/>
              </a:ext>
            </a:extLst>
          </p:cNvPr>
          <p:cNvSpPr txBox="1"/>
          <p:nvPr/>
        </p:nvSpPr>
        <p:spPr>
          <a:xfrm>
            <a:off x="6292644" y="6209071"/>
            <a:ext cx="7000567" cy="400110"/>
          </a:xfrm>
          <a:prstGeom prst="rect">
            <a:avLst/>
          </a:prstGeom>
          <a:noFill/>
        </p:spPr>
        <p:txBody>
          <a:bodyPr wrap="square" rtlCol="0">
            <a:spAutoFit/>
          </a:bodyPr>
          <a:lstStyle/>
          <a:p>
            <a:r>
              <a:rPr lang="fr-FR" sz="2000" dirty="0">
                <a:solidFill>
                  <a:srgbClr val="DEA72F"/>
                </a:solidFill>
                <a:latin typeface="Gill Sans MT" panose="020B0502020104020203" pitchFamily="34" charset="0"/>
              </a:rPr>
              <a:t>Adeline Le Ray – Parcours Data </a:t>
            </a:r>
            <a:r>
              <a:rPr lang="fr-FR" sz="2000" dirty="0" err="1">
                <a:solidFill>
                  <a:srgbClr val="DEA72F"/>
                </a:solidFill>
                <a:latin typeface="Gill Sans MT" panose="020B0502020104020203" pitchFamily="34" charset="0"/>
              </a:rPr>
              <a:t>Scientist</a:t>
            </a:r>
            <a:r>
              <a:rPr lang="fr-FR" sz="2000" dirty="0">
                <a:solidFill>
                  <a:srgbClr val="DEA72F"/>
                </a:solidFill>
                <a:latin typeface="Gill Sans MT" panose="020B0502020104020203" pitchFamily="34" charset="0"/>
              </a:rPr>
              <a:t> - Projet 2 </a:t>
            </a:r>
          </a:p>
        </p:txBody>
      </p:sp>
      <p:sp>
        <p:nvSpPr>
          <p:cNvPr id="2" name="Slide Number Placeholder 1">
            <a:extLst>
              <a:ext uri="{FF2B5EF4-FFF2-40B4-BE49-F238E27FC236}">
                <a16:creationId xmlns:a16="http://schemas.microsoft.com/office/drawing/2014/main" id="{4A535379-05AF-5ED5-45D0-99B8C95947EE}"/>
              </a:ext>
            </a:extLst>
          </p:cNvPr>
          <p:cNvSpPr>
            <a:spLocks noGrp="1"/>
          </p:cNvSpPr>
          <p:nvPr>
            <p:ph type="sldNum" sz="quarter" idx="12"/>
          </p:nvPr>
        </p:nvSpPr>
        <p:spPr/>
        <p:txBody>
          <a:bodyPr/>
          <a:lstStyle/>
          <a:p>
            <a:fld id="{005EB72A-943E-4B10-8353-724007485CB3}" type="slidenum">
              <a:rPr lang="fr-FR" smtClean="0"/>
              <a:t>1</a:t>
            </a:fld>
            <a:endParaRPr lang="fr-FR"/>
          </a:p>
        </p:txBody>
      </p:sp>
    </p:spTree>
    <p:extLst>
      <p:ext uri="{BB962C8B-B14F-4D97-AF65-F5344CB8AC3E}">
        <p14:creationId xmlns:p14="http://schemas.microsoft.com/office/powerpoint/2010/main" val="3283999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547895B-90D4-02E3-642B-072EEA2AFEA8}"/>
              </a:ext>
            </a:extLst>
          </p:cNvPr>
          <p:cNvSpPr txBox="1"/>
          <p:nvPr/>
        </p:nvSpPr>
        <p:spPr>
          <a:xfrm>
            <a:off x="1043018" y="145165"/>
            <a:ext cx="10736026" cy="1107996"/>
          </a:xfrm>
          <a:prstGeom prst="rect">
            <a:avLst/>
          </a:prstGeom>
          <a:noFill/>
        </p:spPr>
        <p:txBody>
          <a:bodyPr wrap="square" rtlCol="0">
            <a:spAutoFit/>
          </a:bodyPr>
          <a:lstStyle/>
          <a:p>
            <a:r>
              <a:rPr lang="fr-FR" sz="3600" b="1" dirty="0">
                <a:latin typeface="+mj-lt"/>
              </a:rPr>
              <a:t>LES PAYS RETENUS </a:t>
            </a:r>
            <a:r>
              <a:rPr lang="fr-FR" sz="3600" dirty="0">
                <a:latin typeface="+mj-lt"/>
              </a:rPr>
              <a:t>(1)</a:t>
            </a:r>
            <a:r>
              <a:rPr lang="fr-FR" sz="3600" b="1" dirty="0">
                <a:latin typeface="+mj-lt"/>
              </a:rPr>
              <a:t>  </a:t>
            </a:r>
          </a:p>
          <a:p>
            <a:endParaRPr lang="fr-FR" sz="1200" b="1" dirty="0">
              <a:latin typeface="+mj-lt"/>
            </a:endParaRPr>
          </a:p>
          <a:p>
            <a:r>
              <a:rPr lang="fr-FR" dirty="0"/>
              <a:t>1/3 des pays retenus sont localisés dans les régions Europe &amp; Asie centrale et Amérique du Nord</a:t>
            </a:r>
            <a:endParaRPr lang="fr-FR" b="1" dirty="0">
              <a:latin typeface="+mj-lt"/>
            </a:endParaRPr>
          </a:p>
        </p:txBody>
      </p:sp>
      <p:pic>
        <p:nvPicPr>
          <p:cNvPr id="5" name="Picture 4">
            <a:extLst>
              <a:ext uri="{FF2B5EF4-FFF2-40B4-BE49-F238E27FC236}">
                <a16:creationId xmlns:a16="http://schemas.microsoft.com/office/drawing/2014/main" id="{98956E83-C1BE-A6D7-B77D-34F3E6C4BA1E}"/>
              </a:ext>
            </a:extLst>
          </p:cNvPr>
          <p:cNvPicPr>
            <a:picLocks noChangeAspect="1"/>
          </p:cNvPicPr>
          <p:nvPr/>
        </p:nvPicPr>
        <p:blipFill rotWithShape="1">
          <a:blip r:embed="rId2">
            <a:clrChange>
              <a:clrFrom>
                <a:srgbClr val="FFFFFF"/>
              </a:clrFrom>
              <a:clrTo>
                <a:srgbClr val="FFFFFF">
                  <a:alpha val="0"/>
                </a:srgbClr>
              </a:clrTo>
            </a:clrChange>
          </a:blip>
          <a:srcRect t="11545"/>
          <a:stretch/>
        </p:blipFill>
        <p:spPr>
          <a:xfrm>
            <a:off x="233265" y="2108718"/>
            <a:ext cx="10906361" cy="5147139"/>
          </a:xfrm>
          <a:prstGeom prst="rect">
            <a:avLst/>
          </a:prstGeom>
        </p:spPr>
      </p:pic>
      <p:pic>
        <p:nvPicPr>
          <p:cNvPr id="1026" name="Picture 2">
            <a:extLst>
              <a:ext uri="{FF2B5EF4-FFF2-40B4-BE49-F238E27FC236}">
                <a16:creationId xmlns:a16="http://schemas.microsoft.com/office/drawing/2014/main" id="{4B7BF745-46AC-8D78-3C2B-217C74C064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309" r="27083" b="73333"/>
          <a:stretch/>
        </p:blipFill>
        <p:spPr bwMode="auto">
          <a:xfrm>
            <a:off x="8714792" y="4026859"/>
            <a:ext cx="2771192" cy="28142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3052D1C-6F3F-ABB3-16C4-FB318C7B29E8}"/>
              </a:ext>
            </a:extLst>
          </p:cNvPr>
          <p:cNvPicPr>
            <a:picLocks noChangeAspect="1"/>
          </p:cNvPicPr>
          <p:nvPr/>
        </p:nvPicPr>
        <p:blipFill>
          <a:blip r:embed="rId4"/>
          <a:stretch>
            <a:fillRect/>
          </a:stretch>
        </p:blipFill>
        <p:spPr>
          <a:xfrm>
            <a:off x="2902968" y="1963925"/>
            <a:ext cx="4016088" cy="289585"/>
          </a:xfrm>
          <a:prstGeom prst="rect">
            <a:avLst/>
          </a:prstGeom>
        </p:spPr>
      </p:pic>
      <p:sp>
        <p:nvSpPr>
          <p:cNvPr id="13" name="Slide Number Placeholder 12">
            <a:extLst>
              <a:ext uri="{FF2B5EF4-FFF2-40B4-BE49-F238E27FC236}">
                <a16:creationId xmlns:a16="http://schemas.microsoft.com/office/drawing/2014/main" id="{29324429-079B-A8C5-71F0-0696504F1B2F}"/>
              </a:ext>
            </a:extLst>
          </p:cNvPr>
          <p:cNvSpPr>
            <a:spLocks noGrp="1"/>
          </p:cNvSpPr>
          <p:nvPr>
            <p:ph type="sldNum" sz="quarter" idx="12"/>
          </p:nvPr>
        </p:nvSpPr>
        <p:spPr/>
        <p:txBody>
          <a:bodyPr/>
          <a:lstStyle/>
          <a:p>
            <a:pPr rtl="0"/>
            <a:fld id="{71766878-3199-4EAB-94E7-2D6D11070E14}" type="slidenum">
              <a:rPr lang="fr-FR" noProof="0" smtClean="0"/>
              <a:t>10</a:t>
            </a:fld>
            <a:endParaRPr lang="fr-FR" noProof="0"/>
          </a:p>
        </p:txBody>
      </p:sp>
    </p:spTree>
    <p:extLst>
      <p:ext uri="{BB962C8B-B14F-4D97-AF65-F5344CB8AC3E}">
        <p14:creationId xmlns:p14="http://schemas.microsoft.com/office/powerpoint/2010/main" val="3886554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547895B-90D4-02E3-642B-072EEA2AFEA8}"/>
              </a:ext>
            </a:extLst>
          </p:cNvPr>
          <p:cNvSpPr txBox="1"/>
          <p:nvPr/>
        </p:nvSpPr>
        <p:spPr>
          <a:xfrm>
            <a:off x="1043018" y="145165"/>
            <a:ext cx="10736026" cy="1169551"/>
          </a:xfrm>
          <a:prstGeom prst="rect">
            <a:avLst/>
          </a:prstGeom>
          <a:noFill/>
        </p:spPr>
        <p:txBody>
          <a:bodyPr wrap="square" rtlCol="0">
            <a:spAutoFit/>
          </a:bodyPr>
          <a:lstStyle/>
          <a:p>
            <a:r>
              <a:rPr lang="fr-FR" sz="3600" b="1" dirty="0">
                <a:latin typeface="+mj-lt"/>
              </a:rPr>
              <a:t>LES PAYS RETENUS </a:t>
            </a:r>
            <a:r>
              <a:rPr lang="fr-FR" sz="3600" dirty="0">
                <a:latin typeface="+mj-lt"/>
              </a:rPr>
              <a:t>(2)</a:t>
            </a:r>
            <a:r>
              <a:rPr lang="fr-FR" sz="3600" b="1" dirty="0">
                <a:latin typeface="+mj-lt"/>
              </a:rPr>
              <a:t>  </a:t>
            </a:r>
          </a:p>
          <a:p>
            <a:endParaRPr lang="fr-FR" sz="1600" b="1" dirty="0">
              <a:latin typeface="+mj-lt"/>
            </a:endParaRPr>
          </a:p>
          <a:p>
            <a:r>
              <a:rPr lang="fr-FR" dirty="0"/>
              <a:t>Les groupes ‘High </a:t>
            </a:r>
            <a:r>
              <a:rPr lang="fr-FR" dirty="0" err="1"/>
              <a:t>Income</a:t>
            </a:r>
            <a:r>
              <a:rPr lang="fr-FR" dirty="0"/>
              <a:t>’ et ‘</a:t>
            </a:r>
            <a:r>
              <a:rPr lang="fr-FR" dirty="0" err="1"/>
              <a:t>Upper</a:t>
            </a:r>
            <a:r>
              <a:rPr lang="fr-FR" dirty="0"/>
              <a:t> middle </a:t>
            </a:r>
            <a:r>
              <a:rPr lang="fr-FR" dirty="0" err="1"/>
              <a:t>income</a:t>
            </a:r>
            <a:r>
              <a:rPr lang="fr-FR" dirty="0"/>
              <a:t>’ représentent 58% des pays retenus.</a:t>
            </a:r>
            <a:endParaRPr lang="fr-FR" b="1" dirty="0">
              <a:latin typeface="+mj-lt"/>
            </a:endParaRPr>
          </a:p>
        </p:txBody>
      </p:sp>
      <p:sp>
        <p:nvSpPr>
          <p:cNvPr id="2" name="Slide Number Placeholder 1">
            <a:extLst>
              <a:ext uri="{FF2B5EF4-FFF2-40B4-BE49-F238E27FC236}">
                <a16:creationId xmlns:a16="http://schemas.microsoft.com/office/drawing/2014/main" id="{535AA92C-C98E-9F97-34EB-D4520CB8925D}"/>
              </a:ext>
            </a:extLst>
          </p:cNvPr>
          <p:cNvSpPr>
            <a:spLocks noGrp="1"/>
          </p:cNvSpPr>
          <p:nvPr>
            <p:ph type="sldNum" sz="quarter" idx="12"/>
          </p:nvPr>
        </p:nvSpPr>
        <p:spPr/>
        <p:txBody>
          <a:bodyPr/>
          <a:lstStyle/>
          <a:p>
            <a:pPr rtl="0"/>
            <a:fld id="{71766878-3199-4EAB-94E7-2D6D11070E14}" type="slidenum">
              <a:rPr lang="fr-FR" noProof="0" smtClean="0"/>
              <a:t>11</a:t>
            </a:fld>
            <a:endParaRPr lang="fr-FR" noProof="0"/>
          </a:p>
        </p:txBody>
      </p:sp>
      <p:pic>
        <p:nvPicPr>
          <p:cNvPr id="5" name="Picture 2">
            <a:extLst>
              <a:ext uri="{FF2B5EF4-FFF2-40B4-BE49-F238E27FC236}">
                <a16:creationId xmlns:a16="http://schemas.microsoft.com/office/drawing/2014/main" id="{47DE3D2A-C48F-793A-2ACC-D313F61721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27" t="28976" r="27465" b="44357"/>
          <a:stretch/>
        </p:blipFill>
        <p:spPr bwMode="auto">
          <a:xfrm>
            <a:off x="8780106" y="3584709"/>
            <a:ext cx="2771192" cy="28142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5036FD3-F9A9-B96D-46F0-A74EFF86047E}"/>
              </a:ext>
            </a:extLst>
          </p:cNvPr>
          <p:cNvPicPr>
            <a:picLocks noChangeAspect="1"/>
          </p:cNvPicPr>
          <p:nvPr/>
        </p:nvPicPr>
        <p:blipFill rotWithShape="1">
          <a:blip r:embed="rId3">
            <a:clrChange>
              <a:clrFrom>
                <a:srgbClr val="FFFFFF"/>
              </a:clrFrom>
              <a:clrTo>
                <a:srgbClr val="FFFFFF">
                  <a:alpha val="0"/>
                </a:srgbClr>
              </a:clrTo>
            </a:clrChange>
          </a:blip>
          <a:srcRect t="11694"/>
          <a:stretch/>
        </p:blipFill>
        <p:spPr>
          <a:xfrm>
            <a:off x="307910" y="2211349"/>
            <a:ext cx="10618236" cy="5002771"/>
          </a:xfrm>
          <a:prstGeom prst="rect">
            <a:avLst/>
          </a:prstGeom>
        </p:spPr>
      </p:pic>
      <p:pic>
        <p:nvPicPr>
          <p:cNvPr id="14" name="Picture 13">
            <a:extLst>
              <a:ext uri="{FF2B5EF4-FFF2-40B4-BE49-F238E27FC236}">
                <a16:creationId xmlns:a16="http://schemas.microsoft.com/office/drawing/2014/main" id="{AF615B3B-686B-7E4D-EA4E-EB73380523E5}"/>
              </a:ext>
            </a:extLst>
          </p:cNvPr>
          <p:cNvPicPr>
            <a:picLocks noChangeAspect="1"/>
          </p:cNvPicPr>
          <p:nvPr/>
        </p:nvPicPr>
        <p:blipFill>
          <a:blip r:embed="rId4"/>
          <a:stretch>
            <a:fillRect/>
          </a:stretch>
        </p:blipFill>
        <p:spPr>
          <a:xfrm>
            <a:off x="2783824" y="2085608"/>
            <a:ext cx="4534293" cy="251482"/>
          </a:xfrm>
          <a:prstGeom prst="rect">
            <a:avLst/>
          </a:prstGeom>
        </p:spPr>
      </p:pic>
    </p:spTree>
    <p:extLst>
      <p:ext uri="{BB962C8B-B14F-4D97-AF65-F5344CB8AC3E}">
        <p14:creationId xmlns:p14="http://schemas.microsoft.com/office/powerpoint/2010/main" val="835427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70" name="Picture 10">
            <a:extLst>
              <a:ext uri="{FF2B5EF4-FFF2-40B4-BE49-F238E27FC236}">
                <a16:creationId xmlns:a16="http://schemas.microsoft.com/office/drawing/2014/main" id="{2BD98622-5D73-1762-C4ED-96EFBDDBD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232" y="1623527"/>
            <a:ext cx="4896141" cy="2475228"/>
          </a:xfrm>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8">
            <a:extLst>
              <a:ext uri="{FF2B5EF4-FFF2-40B4-BE49-F238E27FC236}">
                <a16:creationId xmlns:a16="http://schemas.microsoft.com/office/drawing/2014/main" id="{67E08DF9-724D-A85F-5093-C8F9F8518A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452" r="1"/>
          <a:stretch/>
        </p:blipFill>
        <p:spPr bwMode="auto">
          <a:xfrm>
            <a:off x="7455275" y="1623527"/>
            <a:ext cx="3139247" cy="2486277"/>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5CD9CAC4-F3EA-2164-B10B-00F344A9EA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622"/>
          <a:stretch/>
        </p:blipFill>
        <p:spPr bwMode="auto">
          <a:xfrm>
            <a:off x="5570397" y="4109804"/>
            <a:ext cx="3139556" cy="2497068"/>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a:extLst>
              <a:ext uri="{FF2B5EF4-FFF2-40B4-BE49-F238E27FC236}">
                <a16:creationId xmlns:a16="http://schemas.microsoft.com/office/drawing/2014/main" id="{9F3CB06A-64B8-4DF9-0B95-92C42C3BBDD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5518"/>
          <a:stretch/>
        </p:blipFill>
        <p:spPr bwMode="auto">
          <a:xfrm>
            <a:off x="8696790" y="4109804"/>
            <a:ext cx="3139556" cy="2497068"/>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548A60C8-9EFF-69FD-3095-9854479464F0}"/>
              </a:ext>
            </a:extLst>
          </p:cNvPr>
          <p:cNvSpPr/>
          <p:nvPr/>
        </p:nvSpPr>
        <p:spPr>
          <a:xfrm>
            <a:off x="9474939" y="1856793"/>
            <a:ext cx="972697" cy="1663748"/>
          </a:xfrm>
          <a:prstGeom prst="ellipse">
            <a:avLst/>
          </a:prstGeom>
          <a:noFill/>
          <a:ln w="3810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Oval 3">
            <a:extLst>
              <a:ext uri="{FF2B5EF4-FFF2-40B4-BE49-F238E27FC236}">
                <a16:creationId xmlns:a16="http://schemas.microsoft.com/office/drawing/2014/main" id="{0413927B-C9EA-485F-C7BB-5876C458CCDB}"/>
              </a:ext>
            </a:extLst>
          </p:cNvPr>
          <p:cNvSpPr/>
          <p:nvPr/>
        </p:nvSpPr>
        <p:spPr>
          <a:xfrm>
            <a:off x="6411031" y="2613636"/>
            <a:ext cx="972697" cy="825909"/>
          </a:xfrm>
          <a:prstGeom prst="ellipse">
            <a:avLst/>
          </a:prstGeom>
          <a:noFill/>
          <a:ln w="3810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Oval 4">
            <a:extLst>
              <a:ext uri="{FF2B5EF4-FFF2-40B4-BE49-F238E27FC236}">
                <a16:creationId xmlns:a16="http://schemas.microsoft.com/office/drawing/2014/main" id="{B31E37DD-6E9B-99C9-4FFD-711779D6E528}"/>
              </a:ext>
            </a:extLst>
          </p:cNvPr>
          <p:cNvSpPr/>
          <p:nvPr/>
        </p:nvSpPr>
        <p:spPr>
          <a:xfrm>
            <a:off x="2850350" y="5234473"/>
            <a:ext cx="2547584" cy="513184"/>
          </a:xfrm>
          <a:prstGeom prst="ellipse">
            <a:avLst/>
          </a:prstGeom>
          <a:noFill/>
          <a:ln w="3810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val 5">
            <a:extLst>
              <a:ext uri="{FF2B5EF4-FFF2-40B4-BE49-F238E27FC236}">
                <a16:creationId xmlns:a16="http://schemas.microsoft.com/office/drawing/2014/main" id="{BFDE0D8C-B801-9E1B-779B-09402AAF9C3C}"/>
              </a:ext>
            </a:extLst>
          </p:cNvPr>
          <p:cNvSpPr/>
          <p:nvPr/>
        </p:nvSpPr>
        <p:spPr>
          <a:xfrm>
            <a:off x="6270520" y="5110705"/>
            <a:ext cx="2323940" cy="711598"/>
          </a:xfrm>
          <a:prstGeom prst="ellipse">
            <a:avLst/>
          </a:prstGeom>
          <a:noFill/>
          <a:ln w="3810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Oval 6">
            <a:extLst>
              <a:ext uri="{FF2B5EF4-FFF2-40B4-BE49-F238E27FC236}">
                <a16:creationId xmlns:a16="http://schemas.microsoft.com/office/drawing/2014/main" id="{D0BC0012-477E-A268-77C5-C57A6445016C}"/>
              </a:ext>
            </a:extLst>
          </p:cNvPr>
          <p:cNvSpPr/>
          <p:nvPr/>
        </p:nvSpPr>
        <p:spPr>
          <a:xfrm>
            <a:off x="9474939" y="5201974"/>
            <a:ext cx="2170770" cy="898211"/>
          </a:xfrm>
          <a:prstGeom prst="ellipse">
            <a:avLst/>
          </a:prstGeom>
          <a:noFill/>
          <a:ln w="3810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a:extLst>
              <a:ext uri="{FF2B5EF4-FFF2-40B4-BE49-F238E27FC236}">
                <a16:creationId xmlns:a16="http://schemas.microsoft.com/office/drawing/2014/main" id="{F5B10D2E-C629-3A73-0EC6-2711FF9AEF80}"/>
              </a:ext>
            </a:extLst>
          </p:cNvPr>
          <p:cNvSpPr txBox="1"/>
          <p:nvPr/>
        </p:nvSpPr>
        <p:spPr>
          <a:xfrm>
            <a:off x="1043018" y="145165"/>
            <a:ext cx="10736026" cy="1384995"/>
          </a:xfrm>
          <a:prstGeom prst="rect">
            <a:avLst/>
          </a:prstGeom>
          <a:noFill/>
        </p:spPr>
        <p:txBody>
          <a:bodyPr wrap="square" rtlCol="0">
            <a:spAutoFit/>
          </a:bodyPr>
          <a:lstStyle/>
          <a:p>
            <a:r>
              <a:rPr lang="fr-FR" sz="3600" b="1" dirty="0">
                <a:latin typeface="+mj-lt"/>
              </a:rPr>
              <a:t>La Région Amérique du Nord a un fort potentiel</a:t>
            </a:r>
          </a:p>
          <a:p>
            <a:endParaRPr lang="fr-FR" sz="800" b="1" dirty="0">
              <a:latin typeface="+mj-lt"/>
            </a:endParaRPr>
          </a:p>
          <a:p>
            <a:r>
              <a:rPr lang="fr-FR" sz="2000" b="1" dirty="0"/>
              <a:t>Projection : </a:t>
            </a:r>
            <a:r>
              <a:rPr lang="fr-FR" sz="2000" dirty="0"/>
              <a:t>Pour toutes les régions, croissance du taux de jeunes de 20-24 ans ayant atteint un niveau post-secondaire</a:t>
            </a:r>
            <a:endParaRPr lang="fr-FR" sz="1100" dirty="0"/>
          </a:p>
        </p:txBody>
      </p:sp>
      <p:sp>
        <p:nvSpPr>
          <p:cNvPr id="2" name="Slide Number Placeholder 1">
            <a:extLst>
              <a:ext uri="{FF2B5EF4-FFF2-40B4-BE49-F238E27FC236}">
                <a16:creationId xmlns:a16="http://schemas.microsoft.com/office/drawing/2014/main" id="{844DA0A3-7E7C-CF5E-EF7D-037021E4B0D3}"/>
              </a:ext>
            </a:extLst>
          </p:cNvPr>
          <p:cNvSpPr>
            <a:spLocks noGrp="1"/>
          </p:cNvSpPr>
          <p:nvPr>
            <p:ph type="sldNum" sz="quarter" idx="12"/>
          </p:nvPr>
        </p:nvSpPr>
        <p:spPr/>
        <p:txBody>
          <a:bodyPr/>
          <a:lstStyle/>
          <a:p>
            <a:pPr rtl="0"/>
            <a:fld id="{71766878-3199-4EAB-94E7-2D6D11070E14}" type="slidenum">
              <a:rPr lang="fr-FR" noProof="0" smtClean="0"/>
              <a:t>12</a:t>
            </a:fld>
            <a:endParaRPr lang="fr-FR" noProof="0"/>
          </a:p>
        </p:txBody>
      </p:sp>
      <p:pic>
        <p:nvPicPr>
          <p:cNvPr id="15366" name="Picture 6">
            <a:extLst>
              <a:ext uri="{FF2B5EF4-FFF2-40B4-BE49-F238E27FC236}">
                <a16:creationId xmlns:a16="http://schemas.microsoft.com/office/drawing/2014/main" id="{ED6E8738-588D-DB28-1BE1-03424254E69D}"/>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3996"/>
          <a:stretch/>
        </p:blipFill>
        <p:spPr bwMode="auto">
          <a:xfrm>
            <a:off x="835969" y="4098755"/>
            <a:ext cx="4734428" cy="2497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288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DC9BD8EC-18CA-8376-C173-5649D2A0B3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9791" b="73"/>
          <a:stretch/>
        </p:blipFill>
        <p:spPr bwMode="auto">
          <a:xfrm>
            <a:off x="6937495" y="1262168"/>
            <a:ext cx="4079594" cy="2908810"/>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8CA5B420-A32E-042A-888D-FE6288BAB441}"/>
              </a:ext>
            </a:extLst>
          </p:cNvPr>
          <p:cNvSpPr/>
          <p:nvPr/>
        </p:nvSpPr>
        <p:spPr>
          <a:xfrm>
            <a:off x="10070209" y="1362268"/>
            <a:ext cx="899772" cy="1149658"/>
          </a:xfrm>
          <a:prstGeom prst="ellipse">
            <a:avLst/>
          </a:prstGeom>
          <a:no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extBox 6">
            <a:extLst>
              <a:ext uri="{FF2B5EF4-FFF2-40B4-BE49-F238E27FC236}">
                <a16:creationId xmlns:a16="http://schemas.microsoft.com/office/drawing/2014/main" id="{10B6771F-A909-C198-62EE-8AA73B0B1B61}"/>
              </a:ext>
            </a:extLst>
          </p:cNvPr>
          <p:cNvSpPr txBox="1"/>
          <p:nvPr/>
        </p:nvSpPr>
        <p:spPr>
          <a:xfrm>
            <a:off x="1043018" y="145165"/>
            <a:ext cx="10736026" cy="1107996"/>
          </a:xfrm>
          <a:prstGeom prst="rect">
            <a:avLst/>
          </a:prstGeom>
          <a:noFill/>
        </p:spPr>
        <p:txBody>
          <a:bodyPr wrap="square" rtlCol="0">
            <a:spAutoFit/>
          </a:bodyPr>
          <a:lstStyle/>
          <a:p>
            <a:pPr>
              <a:spcAft>
                <a:spcPts val="1200"/>
              </a:spcAft>
            </a:pPr>
            <a:r>
              <a:rPr lang="fr-FR" sz="3600" b="1" dirty="0">
                <a:latin typeface="+mj-lt"/>
              </a:rPr>
              <a:t>Pays Middle </a:t>
            </a:r>
            <a:r>
              <a:rPr lang="fr-FR" sz="3600" b="1" dirty="0" err="1">
                <a:latin typeface="+mj-lt"/>
              </a:rPr>
              <a:t>Income</a:t>
            </a:r>
            <a:r>
              <a:rPr lang="fr-FR" sz="3600" b="1" dirty="0">
                <a:latin typeface="+mj-lt"/>
              </a:rPr>
              <a:t> : des indicateurs en croissance (1)</a:t>
            </a:r>
          </a:p>
          <a:p>
            <a:r>
              <a:rPr lang="fr-FR" sz="2000" dirty="0"/>
              <a:t>Les pays </a:t>
            </a:r>
            <a:r>
              <a:rPr lang="fr-FR" sz="2000" dirty="0" err="1"/>
              <a:t>Upper</a:t>
            </a:r>
            <a:r>
              <a:rPr lang="fr-FR" sz="2000" dirty="0"/>
              <a:t> Middle </a:t>
            </a:r>
            <a:r>
              <a:rPr lang="fr-FR" sz="2000" dirty="0" err="1"/>
              <a:t>Income</a:t>
            </a:r>
            <a:r>
              <a:rPr lang="fr-FR" sz="2000" dirty="0"/>
              <a:t> ont un fort potentiel en croissance.</a:t>
            </a:r>
            <a:endParaRPr lang="fr-FR" sz="1100" dirty="0"/>
          </a:p>
        </p:txBody>
      </p:sp>
      <p:sp>
        <p:nvSpPr>
          <p:cNvPr id="15" name="Slide Number Placeholder 14">
            <a:extLst>
              <a:ext uri="{FF2B5EF4-FFF2-40B4-BE49-F238E27FC236}">
                <a16:creationId xmlns:a16="http://schemas.microsoft.com/office/drawing/2014/main" id="{4CD38168-622D-7769-7B77-34C24CF28567}"/>
              </a:ext>
            </a:extLst>
          </p:cNvPr>
          <p:cNvSpPr>
            <a:spLocks noGrp="1"/>
          </p:cNvSpPr>
          <p:nvPr>
            <p:ph type="sldNum" sz="quarter" idx="12"/>
          </p:nvPr>
        </p:nvSpPr>
        <p:spPr/>
        <p:txBody>
          <a:bodyPr/>
          <a:lstStyle/>
          <a:p>
            <a:pPr rtl="0"/>
            <a:fld id="{71766878-3199-4EAB-94E7-2D6D11070E14}" type="slidenum">
              <a:rPr lang="fr-FR" noProof="0" smtClean="0"/>
              <a:t>13</a:t>
            </a:fld>
            <a:endParaRPr lang="fr-FR" noProof="0"/>
          </a:p>
        </p:txBody>
      </p:sp>
      <p:pic>
        <p:nvPicPr>
          <p:cNvPr id="14" name="Picture 2">
            <a:extLst>
              <a:ext uri="{FF2B5EF4-FFF2-40B4-BE49-F238E27FC236}">
                <a16:creationId xmlns:a16="http://schemas.microsoft.com/office/drawing/2014/main" id="{3C47C7F0-24A2-1188-8706-E90CB480B3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50" t="59674" r="-2450" b="20190"/>
          <a:stretch/>
        </p:blipFill>
        <p:spPr bwMode="auto">
          <a:xfrm>
            <a:off x="1175214" y="1262168"/>
            <a:ext cx="4079594" cy="2908810"/>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a:extLst>
              <a:ext uri="{FF2B5EF4-FFF2-40B4-BE49-F238E27FC236}">
                <a16:creationId xmlns:a16="http://schemas.microsoft.com/office/drawing/2014/main" id="{823E8DCC-989B-0916-BA46-FB556B641E0E}"/>
              </a:ext>
            </a:extLst>
          </p:cNvPr>
          <p:cNvSpPr/>
          <p:nvPr/>
        </p:nvSpPr>
        <p:spPr>
          <a:xfrm>
            <a:off x="4338734" y="1362268"/>
            <a:ext cx="742430" cy="970578"/>
          </a:xfrm>
          <a:prstGeom prst="ellipse">
            <a:avLst/>
          </a:prstGeom>
          <a:no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Picture 2">
            <a:extLst>
              <a:ext uri="{FF2B5EF4-FFF2-40B4-BE49-F238E27FC236}">
                <a16:creationId xmlns:a16="http://schemas.microsoft.com/office/drawing/2014/main" id="{F2B40F16-78B6-294C-8400-5413F758F226}"/>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59" t="20156" r="-659" b="60116"/>
          <a:stretch/>
        </p:blipFill>
        <p:spPr bwMode="auto">
          <a:xfrm>
            <a:off x="4056203" y="4014822"/>
            <a:ext cx="4079594" cy="2849847"/>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9E6A6165-E529-B3E4-F8AB-B0B076FBFD81}"/>
              </a:ext>
            </a:extLst>
          </p:cNvPr>
          <p:cNvSpPr/>
          <p:nvPr/>
        </p:nvSpPr>
        <p:spPr>
          <a:xfrm>
            <a:off x="7370941" y="4913776"/>
            <a:ext cx="764856" cy="939178"/>
          </a:xfrm>
          <a:prstGeom prst="ellipse">
            <a:avLst/>
          </a:prstGeom>
          <a:no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extBox 16">
            <a:extLst>
              <a:ext uri="{FF2B5EF4-FFF2-40B4-BE49-F238E27FC236}">
                <a16:creationId xmlns:a16="http://schemas.microsoft.com/office/drawing/2014/main" id="{A9D3E580-856B-BB73-6864-BB8B731FBDC4}"/>
              </a:ext>
            </a:extLst>
          </p:cNvPr>
          <p:cNvSpPr txBox="1"/>
          <p:nvPr/>
        </p:nvSpPr>
        <p:spPr>
          <a:xfrm>
            <a:off x="8977292" y="4498277"/>
            <a:ext cx="2936563" cy="830997"/>
          </a:xfrm>
          <a:prstGeom prst="rect">
            <a:avLst/>
          </a:prstGeom>
          <a:noFill/>
        </p:spPr>
        <p:txBody>
          <a:bodyPr wrap="square" rtlCol="0">
            <a:spAutoFit/>
          </a:bodyPr>
          <a:lstStyle/>
          <a:p>
            <a:pPr marL="285750" indent="-285750">
              <a:buFont typeface="Arial" panose="020B0604020202020204" pitchFamily="34" charset="0"/>
              <a:buChar char="•"/>
            </a:pPr>
            <a:r>
              <a:rPr lang="fr-FR" sz="1600" dirty="0">
                <a:solidFill>
                  <a:schemeClr val="accent3"/>
                </a:solidFill>
              </a:rPr>
              <a:t>Élèves inscrits dans le secondaire et le tertiaire</a:t>
            </a:r>
          </a:p>
          <a:p>
            <a:pPr marL="285750" indent="-285750">
              <a:buFont typeface="Arial" panose="020B0604020202020204" pitchFamily="34" charset="0"/>
              <a:buChar char="•"/>
            </a:pPr>
            <a:r>
              <a:rPr lang="fr-FR" sz="1600" dirty="0">
                <a:solidFill>
                  <a:schemeClr val="accent3"/>
                </a:solidFill>
              </a:rPr>
              <a:t>Taux d’utilisateurs d’internet</a:t>
            </a:r>
          </a:p>
        </p:txBody>
      </p:sp>
      <p:pic>
        <p:nvPicPr>
          <p:cNvPr id="19" name="Graphic 18" descr="Upward trend">
            <a:extLst>
              <a:ext uri="{FF2B5EF4-FFF2-40B4-BE49-F238E27FC236}">
                <a16:creationId xmlns:a16="http://schemas.microsoft.com/office/drawing/2014/main" id="{B76F40BA-0A1A-556B-5D0A-FD3F196C9F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7909" y="4541472"/>
            <a:ext cx="589383" cy="589383"/>
          </a:xfrm>
          <a:prstGeom prst="rect">
            <a:avLst/>
          </a:prstGeom>
        </p:spPr>
      </p:pic>
    </p:spTree>
    <p:extLst>
      <p:ext uri="{BB962C8B-B14F-4D97-AF65-F5344CB8AC3E}">
        <p14:creationId xmlns:p14="http://schemas.microsoft.com/office/powerpoint/2010/main" val="3607227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B6771F-A909-C198-62EE-8AA73B0B1B61}"/>
              </a:ext>
            </a:extLst>
          </p:cNvPr>
          <p:cNvSpPr txBox="1"/>
          <p:nvPr/>
        </p:nvSpPr>
        <p:spPr>
          <a:xfrm>
            <a:off x="1043018" y="145165"/>
            <a:ext cx="10736026" cy="646331"/>
          </a:xfrm>
          <a:prstGeom prst="rect">
            <a:avLst/>
          </a:prstGeom>
          <a:noFill/>
        </p:spPr>
        <p:txBody>
          <a:bodyPr wrap="square" rtlCol="0">
            <a:spAutoFit/>
          </a:bodyPr>
          <a:lstStyle/>
          <a:p>
            <a:r>
              <a:rPr lang="fr-FR" sz="3600" b="1" dirty="0">
                <a:latin typeface="+mj-lt"/>
              </a:rPr>
              <a:t>Pays Middle </a:t>
            </a:r>
            <a:r>
              <a:rPr lang="fr-FR" sz="3600" b="1" dirty="0" err="1">
                <a:latin typeface="+mj-lt"/>
              </a:rPr>
              <a:t>Income</a:t>
            </a:r>
            <a:r>
              <a:rPr lang="fr-FR" sz="3600" b="1" dirty="0">
                <a:latin typeface="+mj-lt"/>
              </a:rPr>
              <a:t> : des indicateurs en croissance (2)</a:t>
            </a:r>
          </a:p>
        </p:txBody>
      </p:sp>
      <p:sp>
        <p:nvSpPr>
          <p:cNvPr id="15" name="Slide Number Placeholder 14">
            <a:extLst>
              <a:ext uri="{FF2B5EF4-FFF2-40B4-BE49-F238E27FC236}">
                <a16:creationId xmlns:a16="http://schemas.microsoft.com/office/drawing/2014/main" id="{4CD38168-622D-7769-7B77-34C24CF28567}"/>
              </a:ext>
            </a:extLst>
          </p:cNvPr>
          <p:cNvSpPr>
            <a:spLocks noGrp="1"/>
          </p:cNvSpPr>
          <p:nvPr>
            <p:ph type="sldNum" sz="quarter" idx="12"/>
          </p:nvPr>
        </p:nvSpPr>
        <p:spPr/>
        <p:txBody>
          <a:bodyPr/>
          <a:lstStyle/>
          <a:p>
            <a:pPr rtl="0"/>
            <a:fld id="{71766878-3199-4EAB-94E7-2D6D11070E14}" type="slidenum">
              <a:rPr lang="fr-FR" noProof="0" smtClean="0"/>
              <a:t>14</a:t>
            </a:fld>
            <a:endParaRPr lang="fr-FR" noProof="0"/>
          </a:p>
        </p:txBody>
      </p:sp>
      <p:pic>
        <p:nvPicPr>
          <p:cNvPr id="16" name="Picture 2">
            <a:extLst>
              <a:ext uri="{FF2B5EF4-FFF2-40B4-BE49-F238E27FC236}">
                <a16:creationId xmlns:a16="http://schemas.microsoft.com/office/drawing/2014/main" id="{1E074835-35B4-D1ED-2875-07D7D14D99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728" b="40136"/>
          <a:stretch/>
        </p:blipFill>
        <p:spPr bwMode="auto">
          <a:xfrm>
            <a:off x="6606973" y="1657531"/>
            <a:ext cx="5097898" cy="36348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F793AB0E-260B-4B3D-246A-72F7E0A63A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0272"/>
          <a:stretch/>
        </p:blipFill>
        <p:spPr bwMode="auto">
          <a:xfrm>
            <a:off x="1144554" y="1657531"/>
            <a:ext cx="5203372" cy="3634876"/>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a:extLst>
              <a:ext uri="{FF2B5EF4-FFF2-40B4-BE49-F238E27FC236}">
                <a16:creationId xmlns:a16="http://schemas.microsoft.com/office/drawing/2014/main" id="{050BA222-072E-51E1-85CC-7E9CDD901321}"/>
              </a:ext>
            </a:extLst>
          </p:cNvPr>
          <p:cNvSpPr/>
          <p:nvPr/>
        </p:nvSpPr>
        <p:spPr>
          <a:xfrm>
            <a:off x="5040236" y="3429000"/>
            <a:ext cx="1307690" cy="1190155"/>
          </a:xfrm>
          <a:prstGeom prst="ellipse">
            <a:avLst/>
          </a:prstGeom>
          <a:no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Oval 16">
            <a:extLst>
              <a:ext uri="{FF2B5EF4-FFF2-40B4-BE49-F238E27FC236}">
                <a16:creationId xmlns:a16="http://schemas.microsoft.com/office/drawing/2014/main" id="{52276E60-AA73-0D40-A64E-07B441A84400}"/>
              </a:ext>
            </a:extLst>
          </p:cNvPr>
          <p:cNvSpPr/>
          <p:nvPr/>
        </p:nvSpPr>
        <p:spPr>
          <a:xfrm>
            <a:off x="10471354" y="1845906"/>
            <a:ext cx="1307690" cy="1190155"/>
          </a:xfrm>
          <a:prstGeom prst="ellipse">
            <a:avLst/>
          </a:prstGeom>
          <a:no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extBox 17">
            <a:extLst>
              <a:ext uri="{FF2B5EF4-FFF2-40B4-BE49-F238E27FC236}">
                <a16:creationId xmlns:a16="http://schemas.microsoft.com/office/drawing/2014/main" id="{50D2E29C-96D6-E4E3-EB37-9CBBCEBB6F28}"/>
              </a:ext>
            </a:extLst>
          </p:cNvPr>
          <p:cNvSpPr txBox="1"/>
          <p:nvPr/>
        </p:nvSpPr>
        <p:spPr>
          <a:xfrm>
            <a:off x="4741194" y="5636612"/>
            <a:ext cx="4253516" cy="830997"/>
          </a:xfrm>
          <a:prstGeom prst="rect">
            <a:avLst/>
          </a:prstGeom>
          <a:noFill/>
        </p:spPr>
        <p:txBody>
          <a:bodyPr wrap="square" rtlCol="0">
            <a:spAutoFit/>
          </a:bodyPr>
          <a:lstStyle/>
          <a:p>
            <a:r>
              <a:rPr lang="fr-FR" sz="1600" dirty="0" err="1">
                <a:solidFill>
                  <a:schemeClr val="accent3"/>
                </a:solidFill>
              </a:rPr>
              <a:t>Lower</a:t>
            </a:r>
            <a:r>
              <a:rPr lang="fr-FR" sz="1600" dirty="0">
                <a:solidFill>
                  <a:schemeClr val="accent3"/>
                </a:solidFill>
              </a:rPr>
              <a:t> Middle </a:t>
            </a:r>
            <a:r>
              <a:rPr lang="fr-FR" sz="1600" dirty="0" err="1">
                <a:solidFill>
                  <a:schemeClr val="accent3"/>
                </a:solidFill>
              </a:rPr>
              <a:t>Income</a:t>
            </a:r>
            <a:endParaRPr lang="fr-FR" sz="1600" dirty="0">
              <a:solidFill>
                <a:schemeClr val="accent3"/>
              </a:solidFill>
            </a:endParaRPr>
          </a:p>
          <a:p>
            <a:pPr marL="285750" indent="-285750">
              <a:buFont typeface="Arial" panose="020B0604020202020204" pitchFamily="34" charset="0"/>
              <a:buChar char="•"/>
            </a:pPr>
            <a:r>
              <a:rPr lang="fr-FR" sz="1600" dirty="0">
                <a:solidFill>
                  <a:schemeClr val="accent3"/>
                </a:solidFill>
              </a:rPr>
              <a:t>Population 15-24 ans</a:t>
            </a:r>
          </a:p>
          <a:p>
            <a:pPr marL="285750" indent="-285750">
              <a:buFont typeface="Arial" panose="020B0604020202020204" pitchFamily="34" charset="0"/>
              <a:buChar char="•"/>
            </a:pPr>
            <a:r>
              <a:rPr lang="fr-FR" sz="1600" dirty="0">
                <a:solidFill>
                  <a:schemeClr val="accent3"/>
                </a:solidFill>
              </a:rPr>
              <a:t>Nombre d’ordinateurs pour 100 personnes</a:t>
            </a:r>
          </a:p>
        </p:txBody>
      </p:sp>
      <p:pic>
        <p:nvPicPr>
          <p:cNvPr id="19" name="Graphic 18" descr="Upward trend">
            <a:extLst>
              <a:ext uri="{FF2B5EF4-FFF2-40B4-BE49-F238E27FC236}">
                <a16:creationId xmlns:a16="http://schemas.microsoft.com/office/drawing/2014/main" id="{D78C4E31-3CDC-4E30-F023-E6B68A915E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51811" y="5679807"/>
            <a:ext cx="589383" cy="589383"/>
          </a:xfrm>
          <a:prstGeom prst="rect">
            <a:avLst/>
          </a:prstGeom>
        </p:spPr>
      </p:pic>
    </p:spTree>
    <p:extLst>
      <p:ext uri="{BB962C8B-B14F-4D97-AF65-F5344CB8AC3E}">
        <p14:creationId xmlns:p14="http://schemas.microsoft.com/office/powerpoint/2010/main" val="4016270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82C4051-07B0-529A-87C2-80576A015C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8" t="49138" r="358" b="-149"/>
          <a:stretch/>
        </p:blipFill>
        <p:spPr bwMode="auto">
          <a:xfrm>
            <a:off x="6456130" y="1772096"/>
            <a:ext cx="5208492" cy="3737619"/>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a:extLst>
              <a:ext uri="{FF2B5EF4-FFF2-40B4-BE49-F238E27FC236}">
                <a16:creationId xmlns:a16="http://schemas.microsoft.com/office/drawing/2014/main" id="{470DBC3A-4164-2BA9-C1A9-2EE9147387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50706"/>
          <a:stretch/>
        </p:blipFill>
        <p:spPr bwMode="auto">
          <a:xfrm>
            <a:off x="1043019" y="1898071"/>
            <a:ext cx="5208492" cy="36116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B6771F-A909-C198-62EE-8AA73B0B1B61}"/>
              </a:ext>
            </a:extLst>
          </p:cNvPr>
          <p:cNvSpPr txBox="1"/>
          <p:nvPr/>
        </p:nvSpPr>
        <p:spPr>
          <a:xfrm>
            <a:off x="1043018" y="145165"/>
            <a:ext cx="10736026" cy="1415772"/>
          </a:xfrm>
          <a:prstGeom prst="rect">
            <a:avLst/>
          </a:prstGeom>
          <a:noFill/>
        </p:spPr>
        <p:txBody>
          <a:bodyPr wrap="square" rtlCol="0">
            <a:spAutoFit/>
          </a:bodyPr>
          <a:lstStyle/>
          <a:p>
            <a:pPr>
              <a:spcAft>
                <a:spcPts val="1200"/>
              </a:spcAft>
            </a:pPr>
            <a:r>
              <a:rPr lang="fr-FR" sz="3600" b="1" dirty="0">
                <a:latin typeface="+mj-lt"/>
              </a:rPr>
              <a:t>Pays Middle </a:t>
            </a:r>
            <a:r>
              <a:rPr lang="fr-FR" sz="3600" b="1" dirty="0" err="1">
                <a:latin typeface="+mj-lt"/>
              </a:rPr>
              <a:t>Income</a:t>
            </a:r>
            <a:r>
              <a:rPr lang="fr-FR" sz="3600" b="1" dirty="0">
                <a:latin typeface="+mj-lt"/>
              </a:rPr>
              <a:t> : des indicateurs en croissance (3)</a:t>
            </a:r>
          </a:p>
          <a:p>
            <a:r>
              <a:rPr lang="fr-FR" sz="2000" dirty="0"/>
              <a:t>Croissance du nombre de jeunes ayant atteint un niveau scolaire secondaire et post-secondaire confirmée par les projections de 2020 à 2040.</a:t>
            </a:r>
            <a:endParaRPr lang="fr-FR" sz="1100" dirty="0"/>
          </a:p>
        </p:txBody>
      </p:sp>
      <p:sp>
        <p:nvSpPr>
          <p:cNvPr id="12" name="Oval 11">
            <a:extLst>
              <a:ext uri="{FF2B5EF4-FFF2-40B4-BE49-F238E27FC236}">
                <a16:creationId xmlns:a16="http://schemas.microsoft.com/office/drawing/2014/main" id="{8D32E5F0-EC33-C9A5-5C8B-795F6F86DEF5}"/>
              </a:ext>
            </a:extLst>
          </p:cNvPr>
          <p:cNvSpPr/>
          <p:nvPr/>
        </p:nvSpPr>
        <p:spPr>
          <a:xfrm>
            <a:off x="5066811" y="2060016"/>
            <a:ext cx="1119385" cy="1905494"/>
          </a:xfrm>
          <a:prstGeom prst="ellipse">
            <a:avLst/>
          </a:prstGeom>
          <a:no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Oval 12">
            <a:extLst>
              <a:ext uri="{FF2B5EF4-FFF2-40B4-BE49-F238E27FC236}">
                <a16:creationId xmlns:a16="http://schemas.microsoft.com/office/drawing/2014/main" id="{35CCBEC7-0B41-A2C8-9514-8BC61B762DFC}"/>
              </a:ext>
            </a:extLst>
          </p:cNvPr>
          <p:cNvSpPr/>
          <p:nvPr/>
        </p:nvSpPr>
        <p:spPr>
          <a:xfrm>
            <a:off x="10643276" y="2633005"/>
            <a:ext cx="1011409" cy="1183216"/>
          </a:xfrm>
          <a:prstGeom prst="ellipse">
            <a:avLst/>
          </a:prstGeom>
          <a:no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Slide Number Placeholder 14">
            <a:extLst>
              <a:ext uri="{FF2B5EF4-FFF2-40B4-BE49-F238E27FC236}">
                <a16:creationId xmlns:a16="http://schemas.microsoft.com/office/drawing/2014/main" id="{4CD38168-622D-7769-7B77-34C24CF28567}"/>
              </a:ext>
            </a:extLst>
          </p:cNvPr>
          <p:cNvSpPr>
            <a:spLocks noGrp="1"/>
          </p:cNvSpPr>
          <p:nvPr>
            <p:ph type="sldNum" sz="quarter" idx="12"/>
          </p:nvPr>
        </p:nvSpPr>
        <p:spPr/>
        <p:txBody>
          <a:bodyPr/>
          <a:lstStyle/>
          <a:p>
            <a:pPr rtl="0"/>
            <a:fld id="{71766878-3199-4EAB-94E7-2D6D11070E14}" type="slidenum">
              <a:rPr lang="fr-FR" noProof="0" smtClean="0"/>
              <a:t>15</a:t>
            </a:fld>
            <a:endParaRPr lang="fr-FR" noProof="0"/>
          </a:p>
        </p:txBody>
      </p:sp>
    </p:spTree>
    <p:extLst>
      <p:ext uri="{BB962C8B-B14F-4D97-AF65-F5344CB8AC3E}">
        <p14:creationId xmlns:p14="http://schemas.microsoft.com/office/powerpoint/2010/main" val="3347599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6D7D-0101-D570-7BA2-E2B3AC66E2CC}"/>
              </a:ext>
            </a:extLst>
          </p:cNvPr>
          <p:cNvSpPr>
            <a:spLocks noGrp="1"/>
          </p:cNvSpPr>
          <p:nvPr>
            <p:ph type="title"/>
          </p:nvPr>
        </p:nvSpPr>
        <p:spPr>
          <a:xfrm>
            <a:off x="8220903" y="446267"/>
            <a:ext cx="3352580" cy="1196671"/>
          </a:xfrm>
        </p:spPr>
        <p:txBody>
          <a:bodyPr>
            <a:noAutofit/>
          </a:bodyPr>
          <a:lstStyle/>
          <a:p>
            <a:pPr algn="ctr"/>
            <a:r>
              <a:rPr lang="fr-FR" sz="3200" dirty="0">
                <a:solidFill>
                  <a:srgbClr val="DEA72F"/>
                </a:solidFill>
                <a:latin typeface="+mj-lt"/>
              </a:rPr>
              <a:t>SCORE d'Attractivité</a:t>
            </a:r>
          </a:p>
        </p:txBody>
      </p:sp>
      <p:sp>
        <p:nvSpPr>
          <p:cNvPr id="4" name="Text Placeholder 3">
            <a:extLst>
              <a:ext uri="{FF2B5EF4-FFF2-40B4-BE49-F238E27FC236}">
                <a16:creationId xmlns:a16="http://schemas.microsoft.com/office/drawing/2014/main" id="{71D42D3C-2EC1-DA1C-1F00-70FF44295FD9}"/>
              </a:ext>
            </a:extLst>
          </p:cNvPr>
          <p:cNvSpPr>
            <a:spLocks noGrp="1"/>
          </p:cNvSpPr>
          <p:nvPr>
            <p:ph type="body" sz="half" idx="2"/>
          </p:nvPr>
        </p:nvSpPr>
        <p:spPr>
          <a:xfrm>
            <a:off x="8093798" y="2028658"/>
            <a:ext cx="3606790" cy="3972233"/>
          </a:xfrm>
        </p:spPr>
        <p:txBody>
          <a:bodyPr>
            <a:normAutofit fontScale="92500" lnSpcReduction="10000"/>
          </a:bodyPr>
          <a:lstStyle/>
          <a:p>
            <a:pPr algn="l"/>
            <a:r>
              <a:rPr lang="fr-FR" i="0" dirty="0">
                <a:solidFill>
                  <a:srgbClr val="DEA72F"/>
                </a:solidFill>
                <a:effectLst/>
              </a:rPr>
              <a:t>Caractéristiques élevées des pays cibles :</a:t>
            </a:r>
          </a:p>
          <a:p>
            <a:pPr marL="285750" indent="-285750" algn="l">
              <a:lnSpc>
                <a:spcPct val="100000"/>
              </a:lnSpc>
              <a:spcBef>
                <a:spcPts val="0"/>
              </a:spcBef>
              <a:buClr>
                <a:srgbClr val="DEA72F"/>
              </a:buClr>
              <a:buFont typeface="Arial" panose="020B0604020202020204" pitchFamily="34" charset="0"/>
              <a:buChar char="•"/>
            </a:pPr>
            <a:r>
              <a:rPr lang="fr-FR" b="0" i="0" dirty="0">
                <a:solidFill>
                  <a:schemeClr val="bg1"/>
                </a:solidFill>
                <a:effectLst/>
              </a:rPr>
              <a:t>Taux d'utilisation d'internet</a:t>
            </a:r>
          </a:p>
          <a:p>
            <a:pPr marL="285750" indent="-285750" algn="l">
              <a:lnSpc>
                <a:spcPct val="100000"/>
              </a:lnSpc>
              <a:spcBef>
                <a:spcPts val="0"/>
              </a:spcBef>
              <a:buClr>
                <a:srgbClr val="DEA72F"/>
              </a:buClr>
              <a:buFont typeface="Arial" panose="020B0604020202020204" pitchFamily="34" charset="0"/>
              <a:buChar char="•"/>
            </a:pPr>
            <a:r>
              <a:rPr lang="fr-FR" b="0" i="0" dirty="0">
                <a:solidFill>
                  <a:schemeClr val="bg1"/>
                </a:solidFill>
                <a:effectLst/>
              </a:rPr>
              <a:t>Taux d'accès à un ordinateur</a:t>
            </a:r>
          </a:p>
          <a:p>
            <a:pPr marL="285750" indent="-285750" algn="l">
              <a:lnSpc>
                <a:spcPct val="100000"/>
              </a:lnSpc>
              <a:spcBef>
                <a:spcPts val="0"/>
              </a:spcBef>
              <a:buClr>
                <a:srgbClr val="DEA72F"/>
              </a:buClr>
              <a:buFont typeface="Arial" panose="020B0604020202020204" pitchFamily="34" charset="0"/>
              <a:buChar char="•"/>
            </a:pPr>
            <a:r>
              <a:rPr lang="fr-FR" b="0" i="0" dirty="0">
                <a:solidFill>
                  <a:schemeClr val="bg1"/>
                </a:solidFill>
                <a:effectLst/>
              </a:rPr>
              <a:t>Population dans la tranche d'âge cible, 15 - 24 ans,</a:t>
            </a:r>
          </a:p>
          <a:p>
            <a:pPr marL="285750" indent="-285750" algn="l">
              <a:lnSpc>
                <a:spcPct val="100000"/>
              </a:lnSpc>
              <a:spcBef>
                <a:spcPts val="0"/>
              </a:spcBef>
              <a:buClr>
                <a:srgbClr val="DEA72F"/>
              </a:buClr>
              <a:buFont typeface="Arial" panose="020B0604020202020204" pitchFamily="34" charset="0"/>
              <a:buChar char="•"/>
            </a:pPr>
            <a:r>
              <a:rPr lang="fr-FR" b="0" i="0" dirty="0">
                <a:solidFill>
                  <a:schemeClr val="bg1"/>
                </a:solidFill>
                <a:effectLst/>
              </a:rPr>
              <a:t>Nombre d'élèves inscrits dans les parcours lycée (</a:t>
            </a:r>
            <a:r>
              <a:rPr lang="fr-FR" b="0" i="0" dirty="0" err="1">
                <a:solidFill>
                  <a:schemeClr val="bg1"/>
                </a:solidFill>
                <a:effectLst/>
              </a:rPr>
              <a:t>secondary</a:t>
            </a:r>
            <a:r>
              <a:rPr lang="fr-FR" b="0" i="0" dirty="0">
                <a:solidFill>
                  <a:schemeClr val="bg1"/>
                </a:solidFill>
                <a:effectLst/>
              </a:rPr>
              <a:t>) et université (</a:t>
            </a:r>
            <a:r>
              <a:rPr lang="fr-FR" b="0" i="0" dirty="0" err="1">
                <a:solidFill>
                  <a:schemeClr val="bg1"/>
                </a:solidFill>
                <a:effectLst/>
              </a:rPr>
              <a:t>tertiary</a:t>
            </a:r>
            <a:r>
              <a:rPr lang="fr-FR" b="0" i="0" dirty="0">
                <a:solidFill>
                  <a:schemeClr val="bg1"/>
                </a:solidFill>
                <a:effectLst/>
              </a:rPr>
              <a:t>)</a:t>
            </a:r>
          </a:p>
          <a:p>
            <a:pPr marL="285750" indent="-285750" algn="l">
              <a:lnSpc>
                <a:spcPct val="100000"/>
              </a:lnSpc>
              <a:spcBef>
                <a:spcPts val="0"/>
              </a:spcBef>
              <a:buClr>
                <a:srgbClr val="DEA72F"/>
              </a:buClr>
              <a:buFont typeface="Arial" panose="020B0604020202020204" pitchFamily="34" charset="0"/>
              <a:buChar char="•"/>
            </a:pPr>
            <a:endParaRPr lang="fr-FR" dirty="0">
              <a:solidFill>
                <a:schemeClr val="bg1"/>
              </a:solidFill>
            </a:endParaRPr>
          </a:p>
          <a:p>
            <a:pPr algn="ctr"/>
            <a:endParaRPr lang="fr-FR" sz="2000" dirty="0">
              <a:solidFill>
                <a:schemeClr val="bg1"/>
              </a:solidFill>
            </a:endParaRPr>
          </a:p>
          <a:p>
            <a:pPr algn="ctr"/>
            <a:r>
              <a:rPr lang="fr-FR" sz="2000" dirty="0">
                <a:solidFill>
                  <a:schemeClr val="bg1"/>
                </a:solidFill>
              </a:rPr>
              <a:t>Score d’attractivité [0;1]</a:t>
            </a:r>
          </a:p>
          <a:p>
            <a:pPr algn="ctr"/>
            <a:r>
              <a:rPr lang="fr-FR" sz="2000" dirty="0">
                <a:solidFill>
                  <a:schemeClr val="bg1"/>
                </a:solidFill>
              </a:rPr>
              <a:t> = moyenne des scores des indicateurs</a:t>
            </a:r>
          </a:p>
        </p:txBody>
      </p:sp>
      <p:sp>
        <p:nvSpPr>
          <p:cNvPr id="3" name="Slide Number Placeholder 2">
            <a:extLst>
              <a:ext uri="{FF2B5EF4-FFF2-40B4-BE49-F238E27FC236}">
                <a16:creationId xmlns:a16="http://schemas.microsoft.com/office/drawing/2014/main" id="{0FF652BE-E21E-C306-5339-B87D879E3A16}"/>
              </a:ext>
            </a:extLst>
          </p:cNvPr>
          <p:cNvSpPr>
            <a:spLocks noGrp="1"/>
          </p:cNvSpPr>
          <p:nvPr>
            <p:ph type="sldNum" sz="quarter" idx="12"/>
          </p:nvPr>
        </p:nvSpPr>
        <p:spPr/>
        <p:txBody>
          <a:bodyPr/>
          <a:lstStyle/>
          <a:p>
            <a:pPr rtl="0"/>
            <a:fld id="{71766878-3199-4EAB-94E7-2D6D11070E14}" type="slidenum">
              <a:rPr lang="fr-FR" noProof="0" smtClean="0"/>
              <a:t>16</a:t>
            </a:fld>
            <a:endParaRPr lang="fr-FR" noProof="0"/>
          </a:p>
        </p:txBody>
      </p:sp>
      <p:grpSp>
        <p:nvGrpSpPr>
          <p:cNvPr id="18" name="Group 17">
            <a:extLst>
              <a:ext uri="{FF2B5EF4-FFF2-40B4-BE49-F238E27FC236}">
                <a16:creationId xmlns:a16="http://schemas.microsoft.com/office/drawing/2014/main" id="{F03B9B85-B570-CD34-8B56-6BCB578276AF}"/>
              </a:ext>
            </a:extLst>
          </p:cNvPr>
          <p:cNvGrpSpPr/>
          <p:nvPr/>
        </p:nvGrpSpPr>
        <p:grpSpPr>
          <a:xfrm>
            <a:off x="363547" y="289248"/>
            <a:ext cx="6981139" cy="4179132"/>
            <a:chOff x="363547" y="130628"/>
            <a:chExt cx="6981139" cy="4179132"/>
          </a:xfrm>
        </p:grpSpPr>
        <p:grpSp>
          <p:nvGrpSpPr>
            <p:cNvPr id="15" name="Group 14">
              <a:extLst>
                <a:ext uri="{FF2B5EF4-FFF2-40B4-BE49-F238E27FC236}">
                  <a16:creationId xmlns:a16="http://schemas.microsoft.com/office/drawing/2014/main" id="{829256F6-387D-DC17-4E54-F572DC81F63F}"/>
                </a:ext>
              </a:extLst>
            </p:cNvPr>
            <p:cNvGrpSpPr/>
            <p:nvPr/>
          </p:nvGrpSpPr>
          <p:grpSpPr>
            <a:xfrm>
              <a:off x="363547" y="337527"/>
              <a:ext cx="6981139" cy="3972233"/>
              <a:chOff x="492680" y="630108"/>
              <a:chExt cx="6981139" cy="3972233"/>
            </a:xfrm>
          </p:grpSpPr>
          <p:pic>
            <p:nvPicPr>
              <p:cNvPr id="12" name="Picture 11">
                <a:extLst>
                  <a:ext uri="{FF2B5EF4-FFF2-40B4-BE49-F238E27FC236}">
                    <a16:creationId xmlns:a16="http://schemas.microsoft.com/office/drawing/2014/main" id="{14583A53-5AB0-45B2-36F0-70368A86D5A7}"/>
                  </a:ext>
                </a:extLst>
              </p:cNvPr>
              <p:cNvPicPr>
                <a:picLocks noChangeAspect="1"/>
              </p:cNvPicPr>
              <p:nvPr/>
            </p:nvPicPr>
            <p:blipFill rotWithShape="1">
              <a:blip r:embed="rId2">
                <a:clrChange>
                  <a:clrFrom>
                    <a:srgbClr val="FFFFFF"/>
                  </a:clrFrom>
                  <a:clrTo>
                    <a:srgbClr val="FFFFFF">
                      <a:alpha val="0"/>
                    </a:srgbClr>
                  </a:clrTo>
                </a:clrChange>
              </a:blip>
              <a:srcRect t="10424" r="16006"/>
              <a:stretch/>
            </p:blipFill>
            <p:spPr>
              <a:xfrm>
                <a:off x="492680" y="630108"/>
                <a:ext cx="6981139" cy="3972233"/>
              </a:xfrm>
              <a:prstGeom prst="rect">
                <a:avLst/>
              </a:prstGeom>
            </p:spPr>
          </p:pic>
          <p:pic>
            <p:nvPicPr>
              <p:cNvPr id="14" name="Picture 13">
                <a:extLst>
                  <a:ext uri="{FF2B5EF4-FFF2-40B4-BE49-F238E27FC236}">
                    <a16:creationId xmlns:a16="http://schemas.microsoft.com/office/drawing/2014/main" id="{D8D7F167-8E45-C640-5DD8-840F3E09181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241793" y="1553791"/>
                <a:ext cx="769687" cy="2270957"/>
              </a:xfrm>
              <a:prstGeom prst="rect">
                <a:avLst/>
              </a:prstGeom>
            </p:spPr>
          </p:pic>
        </p:grpSp>
        <p:pic>
          <p:nvPicPr>
            <p:cNvPr id="17" name="Picture 16">
              <a:extLst>
                <a:ext uri="{FF2B5EF4-FFF2-40B4-BE49-F238E27FC236}">
                  <a16:creationId xmlns:a16="http://schemas.microsoft.com/office/drawing/2014/main" id="{72642E3E-C36C-5486-B9EB-105E569357FE}"/>
                </a:ext>
              </a:extLst>
            </p:cNvPr>
            <p:cNvPicPr>
              <a:picLocks noChangeAspect="1"/>
            </p:cNvPicPr>
            <p:nvPr/>
          </p:nvPicPr>
          <p:blipFill>
            <a:blip r:embed="rId4"/>
            <a:stretch>
              <a:fillRect/>
            </a:stretch>
          </p:blipFill>
          <p:spPr>
            <a:xfrm>
              <a:off x="2580472" y="130628"/>
              <a:ext cx="3352580" cy="314039"/>
            </a:xfrm>
            <a:prstGeom prst="rect">
              <a:avLst/>
            </a:prstGeom>
          </p:spPr>
        </p:pic>
      </p:grpSp>
      <p:pic>
        <p:nvPicPr>
          <p:cNvPr id="1026" name="Picture 2">
            <a:extLst>
              <a:ext uri="{FF2B5EF4-FFF2-40B4-BE49-F238E27FC236}">
                <a16:creationId xmlns:a16="http://schemas.microsoft.com/office/drawing/2014/main" id="{2E931E61-7650-0F6E-1C0B-4F1BB42B46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9791" y="3779779"/>
            <a:ext cx="3989322" cy="307822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646C02D-F22F-BD14-EBB3-3EE35D423997}"/>
              </a:ext>
            </a:extLst>
          </p:cNvPr>
          <p:cNvSpPr txBox="1"/>
          <p:nvPr/>
        </p:nvSpPr>
        <p:spPr>
          <a:xfrm>
            <a:off x="5049198" y="4675279"/>
            <a:ext cx="2307929" cy="923330"/>
          </a:xfrm>
          <a:prstGeom prst="rect">
            <a:avLst/>
          </a:prstGeom>
          <a:solidFill>
            <a:schemeClr val="bg1"/>
          </a:solidFill>
        </p:spPr>
        <p:txBody>
          <a:bodyPr wrap="square" rtlCol="0">
            <a:spAutoFit/>
          </a:bodyPr>
          <a:lstStyle/>
          <a:p>
            <a:r>
              <a:rPr lang="fr-FR" dirty="0">
                <a:solidFill>
                  <a:schemeClr val="tx1">
                    <a:lumMod val="90000"/>
                    <a:lumOff val="10000"/>
                  </a:schemeClr>
                </a:solidFill>
              </a:rPr>
              <a:t>25% des pays ont un score supérieur à 0,21, soit 40 pays sur 149</a:t>
            </a:r>
          </a:p>
        </p:txBody>
      </p:sp>
      <p:sp>
        <p:nvSpPr>
          <p:cNvPr id="13" name="TextBox 12">
            <a:extLst>
              <a:ext uri="{FF2B5EF4-FFF2-40B4-BE49-F238E27FC236}">
                <a16:creationId xmlns:a16="http://schemas.microsoft.com/office/drawing/2014/main" id="{8AF5F2A0-1CDF-C74A-FBBC-37FF03FDBD03}"/>
              </a:ext>
            </a:extLst>
          </p:cNvPr>
          <p:cNvSpPr txBox="1"/>
          <p:nvPr/>
        </p:nvSpPr>
        <p:spPr>
          <a:xfrm>
            <a:off x="2802369" y="4372706"/>
            <a:ext cx="2103494" cy="369332"/>
          </a:xfrm>
          <a:prstGeom prst="rect">
            <a:avLst/>
          </a:prstGeom>
          <a:solidFill>
            <a:schemeClr val="bg1"/>
          </a:solidFill>
        </p:spPr>
        <p:txBody>
          <a:bodyPr wrap="square" rtlCol="0">
            <a:spAutoFit/>
          </a:bodyPr>
          <a:lstStyle/>
          <a:p>
            <a:r>
              <a:rPr lang="fr-FR" dirty="0">
                <a:solidFill>
                  <a:schemeClr val="tx1">
                    <a:lumMod val="90000"/>
                    <a:lumOff val="10000"/>
                  </a:schemeClr>
                </a:solidFill>
              </a:rPr>
              <a:t>Score moyen = 0,15</a:t>
            </a:r>
          </a:p>
        </p:txBody>
      </p:sp>
    </p:spTree>
    <p:extLst>
      <p:ext uri="{BB962C8B-B14F-4D97-AF65-F5344CB8AC3E}">
        <p14:creationId xmlns:p14="http://schemas.microsoft.com/office/powerpoint/2010/main" val="3013894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D9F00A-B039-B3D0-7632-E8EEFD24A773}"/>
              </a:ext>
            </a:extLst>
          </p:cNvPr>
          <p:cNvSpPr>
            <a:spLocks noGrp="1"/>
          </p:cNvSpPr>
          <p:nvPr>
            <p:ph type="title"/>
          </p:nvPr>
        </p:nvSpPr>
        <p:spPr>
          <a:xfrm>
            <a:off x="8093718" y="501136"/>
            <a:ext cx="3580113" cy="1196670"/>
          </a:xfrm>
        </p:spPr>
        <p:txBody>
          <a:bodyPr>
            <a:normAutofit fontScale="90000"/>
          </a:bodyPr>
          <a:lstStyle/>
          <a:p>
            <a:r>
              <a:rPr lang="fr-FR" sz="3200" dirty="0">
                <a:solidFill>
                  <a:srgbClr val="DEA72F"/>
                </a:solidFill>
                <a:latin typeface="+mj-lt"/>
              </a:rPr>
              <a:t>SCORE PAR REGION ET INCOME GROUP</a:t>
            </a:r>
          </a:p>
        </p:txBody>
      </p:sp>
      <p:sp>
        <p:nvSpPr>
          <p:cNvPr id="5" name="Slide Number Placeholder 4">
            <a:extLst>
              <a:ext uri="{FF2B5EF4-FFF2-40B4-BE49-F238E27FC236}">
                <a16:creationId xmlns:a16="http://schemas.microsoft.com/office/drawing/2014/main" id="{1F78B47E-EB57-48B6-2E1F-1E8741507ECF}"/>
              </a:ext>
            </a:extLst>
          </p:cNvPr>
          <p:cNvSpPr>
            <a:spLocks noGrp="1"/>
          </p:cNvSpPr>
          <p:nvPr>
            <p:ph type="sldNum" sz="quarter" idx="12"/>
          </p:nvPr>
        </p:nvSpPr>
        <p:spPr/>
        <p:txBody>
          <a:bodyPr/>
          <a:lstStyle/>
          <a:p>
            <a:pPr rtl="0"/>
            <a:fld id="{71766878-3199-4EAB-94E7-2D6D11070E14}" type="slidenum">
              <a:rPr lang="fr-FR" noProof="0" smtClean="0"/>
              <a:t>17</a:t>
            </a:fld>
            <a:endParaRPr lang="fr-FR" noProof="0"/>
          </a:p>
        </p:txBody>
      </p:sp>
      <p:pic>
        <p:nvPicPr>
          <p:cNvPr id="7" name="Picture 2">
            <a:extLst>
              <a:ext uri="{FF2B5EF4-FFF2-40B4-BE49-F238E27FC236}">
                <a16:creationId xmlns:a16="http://schemas.microsoft.com/office/drawing/2014/main" id="{33E07384-983F-D132-1D54-F0901215BF6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2182" y="645799"/>
            <a:ext cx="6212201" cy="6212201"/>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A56E934F-23A2-2734-0063-3E527F5DA2D1}"/>
              </a:ext>
            </a:extLst>
          </p:cNvPr>
          <p:cNvSpPr/>
          <p:nvPr/>
        </p:nvSpPr>
        <p:spPr>
          <a:xfrm>
            <a:off x="5148491" y="717755"/>
            <a:ext cx="1336285" cy="2139118"/>
          </a:xfrm>
          <a:prstGeom prst="ellipse">
            <a:avLst/>
          </a:prstGeom>
          <a:noFill/>
          <a:ln w="3810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Oval 8">
            <a:extLst>
              <a:ext uri="{FF2B5EF4-FFF2-40B4-BE49-F238E27FC236}">
                <a16:creationId xmlns:a16="http://schemas.microsoft.com/office/drawing/2014/main" id="{EB1E358E-06C5-0C1A-5AD8-BBB213D80540}"/>
              </a:ext>
            </a:extLst>
          </p:cNvPr>
          <p:cNvSpPr/>
          <p:nvPr/>
        </p:nvSpPr>
        <p:spPr>
          <a:xfrm>
            <a:off x="3685341" y="3952118"/>
            <a:ext cx="2926300" cy="1359962"/>
          </a:xfrm>
          <a:prstGeom prst="ellipse">
            <a:avLst/>
          </a:prstGeom>
          <a:noFill/>
          <a:ln w="3810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Oval 9">
            <a:extLst>
              <a:ext uri="{FF2B5EF4-FFF2-40B4-BE49-F238E27FC236}">
                <a16:creationId xmlns:a16="http://schemas.microsoft.com/office/drawing/2014/main" id="{8CE06164-0D54-AF34-9521-9E0222E81469}"/>
              </a:ext>
            </a:extLst>
          </p:cNvPr>
          <p:cNvSpPr/>
          <p:nvPr/>
        </p:nvSpPr>
        <p:spPr>
          <a:xfrm>
            <a:off x="3258591" y="5845949"/>
            <a:ext cx="1327355" cy="732503"/>
          </a:xfrm>
          <a:prstGeom prst="ellipse">
            <a:avLst/>
          </a:prstGeom>
          <a:noFill/>
          <a:ln w="3810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ext Placeholder 3">
            <a:extLst>
              <a:ext uri="{FF2B5EF4-FFF2-40B4-BE49-F238E27FC236}">
                <a16:creationId xmlns:a16="http://schemas.microsoft.com/office/drawing/2014/main" id="{5D55BFDF-B763-80D3-DFBA-44019583AF3A}"/>
              </a:ext>
            </a:extLst>
          </p:cNvPr>
          <p:cNvSpPr>
            <a:spLocks noGrp="1"/>
          </p:cNvSpPr>
          <p:nvPr>
            <p:ph type="body" sz="half" idx="2"/>
          </p:nvPr>
        </p:nvSpPr>
        <p:spPr>
          <a:xfrm>
            <a:off x="7678787" y="2012496"/>
            <a:ext cx="4513213" cy="4048493"/>
          </a:xfrm>
        </p:spPr>
        <p:txBody>
          <a:bodyPr>
            <a:normAutofit/>
          </a:bodyPr>
          <a:lstStyle/>
          <a:p>
            <a:pPr>
              <a:buClr>
                <a:srgbClr val="DEA72F"/>
              </a:buClr>
            </a:pPr>
            <a:r>
              <a:rPr lang="fr-FR" b="1" dirty="0">
                <a:solidFill>
                  <a:srgbClr val="DEA72F"/>
                </a:solidFill>
              </a:rPr>
              <a:t>‘High </a:t>
            </a:r>
            <a:r>
              <a:rPr lang="fr-FR" b="1" dirty="0" err="1">
                <a:solidFill>
                  <a:srgbClr val="DEA72F"/>
                </a:solidFill>
              </a:rPr>
              <a:t>income</a:t>
            </a:r>
            <a:r>
              <a:rPr lang="fr-FR" b="1" dirty="0">
                <a:solidFill>
                  <a:srgbClr val="DEA72F"/>
                </a:solidFill>
              </a:rPr>
              <a:t> : OECD’: </a:t>
            </a:r>
          </a:p>
          <a:p>
            <a:pPr marL="285750" indent="-285750">
              <a:buClr>
                <a:srgbClr val="DEA72F"/>
              </a:buClr>
              <a:buFont typeface="Arial" panose="020B0604020202020204" pitchFamily="34" charset="0"/>
              <a:buChar char="•"/>
            </a:pPr>
            <a:r>
              <a:rPr lang="fr-FR" dirty="0">
                <a:solidFill>
                  <a:schemeClr val="bg1"/>
                </a:solidFill>
              </a:rPr>
              <a:t>High </a:t>
            </a:r>
            <a:r>
              <a:rPr lang="fr-FR" dirty="0" err="1">
                <a:solidFill>
                  <a:schemeClr val="bg1"/>
                </a:solidFill>
              </a:rPr>
              <a:t>income</a:t>
            </a:r>
            <a:r>
              <a:rPr lang="fr-FR" dirty="0">
                <a:solidFill>
                  <a:schemeClr val="bg1"/>
                </a:solidFill>
              </a:rPr>
              <a:t> : habitants ayant les moyens d’acheter des formation en ligne</a:t>
            </a:r>
          </a:p>
          <a:p>
            <a:pPr marL="285750" indent="-285750">
              <a:buClr>
                <a:srgbClr val="DEA72F"/>
              </a:buClr>
              <a:buFont typeface="Arial" panose="020B0604020202020204" pitchFamily="34" charset="0"/>
              <a:buChar char="•"/>
            </a:pPr>
            <a:r>
              <a:rPr lang="fr-FR" dirty="0">
                <a:solidFill>
                  <a:schemeClr val="bg1"/>
                </a:solidFill>
              </a:rPr>
              <a:t>Membres de l’OCDE : Stabilité économique</a:t>
            </a:r>
          </a:p>
          <a:p>
            <a:pPr>
              <a:buClr>
                <a:srgbClr val="DEA72F"/>
              </a:buClr>
            </a:pPr>
            <a:r>
              <a:rPr lang="fr-FR" b="1" dirty="0">
                <a:solidFill>
                  <a:srgbClr val="DEA72F"/>
                </a:solidFill>
              </a:rPr>
              <a:t>Middle </a:t>
            </a:r>
            <a:r>
              <a:rPr lang="fr-FR" b="1" dirty="0" err="1">
                <a:solidFill>
                  <a:srgbClr val="DEA72F"/>
                </a:solidFill>
              </a:rPr>
              <a:t>Income</a:t>
            </a:r>
            <a:r>
              <a:rPr lang="fr-FR" b="1" dirty="0">
                <a:solidFill>
                  <a:srgbClr val="DEA72F"/>
                </a:solidFill>
              </a:rPr>
              <a:t> :</a:t>
            </a:r>
          </a:p>
          <a:p>
            <a:pPr marL="285750" indent="-285750">
              <a:buClr>
                <a:srgbClr val="DEA72F"/>
              </a:buClr>
              <a:buFont typeface="Arial" panose="020B0604020202020204" pitchFamily="34" charset="0"/>
              <a:buChar char="•"/>
            </a:pPr>
            <a:r>
              <a:rPr lang="fr-FR" dirty="0"/>
              <a:t>Inde et la Chine = meilleurs scores d’attractivité (0,6) à cause de leur grande population </a:t>
            </a:r>
          </a:p>
          <a:p>
            <a:pPr marL="285750" indent="-285750">
              <a:buClr>
                <a:srgbClr val="DEA72F"/>
              </a:buClr>
              <a:buFont typeface="Arial" panose="020B0604020202020204" pitchFamily="34" charset="0"/>
              <a:buChar char="•"/>
            </a:pPr>
            <a:r>
              <a:rPr lang="fr-FR" dirty="0"/>
              <a:t>Pays </a:t>
            </a:r>
            <a:r>
              <a:rPr lang="fr-FR" dirty="0" err="1"/>
              <a:t>Upper</a:t>
            </a:r>
            <a:r>
              <a:rPr lang="fr-FR" dirty="0"/>
              <a:t> Middle </a:t>
            </a:r>
            <a:r>
              <a:rPr lang="fr-FR" dirty="0" err="1"/>
              <a:t>Income</a:t>
            </a:r>
            <a:r>
              <a:rPr lang="fr-FR" dirty="0"/>
              <a:t> :  + 25% des pays avec un score supérieur à la moyenne</a:t>
            </a:r>
          </a:p>
          <a:p>
            <a:endParaRPr lang="fr-FR" dirty="0"/>
          </a:p>
        </p:txBody>
      </p:sp>
    </p:spTree>
    <p:extLst>
      <p:ext uri="{BB962C8B-B14F-4D97-AF65-F5344CB8AC3E}">
        <p14:creationId xmlns:p14="http://schemas.microsoft.com/office/powerpoint/2010/main" val="29289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6D7D-0101-D570-7BA2-E2B3AC66E2CC}"/>
              </a:ext>
            </a:extLst>
          </p:cNvPr>
          <p:cNvSpPr>
            <a:spLocks noGrp="1"/>
          </p:cNvSpPr>
          <p:nvPr>
            <p:ph type="title"/>
          </p:nvPr>
        </p:nvSpPr>
        <p:spPr>
          <a:xfrm>
            <a:off x="7576457" y="460378"/>
            <a:ext cx="4805265" cy="984243"/>
          </a:xfrm>
        </p:spPr>
        <p:txBody>
          <a:bodyPr>
            <a:noAutofit/>
          </a:bodyPr>
          <a:lstStyle/>
          <a:p>
            <a:r>
              <a:rPr lang="fr-FR" sz="3200" dirty="0">
                <a:solidFill>
                  <a:srgbClr val="DEA72F"/>
                </a:solidFill>
                <a:latin typeface="+mj-lt"/>
              </a:rPr>
              <a:t>PAYS a Fort potentiel</a:t>
            </a:r>
          </a:p>
        </p:txBody>
      </p:sp>
      <p:sp>
        <p:nvSpPr>
          <p:cNvPr id="4" name="Text Placeholder 3">
            <a:extLst>
              <a:ext uri="{FF2B5EF4-FFF2-40B4-BE49-F238E27FC236}">
                <a16:creationId xmlns:a16="http://schemas.microsoft.com/office/drawing/2014/main" id="{71D42D3C-2EC1-DA1C-1F00-70FF44295FD9}"/>
              </a:ext>
            </a:extLst>
          </p:cNvPr>
          <p:cNvSpPr>
            <a:spLocks noGrp="1"/>
          </p:cNvSpPr>
          <p:nvPr>
            <p:ph type="body" sz="half" idx="2"/>
          </p:nvPr>
        </p:nvSpPr>
        <p:spPr>
          <a:xfrm>
            <a:off x="8279076" y="1672844"/>
            <a:ext cx="3400025" cy="4724778"/>
          </a:xfrm>
        </p:spPr>
        <p:txBody>
          <a:bodyPr>
            <a:normAutofit/>
          </a:bodyPr>
          <a:lstStyle/>
          <a:p>
            <a:pPr marL="285750" indent="-285750">
              <a:buClr>
                <a:srgbClr val="DEA72F"/>
              </a:buClr>
              <a:buFont typeface="Arial" panose="020B0604020202020204" pitchFamily="34" charset="0"/>
              <a:buChar char="•"/>
            </a:pPr>
            <a:r>
              <a:rPr lang="fr-FR" b="1" dirty="0">
                <a:solidFill>
                  <a:srgbClr val="DEA72F"/>
                </a:solidFill>
              </a:rPr>
              <a:t>Pays d’Amérique du Nord et d’Europe</a:t>
            </a:r>
          </a:p>
          <a:p>
            <a:pPr marL="285750" indent="-285750">
              <a:buClr>
                <a:srgbClr val="DEA72F"/>
              </a:buClr>
              <a:buFont typeface="Arial" panose="020B0604020202020204" pitchFamily="34" charset="0"/>
              <a:buChar char="•"/>
            </a:pPr>
            <a:endParaRPr lang="fr-FR" b="1" dirty="0">
              <a:solidFill>
                <a:srgbClr val="DEA72F"/>
              </a:solidFill>
            </a:endParaRPr>
          </a:p>
          <a:p>
            <a:pPr marL="285750" indent="-285750">
              <a:buClr>
                <a:srgbClr val="DEA72F"/>
              </a:buClr>
              <a:buFont typeface="Arial" panose="020B0604020202020204" pitchFamily="34" charset="0"/>
              <a:buChar char="•"/>
            </a:pPr>
            <a:r>
              <a:rPr lang="fr-FR" b="1" dirty="0">
                <a:solidFill>
                  <a:srgbClr val="DEA72F"/>
                </a:solidFill>
              </a:rPr>
              <a:t>Projections 2020-2040 :          </a:t>
            </a:r>
            <a:r>
              <a:rPr lang="fr-FR" dirty="0"/>
              <a:t>jeunes ayant atteint un niveau scolaire secondaire supérieur et + en croissance pour les Etats-Unis, le Canada et le Royaume-Unis</a:t>
            </a:r>
          </a:p>
          <a:p>
            <a:pPr marL="285750" indent="-285750">
              <a:buClr>
                <a:srgbClr val="DEA72F"/>
              </a:buClr>
              <a:buFont typeface="Arial" panose="020B0604020202020204" pitchFamily="34" charset="0"/>
              <a:buChar char="•"/>
            </a:pPr>
            <a:endParaRPr lang="fr-FR" dirty="0"/>
          </a:p>
          <a:p>
            <a:pPr marL="285750" indent="-285750">
              <a:buClr>
                <a:srgbClr val="DEA72F"/>
              </a:buClr>
              <a:buFont typeface="Arial" panose="020B0604020202020204" pitchFamily="34" charset="0"/>
              <a:buChar char="•"/>
            </a:pPr>
            <a:r>
              <a:rPr lang="fr-FR" b="1" dirty="0">
                <a:solidFill>
                  <a:srgbClr val="DEA72F"/>
                </a:solidFill>
              </a:rPr>
              <a:t>Recommandations : </a:t>
            </a:r>
            <a:r>
              <a:rPr lang="fr-FR" dirty="0"/>
              <a:t>Développement à l’international dans les pays anglophones : Etats-Unis,  Canada et Royaume-Unis</a:t>
            </a:r>
          </a:p>
          <a:p>
            <a:endParaRPr lang="fr-FR" dirty="0"/>
          </a:p>
        </p:txBody>
      </p:sp>
      <p:pic>
        <p:nvPicPr>
          <p:cNvPr id="2050" name="Picture 2">
            <a:extLst>
              <a:ext uri="{FF2B5EF4-FFF2-40B4-BE49-F238E27FC236}">
                <a16:creationId xmlns:a16="http://schemas.microsoft.com/office/drawing/2014/main" id="{93634A7C-8BBA-2F31-77F4-D61673847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427" y="1009229"/>
            <a:ext cx="5335061" cy="416416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2A88DEC-D487-1C42-1BFD-C9157D09021F}"/>
              </a:ext>
            </a:extLst>
          </p:cNvPr>
          <p:cNvSpPr>
            <a:spLocks noGrp="1"/>
          </p:cNvSpPr>
          <p:nvPr>
            <p:ph type="sldNum" sz="quarter" idx="12"/>
          </p:nvPr>
        </p:nvSpPr>
        <p:spPr/>
        <p:txBody>
          <a:bodyPr/>
          <a:lstStyle/>
          <a:p>
            <a:pPr rtl="0"/>
            <a:fld id="{71766878-3199-4EAB-94E7-2D6D11070E14}" type="slidenum">
              <a:rPr lang="fr-FR" noProof="0" smtClean="0"/>
              <a:t>18</a:t>
            </a:fld>
            <a:endParaRPr lang="fr-FR" noProof="0"/>
          </a:p>
        </p:txBody>
      </p:sp>
      <p:sp>
        <p:nvSpPr>
          <p:cNvPr id="7" name="Rectangle 6">
            <a:extLst>
              <a:ext uri="{FF2B5EF4-FFF2-40B4-BE49-F238E27FC236}">
                <a16:creationId xmlns:a16="http://schemas.microsoft.com/office/drawing/2014/main" id="{DA0D1A79-ED20-7AA9-467F-D5C63DC7A00B}"/>
              </a:ext>
            </a:extLst>
          </p:cNvPr>
          <p:cNvSpPr/>
          <p:nvPr/>
        </p:nvSpPr>
        <p:spPr>
          <a:xfrm>
            <a:off x="1424475" y="1304500"/>
            <a:ext cx="1268961" cy="238236"/>
          </a:xfrm>
          <a:prstGeom prst="rect">
            <a:avLst/>
          </a:prstGeom>
          <a:solidFill>
            <a:srgbClr val="DEA72F">
              <a:alpha val="4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a:t>
            </a:r>
          </a:p>
        </p:txBody>
      </p:sp>
      <p:sp>
        <p:nvSpPr>
          <p:cNvPr id="10" name="Rectangle 9">
            <a:extLst>
              <a:ext uri="{FF2B5EF4-FFF2-40B4-BE49-F238E27FC236}">
                <a16:creationId xmlns:a16="http://schemas.microsoft.com/office/drawing/2014/main" id="{457F6392-3230-81D7-59E8-2935FC57B82D}"/>
              </a:ext>
            </a:extLst>
          </p:cNvPr>
          <p:cNvSpPr/>
          <p:nvPr/>
        </p:nvSpPr>
        <p:spPr>
          <a:xfrm>
            <a:off x="1259633" y="5353513"/>
            <a:ext cx="2083836" cy="363345"/>
          </a:xfrm>
          <a:prstGeom prst="rect">
            <a:avLst/>
          </a:prstGeom>
          <a:solidFill>
            <a:srgbClr val="DEA72F">
              <a:alpha val="4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rPr>
              <a:t>(*) Pays anglophones</a:t>
            </a:r>
          </a:p>
        </p:txBody>
      </p:sp>
      <p:sp>
        <p:nvSpPr>
          <p:cNvPr id="11" name="Rectangle 10">
            <a:extLst>
              <a:ext uri="{FF2B5EF4-FFF2-40B4-BE49-F238E27FC236}">
                <a16:creationId xmlns:a16="http://schemas.microsoft.com/office/drawing/2014/main" id="{99D17614-0A89-D39E-0C97-2F652D5C9D25}"/>
              </a:ext>
            </a:extLst>
          </p:cNvPr>
          <p:cNvSpPr/>
          <p:nvPr/>
        </p:nvSpPr>
        <p:spPr>
          <a:xfrm>
            <a:off x="1741715" y="1673237"/>
            <a:ext cx="951721" cy="238236"/>
          </a:xfrm>
          <a:prstGeom prst="rect">
            <a:avLst/>
          </a:prstGeom>
          <a:solidFill>
            <a:srgbClr val="DEA72F">
              <a:alpha val="4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a:t>
            </a:r>
          </a:p>
        </p:txBody>
      </p:sp>
      <p:sp>
        <p:nvSpPr>
          <p:cNvPr id="12" name="Rectangle 11">
            <a:extLst>
              <a:ext uri="{FF2B5EF4-FFF2-40B4-BE49-F238E27FC236}">
                <a16:creationId xmlns:a16="http://schemas.microsoft.com/office/drawing/2014/main" id="{C461B402-6C2F-E7B0-454A-90690AE8999F}"/>
              </a:ext>
            </a:extLst>
          </p:cNvPr>
          <p:cNvSpPr/>
          <p:nvPr/>
        </p:nvSpPr>
        <p:spPr>
          <a:xfrm>
            <a:off x="1284516" y="2348151"/>
            <a:ext cx="1382524" cy="238236"/>
          </a:xfrm>
          <a:prstGeom prst="rect">
            <a:avLst/>
          </a:prstGeom>
          <a:solidFill>
            <a:srgbClr val="DEA72F">
              <a:alpha val="4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a:t>
            </a:r>
          </a:p>
        </p:txBody>
      </p:sp>
    </p:spTree>
    <p:extLst>
      <p:ext uri="{BB962C8B-B14F-4D97-AF65-F5344CB8AC3E}">
        <p14:creationId xmlns:p14="http://schemas.microsoft.com/office/powerpoint/2010/main" val="4101900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D1E9B8F7-4FD7-2183-E1CB-9293B13FF99B}"/>
              </a:ext>
            </a:extLst>
          </p:cNvPr>
          <p:cNvSpPr>
            <a:spLocks noGrp="1"/>
          </p:cNvSpPr>
          <p:nvPr>
            <p:ph type="title"/>
          </p:nvPr>
        </p:nvSpPr>
        <p:spPr>
          <a:xfrm>
            <a:off x="1168602" y="274231"/>
            <a:ext cx="6913514" cy="836815"/>
          </a:xfrm>
        </p:spPr>
        <p:txBody>
          <a:bodyPr>
            <a:normAutofit/>
          </a:bodyPr>
          <a:lstStyle/>
          <a:p>
            <a:r>
              <a:rPr lang="fr-FR" dirty="0">
                <a:solidFill>
                  <a:schemeClr val="tx1"/>
                </a:solidFill>
              </a:rPr>
              <a:t>PERSPECTIVES</a:t>
            </a:r>
          </a:p>
        </p:txBody>
      </p:sp>
      <p:pic>
        <p:nvPicPr>
          <p:cNvPr id="4" name="Graphique 32" descr="Pas de danse">
            <a:extLst>
              <a:ext uri="{FF2B5EF4-FFF2-40B4-BE49-F238E27FC236}">
                <a16:creationId xmlns:a16="http://schemas.microsoft.com/office/drawing/2014/main" id="{2CDCA4F7-A40E-4243-DD1A-BE5C582673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93601" y="340660"/>
            <a:ext cx="535840" cy="535840"/>
          </a:xfrm>
          <a:prstGeom prst="rect">
            <a:avLst/>
          </a:prstGeom>
        </p:spPr>
      </p:pic>
      <p:grpSp>
        <p:nvGrpSpPr>
          <p:cNvPr id="5" name="Gruppieren 80">
            <a:extLst>
              <a:ext uri="{FF2B5EF4-FFF2-40B4-BE49-F238E27FC236}">
                <a16:creationId xmlns:a16="http://schemas.microsoft.com/office/drawing/2014/main" id="{510A4B2A-8428-35AF-02AF-2FDDE96F72C1}"/>
              </a:ext>
            </a:extLst>
          </p:cNvPr>
          <p:cNvGrpSpPr>
            <a:grpSpLocks/>
          </p:cNvGrpSpPr>
          <p:nvPr/>
        </p:nvGrpSpPr>
        <p:grpSpPr bwMode="auto">
          <a:xfrm>
            <a:off x="3904039" y="1524143"/>
            <a:ext cx="4843906" cy="4072809"/>
            <a:chOff x="2700338" y="3133896"/>
            <a:chExt cx="2636478" cy="2635250"/>
          </a:xfrm>
        </p:grpSpPr>
        <p:grpSp>
          <p:nvGrpSpPr>
            <p:cNvPr id="6" name="Gruppieren 189">
              <a:extLst>
                <a:ext uri="{FF2B5EF4-FFF2-40B4-BE49-F238E27FC236}">
                  <a16:creationId xmlns:a16="http://schemas.microsoft.com/office/drawing/2014/main" id="{BACA7C6A-9AC0-B19F-1DD8-4100F9C1FF0E}"/>
                </a:ext>
              </a:extLst>
            </p:cNvPr>
            <p:cNvGrpSpPr>
              <a:grpSpLocks/>
            </p:cNvGrpSpPr>
            <p:nvPr/>
          </p:nvGrpSpPr>
          <p:grpSpPr bwMode="auto">
            <a:xfrm>
              <a:off x="2855673" y="3133896"/>
              <a:ext cx="1209927" cy="1522808"/>
              <a:chOff x="5157550" y="2565400"/>
              <a:chExt cx="1209927" cy="1522808"/>
            </a:xfrm>
          </p:grpSpPr>
          <p:sp>
            <p:nvSpPr>
              <p:cNvPr id="16" name="Freeform 50">
                <a:extLst>
                  <a:ext uri="{FF2B5EF4-FFF2-40B4-BE49-F238E27FC236}">
                    <a16:creationId xmlns:a16="http://schemas.microsoft.com/office/drawing/2014/main" id="{C6E02682-29F9-2641-C792-F43ADE91B59C}"/>
                  </a:ext>
                </a:extLst>
              </p:cNvPr>
              <p:cNvSpPr>
                <a:spLocks/>
              </p:cNvSpPr>
              <p:nvPr/>
            </p:nvSpPr>
            <p:spPr bwMode="gray">
              <a:xfrm>
                <a:off x="5157550" y="2565400"/>
                <a:ext cx="1209927" cy="1522808"/>
              </a:xfrm>
              <a:custGeom>
                <a:avLst/>
                <a:gdLst/>
                <a:ahLst/>
                <a:cxnLst>
                  <a:cxn ang="0">
                    <a:pos x="1082" y="26"/>
                  </a:cxn>
                  <a:cxn ang="0">
                    <a:pos x="1212" y="129"/>
                  </a:cxn>
                  <a:cxn ang="0">
                    <a:pos x="1193" y="271"/>
                  </a:cxn>
                  <a:cxn ang="0">
                    <a:pos x="1176" y="310"/>
                  </a:cxn>
                  <a:cxn ang="0">
                    <a:pos x="1159" y="376"/>
                  </a:cxn>
                  <a:cxn ang="0">
                    <a:pos x="1243" y="416"/>
                  </a:cxn>
                  <a:cxn ang="0">
                    <a:pos x="1491" y="407"/>
                  </a:cxn>
                  <a:cxn ang="0">
                    <a:pos x="1758" y="335"/>
                  </a:cxn>
                  <a:cxn ang="0">
                    <a:pos x="1834" y="636"/>
                  </a:cxn>
                  <a:cxn ang="0">
                    <a:pos x="1818" y="885"/>
                  </a:cxn>
                  <a:cxn ang="0">
                    <a:pos x="1687" y="833"/>
                  </a:cxn>
                  <a:cxn ang="0">
                    <a:pos x="1558" y="842"/>
                  </a:cxn>
                  <a:cxn ang="0">
                    <a:pos x="1508" y="878"/>
                  </a:cxn>
                  <a:cxn ang="0">
                    <a:pos x="1456" y="956"/>
                  </a:cxn>
                  <a:cxn ang="0">
                    <a:pos x="1437" y="1017"/>
                  </a:cxn>
                  <a:cxn ang="0">
                    <a:pos x="1423" y="1226"/>
                  </a:cxn>
                  <a:cxn ang="0">
                    <a:pos x="1460" y="1375"/>
                  </a:cxn>
                  <a:cxn ang="0">
                    <a:pos x="1479" y="1399"/>
                  </a:cxn>
                  <a:cxn ang="0">
                    <a:pos x="1519" y="1449"/>
                  </a:cxn>
                  <a:cxn ang="0">
                    <a:pos x="1546" y="1461"/>
                  </a:cxn>
                  <a:cxn ang="0">
                    <a:pos x="1650" y="1474"/>
                  </a:cxn>
                  <a:cxn ang="0">
                    <a:pos x="1778" y="1410"/>
                  </a:cxn>
                  <a:cxn ang="0">
                    <a:pos x="1842" y="1560"/>
                  </a:cxn>
                  <a:cxn ang="0">
                    <a:pos x="1777" y="1917"/>
                  </a:cxn>
                  <a:cxn ang="0">
                    <a:pos x="1659" y="1957"/>
                  </a:cxn>
                  <a:cxn ang="0">
                    <a:pos x="1415" y="1905"/>
                  </a:cxn>
                  <a:cxn ang="0">
                    <a:pos x="1143" y="1908"/>
                  </a:cxn>
                  <a:cxn ang="0">
                    <a:pos x="1127" y="1991"/>
                  </a:cxn>
                  <a:cxn ang="0">
                    <a:pos x="1174" y="2088"/>
                  </a:cxn>
                  <a:cxn ang="0">
                    <a:pos x="1188" y="2221"/>
                  </a:cxn>
                  <a:cxn ang="0">
                    <a:pos x="1055" y="2304"/>
                  </a:cxn>
                  <a:cxn ang="0">
                    <a:pos x="811" y="2310"/>
                  </a:cxn>
                  <a:cxn ang="0">
                    <a:pos x="682" y="2256"/>
                  </a:cxn>
                  <a:cxn ang="0">
                    <a:pos x="627" y="2142"/>
                  </a:cxn>
                  <a:cxn ang="0">
                    <a:pos x="669" y="2012"/>
                  </a:cxn>
                  <a:cxn ang="0">
                    <a:pos x="649" y="1917"/>
                  </a:cxn>
                  <a:cxn ang="0">
                    <a:pos x="488" y="1901"/>
                  </a:cxn>
                  <a:cxn ang="0">
                    <a:pos x="196" y="1953"/>
                  </a:cxn>
                  <a:cxn ang="0">
                    <a:pos x="31" y="1796"/>
                  </a:cxn>
                  <a:cxn ang="0">
                    <a:pos x="9" y="1482"/>
                  </a:cxn>
                  <a:cxn ang="0">
                    <a:pos x="120" y="1474"/>
                  </a:cxn>
                  <a:cxn ang="0">
                    <a:pos x="281" y="1480"/>
                  </a:cxn>
                  <a:cxn ang="0">
                    <a:pos x="355" y="1415"/>
                  </a:cxn>
                  <a:cxn ang="0">
                    <a:pos x="374" y="1390"/>
                  </a:cxn>
                  <a:cxn ang="0">
                    <a:pos x="414" y="1275"/>
                  </a:cxn>
                  <a:cxn ang="0">
                    <a:pos x="405" y="1008"/>
                  </a:cxn>
                  <a:cxn ang="0">
                    <a:pos x="369" y="928"/>
                  </a:cxn>
                  <a:cxn ang="0">
                    <a:pos x="343" y="894"/>
                  </a:cxn>
                  <a:cxn ang="0">
                    <a:pos x="288" y="852"/>
                  </a:cxn>
                  <a:cxn ang="0">
                    <a:pos x="175" y="857"/>
                  </a:cxn>
                  <a:cxn ang="0">
                    <a:pos x="33" y="920"/>
                  </a:cxn>
                  <a:cxn ang="0">
                    <a:pos x="19" y="601"/>
                  </a:cxn>
                  <a:cxn ang="0">
                    <a:pos x="75" y="367"/>
                  </a:cxn>
                  <a:cxn ang="0">
                    <a:pos x="303" y="395"/>
                  </a:cxn>
                  <a:cxn ang="0">
                    <a:pos x="669" y="421"/>
                  </a:cxn>
                  <a:cxn ang="0">
                    <a:pos x="717" y="331"/>
                  </a:cxn>
                  <a:cxn ang="0">
                    <a:pos x="648" y="189"/>
                  </a:cxn>
                  <a:cxn ang="0">
                    <a:pos x="674" y="78"/>
                  </a:cxn>
                  <a:cxn ang="0">
                    <a:pos x="854" y="6"/>
                  </a:cxn>
                </a:cxnLst>
                <a:rect l="0" t="0" r="r" b="b"/>
                <a:pathLst>
                  <a:path w="1842" h="2318">
                    <a:moveTo>
                      <a:pt x="897" y="0"/>
                    </a:moveTo>
                    <a:lnTo>
                      <a:pt x="947" y="0"/>
                    </a:lnTo>
                    <a:lnTo>
                      <a:pt x="991" y="6"/>
                    </a:lnTo>
                    <a:lnTo>
                      <a:pt x="1037" y="14"/>
                    </a:lnTo>
                    <a:lnTo>
                      <a:pt x="1082" y="26"/>
                    </a:lnTo>
                    <a:lnTo>
                      <a:pt x="1124" y="44"/>
                    </a:lnTo>
                    <a:lnTo>
                      <a:pt x="1152" y="59"/>
                    </a:lnTo>
                    <a:lnTo>
                      <a:pt x="1178" y="80"/>
                    </a:lnTo>
                    <a:lnTo>
                      <a:pt x="1197" y="103"/>
                    </a:lnTo>
                    <a:lnTo>
                      <a:pt x="1212" y="129"/>
                    </a:lnTo>
                    <a:lnTo>
                      <a:pt x="1219" y="158"/>
                    </a:lnTo>
                    <a:lnTo>
                      <a:pt x="1217" y="186"/>
                    </a:lnTo>
                    <a:lnTo>
                      <a:pt x="1212" y="217"/>
                    </a:lnTo>
                    <a:lnTo>
                      <a:pt x="1204" y="245"/>
                    </a:lnTo>
                    <a:lnTo>
                      <a:pt x="1193" y="271"/>
                    </a:lnTo>
                    <a:lnTo>
                      <a:pt x="1190" y="277"/>
                    </a:lnTo>
                    <a:lnTo>
                      <a:pt x="1185" y="286"/>
                    </a:lnTo>
                    <a:lnTo>
                      <a:pt x="1181" y="293"/>
                    </a:lnTo>
                    <a:lnTo>
                      <a:pt x="1179" y="302"/>
                    </a:lnTo>
                    <a:lnTo>
                      <a:pt x="1176" y="310"/>
                    </a:lnTo>
                    <a:lnTo>
                      <a:pt x="1174" y="319"/>
                    </a:lnTo>
                    <a:lnTo>
                      <a:pt x="1160" y="347"/>
                    </a:lnTo>
                    <a:lnTo>
                      <a:pt x="1157" y="359"/>
                    </a:lnTo>
                    <a:lnTo>
                      <a:pt x="1159" y="374"/>
                    </a:lnTo>
                    <a:lnTo>
                      <a:pt x="1159" y="376"/>
                    </a:lnTo>
                    <a:lnTo>
                      <a:pt x="1160" y="380"/>
                    </a:lnTo>
                    <a:lnTo>
                      <a:pt x="1178" y="397"/>
                    </a:lnTo>
                    <a:lnTo>
                      <a:pt x="1195" y="406"/>
                    </a:lnTo>
                    <a:lnTo>
                      <a:pt x="1219" y="412"/>
                    </a:lnTo>
                    <a:lnTo>
                      <a:pt x="1243" y="416"/>
                    </a:lnTo>
                    <a:lnTo>
                      <a:pt x="1269" y="418"/>
                    </a:lnTo>
                    <a:lnTo>
                      <a:pt x="1292" y="419"/>
                    </a:lnTo>
                    <a:lnTo>
                      <a:pt x="1363" y="421"/>
                    </a:lnTo>
                    <a:lnTo>
                      <a:pt x="1429" y="416"/>
                    </a:lnTo>
                    <a:lnTo>
                      <a:pt x="1491" y="407"/>
                    </a:lnTo>
                    <a:lnTo>
                      <a:pt x="1548" y="395"/>
                    </a:lnTo>
                    <a:lnTo>
                      <a:pt x="1602" y="381"/>
                    </a:lnTo>
                    <a:lnTo>
                      <a:pt x="1655" y="366"/>
                    </a:lnTo>
                    <a:lnTo>
                      <a:pt x="1706" y="350"/>
                    </a:lnTo>
                    <a:lnTo>
                      <a:pt x="1758" y="335"/>
                    </a:lnTo>
                    <a:lnTo>
                      <a:pt x="1773" y="393"/>
                    </a:lnTo>
                    <a:lnTo>
                      <a:pt x="1792" y="456"/>
                    </a:lnTo>
                    <a:lnTo>
                      <a:pt x="1811" y="522"/>
                    </a:lnTo>
                    <a:lnTo>
                      <a:pt x="1827" y="589"/>
                    </a:lnTo>
                    <a:lnTo>
                      <a:pt x="1834" y="636"/>
                    </a:lnTo>
                    <a:lnTo>
                      <a:pt x="1837" y="686"/>
                    </a:lnTo>
                    <a:lnTo>
                      <a:pt x="1837" y="804"/>
                    </a:lnTo>
                    <a:lnTo>
                      <a:pt x="1834" y="833"/>
                    </a:lnTo>
                    <a:lnTo>
                      <a:pt x="1829" y="861"/>
                    </a:lnTo>
                    <a:lnTo>
                      <a:pt x="1818" y="885"/>
                    </a:lnTo>
                    <a:lnTo>
                      <a:pt x="1791" y="876"/>
                    </a:lnTo>
                    <a:lnTo>
                      <a:pt x="1765" y="864"/>
                    </a:lnTo>
                    <a:lnTo>
                      <a:pt x="1740" y="852"/>
                    </a:lnTo>
                    <a:lnTo>
                      <a:pt x="1714" y="842"/>
                    </a:lnTo>
                    <a:lnTo>
                      <a:pt x="1687" y="833"/>
                    </a:lnTo>
                    <a:lnTo>
                      <a:pt x="1655" y="828"/>
                    </a:lnTo>
                    <a:lnTo>
                      <a:pt x="1626" y="826"/>
                    </a:lnTo>
                    <a:lnTo>
                      <a:pt x="1597" y="828"/>
                    </a:lnTo>
                    <a:lnTo>
                      <a:pt x="1572" y="835"/>
                    </a:lnTo>
                    <a:lnTo>
                      <a:pt x="1558" y="842"/>
                    </a:lnTo>
                    <a:lnTo>
                      <a:pt x="1550" y="850"/>
                    </a:lnTo>
                    <a:lnTo>
                      <a:pt x="1546" y="852"/>
                    </a:lnTo>
                    <a:lnTo>
                      <a:pt x="1541" y="852"/>
                    </a:lnTo>
                    <a:lnTo>
                      <a:pt x="1538" y="854"/>
                    </a:lnTo>
                    <a:lnTo>
                      <a:pt x="1508" y="878"/>
                    </a:lnTo>
                    <a:lnTo>
                      <a:pt x="1484" y="909"/>
                    </a:lnTo>
                    <a:lnTo>
                      <a:pt x="1465" y="942"/>
                    </a:lnTo>
                    <a:lnTo>
                      <a:pt x="1462" y="947"/>
                    </a:lnTo>
                    <a:lnTo>
                      <a:pt x="1458" y="951"/>
                    </a:lnTo>
                    <a:lnTo>
                      <a:pt x="1456" y="956"/>
                    </a:lnTo>
                    <a:lnTo>
                      <a:pt x="1453" y="961"/>
                    </a:lnTo>
                    <a:lnTo>
                      <a:pt x="1448" y="984"/>
                    </a:lnTo>
                    <a:lnTo>
                      <a:pt x="1442" y="1008"/>
                    </a:lnTo>
                    <a:lnTo>
                      <a:pt x="1441" y="1011"/>
                    </a:lnTo>
                    <a:lnTo>
                      <a:pt x="1437" y="1017"/>
                    </a:lnTo>
                    <a:lnTo>
                      <a:pt x="1434" y="1027"/>
                    </a:lnTo>
                    <a:lnTo>
                      <a:pt x="1427" y="1072"/>
                    </a:lnTo>
                    <a:lnTo>
                      <a:pt x="1422" y="1122"/>
                    </a:lnTo>
                    <a:lnTo>
                      <a:pt x="1422" y="1174"/>
                    </a:lnTo>
                    <a:lnTo>
                      <a:pt x="1423" y="1226"/>
                    </a:lnTo>
                    <a:lnTo>
                      <a:pt x="1430" y="1273"/>
                    </a:lnTo>
                    <a:lnTo>
                      <a:pt x="1439" y="1314"/>
                    </a:lnTo>
                    <a:lnTo>
                      <a:pt x="1444" y="1333"/>
                    </a:lnTo>
                    <a:lnTo>
                      <a:pt x="1451" y="1354"/>
                    </a:lnTo>
                    <a:lnTo>
                      <a:pt x="1460" y="1375"/>
                    </a:lnTo>
                    <a:lnTo>
                      <a:pt x="1468" y="1390"/>
                    </a:lnTo>
                    <a:lnTo>
                      <a:pt x="1472" y="1392"/>
                    </a:lnTo>
                    <a:lnTo>
                      <a:pt x="1474" y="1394"/>
                    </a:lnTo>
                    <a:lnTo>
                      <a:pt x="1477" y="1396"/>
                    </a:lnTo>
                    <a:lnTo>
                      <a:pt x="1479" y="1399"/>
                    </a:lnTo>
                    <a:lnTo>
                      <a:pt x="1479" y="1404"/>
                    </a:lnTo>
                    <a:lnTo>
                      <a:pt x="1481" y="1406"/>
                    </a:lnTo>
                    <a:lnTo>
                      <a:pt x="1493" y="1422"/>
                    </a:lnTo>
                    <a:lnTo>
                      <a:pt x="1507" y="1437"/>
                    </a:lnTo>
                    <a:lnTo>
                      <a:pt x="1519" y="1449"/>
                    </a:lnTo>
                    <a:lnTo>
                      <a:pt x="1524" y="1451"/>
                    </a:lnTo>
                    <a:lnTo>
                      <a:pt x="1527" y="1453"/>
                    </a:lnTo>
                    <a:lnTo>
                      <a:pt x="1538" y="1456"/>
                    </a:lnTo>
                    <a:lnTo>
                      <a:pt x="1543" y="1460"/>
                    </a:lnTo>
                    <a:lnTo>
                      <a:pt x="1546" y="1461"/>
                    </a:lnTo>
                    <a:lnTo>
                      <a:pt x="1553" y="1468"/>
                    </a:lnTo>
                    <a:lnTo>
                      <a:pt x="1576" y="1475"/>
                    </a:lnTo>
                    <a:lnTo>
                      <a:pt x="1597" y="1479"/>
                    </a:lnTo>
                    <a:lnTo>
                      <a:pt x="1626" y="1479"/>
                    </a:lnTo>
                    <a:lnTo>
                      <a:pt x="1650" y="1474"/>
                    </a:lnTo>
                    <a:lnTo>
                      <a:pt x="1695" y="1453"/>
                    </a:lnTo>
                    <a:lnTo>
                      <a:pt x="1714" y="1441"/>
                    </a:lnTo>
                    <a:lnTo>
                      <a:pt x="1735" y="1430"/>
                    </a:lnTo>
                    <a:lnTo>
                      <a:pt x="1756" y="1418"/>
                    </a:lnTo>
                    <a:lnTo>
                      <a:pt x="1778" y="1410"/>
                    </a:lnTo>
                    <a:lnTo>
                      <a:pt x="1804" y="1403"/>
                    </a:lnTo>
                    <a:lnTo>
                      <a:pt x="1834" y="1399"/>
                    </a:lnTo>
                    <a:lnTo>
                      <a:pt x="1841" y="1423"/>
                    </a:lnTo>
                    <a:lnTo>
                      <a:pt x="1842" y="1449"/>
                    </a:lnTo>
                    <a:lnTo>
                      <a:pt x="1842" y="1560"/>
                    </a:lnTo>
                    <a:lnTo>
                      <a:pt x="1836" y="1640"/>
                    </a:lnTo>
                    <a:lnTo>
                      <a:pt x="1825" y="1716"/>
                    </a:lnTo>
                    <a:lnTo>
                      <a:pt x="1811" y="1787"/>
                    </a:lnTo>
                    <a:lnTo>
                      <a:pt x="1794" y="1854"/>
                    </a:lnTo>
                    <a:lnTo>
                      <a:pt x="1777" y="1917"/>
                    </a:lnTo>
                    <a:lnTo>
                      <a:pt x="1773" y="1934"/>
                    </a:lnTo>
                    <a:lnTo>
                      <a:pt x="1763" y="1969"/>
                    </a:lnTo>
                    <a:lnTo>
                      <a:pt x="1752" y="1982"/>
                    </a:lnTo>
                    <a:lnTo>
                      <a:pt x="1707" y="1967"/>
                    </a:lnTo>
                    <a:lnTo>
                      <a:pt x="1659" y="1957"/>
                    </a:lnTo>
                    <a:lnTo>
                      <a:pt x="1610" y="1944"/>
                    </a:lnTo>
                    <a:lnTo>
                      <a:pt x="1564" y="1932"/>
                    </a:lnTo>
                    <a:lnTo>
                      <a:pt x="1515" y="1918"/>
                    </a:lnTo>
                    <a:lnTo>
                      <a:pt x="1465" y="1910"/>
                    </a:lnTo>
                    <a:lnTo>
                      <a:pt x="1415" y="1905"/>
                    </a:lnTo>
                    <a:lnTo>
                      <a:pt x="1359" y="1899"/>
                    </a:lnTo>
                    <a:lnTo>
                      <a:pt x="1295" y="1898"/>
                    </a:lnTo>
                    <a:lnTo>
                      <a:pt x="1186" y="1898"/>
                    </a:lnTo>
                    <a:lnTo>
                      <a:pt x="1162" y="1901"/>
                    </a:lnTo>
                    <a:lnTo>
                      <a:pt x="1143" y="1908"/>
                    </a:lnTo>
                    <a:lnTo>
                      <a:pt x="1131" y="1917"/>
                    </a:lnTo>
                    <a:lnTo>
                      <a:pt x="1124" y="1932"/>
                    </a:lnTo>
                    <a:lnTo>
                      <a:pt x="1122" y="1951"/>
                    </a:lnTo>
                    <a:lnTo>
                      <a:pt x="1124" y="1970"/>
                    </a:lnTo>
                    <a:lnTo>
                      <a:pt x="1127" y="1991"/>
                    </a:lnTo>
                    <a:lnTo>
                      <a:pt x="1134" y="2012"/>
                    </a:lnTo>
                    <a:lnTo>
                      <a:pt x="1145" y="2033"/>
                    </a:lnTo>
                    <a:lnTo>
                      <a:pt x="1153" y="2052"/>
                    </a:lnTo>
                    <a:lnTo>
                      <a:pt x="1162" y="2069"/>
                    </a:lnTo>
                    <a:lnTo>
                      <a:pt x="1174" y="2088"/>
                    </a:lnTo>
                    <a:lnTo>
                      <a:pt x="1195" y="2133"/>
                    </a:lnTo>
                    <a:lnTo>
                      <a:pt x="1202" y="2156"/>
                    </a:lnTo>
                    <a:lnTo>
                      <a:pt x="1204" y="2175"/>
                    </a:lnTo>
                    <a:lnTo>
                      <a:pt x="1198" y="2199"/>
                    </a:lnTo>
                    <a:lnTo>
                      <a:pt x="1188" y="2221"/>
                    </a:lnTo>
                    <a:lnTo>
                      <a:pt x="1171" y="2242"/>
                    </a:lnTo>
                    <a:lnTo>
                      <a:pt x="1152" y="2261"/>
                    </a:lnTo>
                    <a:lnTo>
                      <a:pt x="1131" y="2275"/>
                    </a:lnTo>
                    <a:lnTo>
                      <a:pt x="1096" y="2292"/>
                    </a:lnTo>
                    <a:lnTo>
                      <a:pt x="1055" y="2304"/>
                    </a:lnTo>
                    <a:lnTo>
                      <a:pt x="1008" y="2313"/>
                    </a:lnTo>
                    <a:lnTo>
                      <a:pt x="958" y="2318"/>
                    </a:lnTo>
                    <a:lnTo>
                      <a:pt x="907" y="2318"/>
                    </a:lnTo>
                    <a:lnTo>
                      <a:pt x="857" y="2315"/>
                    </a:lnTo>
                    <a:lnTo>
                      <a:pt x="811" y="2310"/>
                    </a:lnTo>
                    <a:lnTo>
                      <a:pt x="767" y="2299"/>
                    </a:lnTo>
                    <a:lnTo>
                      <a:pt x="731" y="2285"/>
                    </a:lnTo>
                    <a:lnTo>
                      <a:pt x="717" y="2279"/>
                    </a:lnTo>
                    <a:lnTo>
                      <a:pt x="700" y="2268"/>
                    </a:lnTo>
                    <a:lnTo>
                      <a:pt x="682" y="2256"/>
                    </a:lnTo>
                    <a:lnTo>
                      <a:pt x="669" y="2244"/>
                    </a:lnTo>
                    <a:lnTo>
                      <a:pt x="648" y="2220"/>
                    </a:lnTo>
                    <a:lnTo>
                      <a:pt x="639" y="2206"/>
                    </a:lnTo>
                    <a:lnTo>
                      <a:pt x="629" y="2175"/>
                    </a:lnTo>
                    <a:lnTo>
                      <a:pt x="627" y="2142"/>
                    </a:lnTo>
                    <a:lnTo>
                      <a:pt x="632" y="2111"/>
                    </a:lnTo>
                    <a:lnTo>
                      <a:pt x="641" y="2079"/>
                    </a:lnTo>
                    <a:lnTo>
                      <a:pt x="651" y="2052"/>
                    </a:lnTo>
                    <a:lnTo>
                      <a:pt x="660" y="2031"/>
                    </a:lnTo>
                    <a:lnTo>
                      <a:pt x="669" y="2012"/>
                    </a:lnTo>
                    <a:lnTo>
                      <a:pt x="677" y="1991"/>
                    </a:lnTo>
                    <a:lnTo>
                      <a:pt x="684" y="1969"/>
                    </a:lnTo>
                    <a:lnTo>
                      <a:pt x="686" y="1944"/>
                    </a:lnTo>
                    <a:lnTo>
                      <a:pt x="670" y="1929"/>
                    </a:lnTo>
                    <a:lnTo>
                      <a:pt x="649" y="1917"/>
                    </a:lnTo>
                    <a:lnTo>
                      <a:pt x="627" y="1910"/>
                    </a:lnTo>
                    <a:lnTo>
                      <a:pt x="601" y="1906"/>
                    </a:lnTo>
                    <a:lnTo>
                      <a:pt x="575" y="1905"/>
                    </a:lnTo>
                    <a:lnTo>
                      <a:pt x="547" y="1903"/>
                    </a:lnTo>
                    <a:lnTo>
                      <a:pt x="488" y="1901"/>
                    </a:lnTo>
                    <a:lnTo>
                      <a:pt x="430" y="1905"/>
                    </a:lnTo>
                    <a:lnTo>
                      <a:pt x="374" y="1910"/>
                    </a:lnTo>
                    <a:lnTo>
                      <a:pt x="312" y="1920"/>
                    </a:lnTo>
                    <a:lnTo>
                      <a:pt x="251" y="1936"/>
                    </a:lnTo>
                    <a:lnTo>
                      <a:pt x="196" y="1953"/>
                    </a:lnTo>
                    <a:lnTo>
                      <a:pt x="140" y="1969"/>
                    </a:lnTo>
                    <a:lnTo>
                      <a:pt x="87" y="1982"/>
                    </a:lnTo>
                    <a:lnTo>
                      <a:pt x="71" y="1924"/>
                    </a:lnTo>
                    <a:lnTo>
                      <a:pt x="50" y="1861"/>
                    </a:lnTo>
                    <a:lnTo>
                      <a:pt x="31" y="1796"/>
                    </a:lnTo>
                    <a:lnTo>
                      <a:pt x="14" y="1726"/>
                    </a:lnTo>
                    <a:lnTo>
                      <a:pt x="5" y="1657"/>
                    </a:lnTo>
                    <a:lnTo>
                      <a:pt x="4" y="1598"/>
                    </a:lnTo>
                    <a:lnTo>
                      <a:pt x="5" y="1538"/>
                    </a:lnTo>
                    <a:lnTo>
                      <a:pt x="9" y="1482"/>
                    </a:lnTo>
                    <a:lnTo>
                      <a:pt x="14" y="1456"/>
                    </a:lnTo>
                    <a:lnTo>
                      <a:pt x="24" y="1434"/>
                    </a:lnTo>
                    <a:lnTo>
                      <a:pt x="57" y="1446"/>
                    </a:lnTo>
                    <a:lnTo>
                      <a:pt x="89" y="1461"/>
                    </a:lnTo>
                    <a:lnTo>
                      <a:pt x="120" y="1474"/>
                    </a:lnTo>
                    <a:lnTo>
                      <a:pt x="153" y="1486"/>
                    </a:lnTo>
                    <a:lnTo>
                      <a:pt x="184" y="1494"/>
                    </a:lnTo>
                    <a:lnTo>
                      <a:pt x="218" y="1496"/>
                    </a:lnTo>
                    <a:lnTo>
                      <a:pt x="255" y="1491"/>
                    </a:lnTo>
                    <a:lnTo>
                      <a:pt x="281" y="1480"/>
                    </a:lnTo>
                    <a:lnTo>
                      <a:pt x="308" y="1465"/>
                    </a:lnTo>
                    <a:lnTo>
                      <a:pt x="333" y="1446"/>
                    </a:lnTo>
                    <a:lnTo>
                      <a:pt x="352" y="1425"/>
                    </a:lnTo>
                    <a:lnTo>
                      <a:pt x="355" y="1418"/>
                    </a:lnTo>
                    <a:lnTo>
                      <a:pt x="355" y="1415"/>
                    </a:lnTo>
                    <a:lnTo>
                      <a:pt x="357" y="1410"/>
                    </a:lnTo>
                    <a:lnTo>
                      <a:pt x="359" y="1406"/>
                    </a:lnTo>
                    <a:lnTo>
                      <a:pt x="367" y="1397"/>
                    </a:lnTo>
                    <a:lnTo>
                      <a:pt x="372" y="1394"/>
                    </a:lnTo>
                    <a:lnTo>
                      <a:pt x="374" y="1390"/>
                    </a:lnTo>
                    <a:lnTo>
                      <a:pt x="381" y="1373"/>
                    </a:lnTo>
                    <a:lnTo>
                      <a:pt x="390" y="1352"/>
                    </a:lnTo>
                    <a:lnTo>
                      <a:pt x="398" y="1333"/>
                    </a:lnTo>
                    <a:lnTo>
                      <a:pt x="405" y="1314"/>
                    </a:lnTo>
                    <a:lnTo>
                      <a:pt x="414" y="1275"/>
                    </a:lnTo>
                    <a:lnTo>
                      <a:pt x="419" y="1231"/>
                    </a:lnTo>
                    <a:lnTo>
                      <a:pt x="423" y="1183"/>
                    </a:lnTo>
                    <a:lnTo>
                      <a:pt x="419" y="1089"/>
                    </a:lnTo>
                    <a:lnTo>
                      <a:pt x="414" y="1046"/>
                    </a:lnTo>
                    <a:lnTo>
                      <a:pt x="405" y="1008"/>
                    </a:lnTo>
                    <a:lnTo>
                      <a:pt x="392" y="966"/>
                    </a:lnTo>
                    <a:lnTo>
                      <a:pt x="383" y="946"/>
                    </a:lnTo>
                    <a:lnTo>
                      <a:pt x="374" y="930"/>
                    </a:lnTo>
                    <a:lnTo>
                      <a:pt x="372" y="928"/>
                    </a:lnTo>
                    <a:lnTo>
                      <a:pt x="369" y="928"/>
                    </a:lnTo>
                    <a:lnTo>
                      <a:pt x="367" y="927"/>
                    </a:lnTo>
                    <a:lnTo>
                      <a:pt x="364" y="920"/>
                    </a:lnTo>
                    <a:lnTo>
                      <a:pt x="364" y="918"/>
                    </a:lnTo>
                    <a:lnTo>
                      <a:pt x="362" y="914"/>
                    </a:lnTo>
                    <a:lnTo>
                      <a:pt x="343" y="894"/>
                    </a:lnTo>
                    <a:lnTo>
                      <a:pt x="324" y="875"/>
                    </a:lnTo>
                    <a:lnTo>
                      <a:pt x="301" y="861"/>
                    </a:lnTo>
                    <a:lnTo>
                      <a:pt x="296" y="857"/>
                    </a:lnTo>
                    <a:lnTo>
                      <a:pt x="291" y="856"/>
                    </a:lnTo>
                    <a:lnTo>
                      <a:pt x="288" y="852"/>
                    </a:lnTo>
                    <a:lnTo>
                      <a:pt x="256" y="842"/>
                    </a:lnTo>
                    <a:lnTo>
                      <a:pt x="236" y="840"/>
                    </a:lnTo>
                    <a:lnTo>
                      <a:pt x="215" y="843"/>
                    </a:lnTo>
                    <a:lnTo>
                      <a:pt x="196" y="849"/>
                    </a:lnTo>
                    <a:lnTo>
                      <a:pt x="175" y="857"/>
                    </a:lnTo>
                    <a:lnTo>
                      <a:pt x="146" y="871"/>
                    </a:lnTo>
                    <a:lnTo>
                      <a:pt x="121" y="885"/>
                    </a:lnTo>
                    <a:lnTo>
                      <a:pt x="80" y="906"/>
                    </a:lnTo>
                    <a:lnTo>
                      <a:pt x="57" y="914"/>
                    </a:lnTo>
                    <a:lnTo>
                      <a:pt x="33" y="920"/>
                    </a:lnTo>
                    <a:lnTo>
                      <a:pt x="5" y="920"/>
                    </a:lnTo>
                    <a:lnTo>
                      <a:pt x="0" y="835"/>
                    </a:lnTo>
                    <a:lnTo>
                      <a:pt x="2" y="753"/>
                    </a:lnTo>
                    <a:lnTo>
                      <a:pt x="9" y="676"/>
                    </a:lnTo>
                    <a:lnTo>
                      <a:pt x="19" y="601"/>
                    </a:lnTo>
                    <a:lnTo>
                      <a:pt x="33" y="530"/>
                    </a:lnTo>
                    <a:lnTo>
                      <a:pt x="50" y="463"/>
                    </a:lnTo>
                    <a:lnTo>
                      <a:pt x="68" y="400"/>
                    </a:lnTo>
                    <a:lnTo>
                      <a:pt x="71" y="385"/>
                    </a:lnTo>
                    <a:lnTo>
                      <a:pt x="75" y="367"/>
                    </a:lnTo>
                    <a:lnTo>
                      <a:pt x="82" y="354"/>
                    </a:lnTo>
                    <a:lnTo>
                      <a:pt x="90" y="340"/>
                    </a:lnTo>
                    <a:lnTo>
                      <a:pt x="158" y="359"/>
                    </a:lnTo>
                    <a:lnTo>
                      <a:pt x="229" y="378"/>
                    </a:lnTo>
                    <a:lnTo>
                      <a:pt x="303" y="395"/>
                    </a:lnTo>
                    <a:lnTo>
                      <a:pt x="383" y="409"/>
                    </a:lnTo>
                    <a:lnTo>
                      <a:pt x="464" y="419"/>
                    </a:lnTo>
                    <a:lnTo>
                      <a:pt x="551" y="425"/>
                    </a:lnTo>
                    <a:lnTo>
                      <a:pt x="639" y="423"/>
                    </a:lnTo>
                    <a:lnTo>
                      <a:pt x="669" y="421"/>
                    </a:lnTo>
                    <a:lnTo>
                      <a:pt x="691" y="416"/>
                    </a:lnTo>
                    <a:lnTo>
                      <a:pt x="707" y="406"/>
                    </a:lnTo>
                    <a:lnTo>
                      <a:pt x="717" y="388"/>
                    </a:lnTo>
                    <a:lnTo>
                      <a:pt x="720" y="361"/>
                    </a:lnTo>
                    <a:lnTo>
                      <a:pt x="717" y="331"/>
                    </a:lnTo>
                    <a:lnTo>
                      <a:pt x="707" y="298"/>
                    </a:lnTo>
                    <a:lnTo>
                      <a:pt x="689" y="269"/>
                    </a:lnTo>
                    <a:lnTo>
                      <a:pt x="674" y="239"/>
                    </a:lnTo>
                    <a:lnTo>
                      <a:pt x="658" y="212"/>
                    </a:lnTo>
                    <a:lnTo>
                      <a:pt x="648" y="189"/>
                    </a:lnTo>
                    <a:lnTo>
                      <a:pt x="641" y="167"/>
                    </a:lnTo>
                    <a:lnTo>
                      <a:pt x="639" y="142"/>
                    </a:lnTo>
                    <a:lnTo>
                      <a:pt x="646" y="120"/>
                    </a:lnTo>
                    <a:lnTo>
                      <a:pt x="658" y="97"/>
                    </a:lnTo>
                    <a:lnTo>
                      <a:pt x="674" y="78"/>
                    </a:lnTo>
                    <a:lnTo>
                      <a:pt x="701" y="54"/>
                    </a:lnTo>
                    <a:lnTo>
                      <a:pt x="734" y="35"/>
                    </a:lnTo>
                    <a:lnTo>
                      <a:pt x="772" y="21"/>
                    </a:lnTo>
                    <a:lnTo>
                      <a:pt x="812" y="13"/>
                    </a:lnTo>
                    <a:lnTo>
                      <a:pt x="854" y="6"/>
                    </a:lnTo>
                    <a:lnTo>
                      <a:pt x="897" y="0"/>
                    </a:lnTo>
                    <a:close/>
                  </a:path>
                </a:pathLst>
              </a:custGeom>
              <a:solidFill>
                <a:srgbClr val="DEA72F"/>
              </a:solidFill>
              <a:ln>
                <a:solidFill>
                  <a:srgbClr val="DEA72F"/>
                </a:solidFill>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sz="1100" kern="0" dirty="0">
                  <a:solidFill>
                    <a:sysClr val="windowText" lastClr="000000"/>
                  </a:solidFill>
                  <a:latin typeface="Verdana"/>
                </a:endParaRPr>
              </a:p>
            </p:txBody>
          </p:sp>
          <p:sp>
            <p:nvSpPr>
              <p:cNvPr id="17" name="Rectangle 56">
                <a:extLst>
                  <a:ext uri="{FF2B5EF4-FFF2-40B4-BE49-F238E27FC236}">
                    <a16:creationId xmlns:a16="http://schemas.microsoft.com/office/drawing/2014/main" id="{A9B86E34-08C1-35D0-0909-4D4617F6D4DA}"/>
                  </a:ext>
                </a:extLst>
              </p:cNvPr>
              <p:cNvSpPr>
                <a:spLocks noChangeArrowheads="1"/>
              </p:cNvSpPr>
              <p:nvPr/>
            </p:nvSpPr>
            <p:spPr bwMode="gray">
              <a:xfrm>
                <a:off x="5391082" y="2853398"/>
                <a:ext cx="761884" cy="965352"/>
              </a:xfrm>
              <a:prstGeom prst="rect">
                <a:avLst/>
              </a:prstGeom>
              <a:noFill/>
              <a:ln w="19050" algn="ctr">
                <a:noFill/>
                <a:miter lim="800000"/>
                <a:headEnd/>
                <a:tailEnd/>
              </a:ln>
              <a:effectLst/>
            </p:spPr>
            <p:txBody>
              <a:bodyPr lIns="72000" tIns="72000" rIns="72000" bIns="72000" anchor="ctr"/>
              <a:lstStyle/>
              <a:p>
                <a:pPr algn="ctr" fontAlgn="auto">
                  <a:spcBef>
                    <a:spcPts val="0"/>
                  </a:spcBef>
                  <a:spcAft>
                    <a:spcPts val="0"/>
                  </a:spcAft>
                  <a:defRPr/>
                </a:pPr>
                <a:r>
                  <a:rPr lang="fr-FR" sz="1200" b="1" dirty="0">
                    <a:solidFill>
                      <a:schemeClr val="bg1"/>
                    </a:solidFill>
                    <a:latin typeface="Microsoft JhengHei UI" panose="020B0604030504040204" pitchFamily="34" charset="-120"/>
                    <a:ea typeface="Microsoft JhengHei UI" panose="020B0604030504040204" pitchFamily="34" charset="-120"/>
                    <a:cs typeface="Arial" pitchFamily="34" charset="0"/>
                  </a:rPr>
                  <a:t>Langues</a:t>
                </a:r>
                <a:endParaRPr lang="en-US" sz="1200" b="1" dirty="0">
                  <a:solidFill>
                    <a:schemeClr val="bg1"/>
                  </a:solidFill>
                  <a:latin typeface="Microsoft JhengHei UI" panose="020B0604030504040204" pitchFamily="34" charset="-120"/>
                  <a:ea typeface="Microsoft JhengHei UI" panose="020B0604030504040204" pitchFamily="34" charset="-120"/>
                  <a:cs typeface="Arial" pitchFamily="34" charset="0"/>
                </a:endParaRPr>
              </a:p>
            </p:txBody>
          </p:sp>
        </p:grpSp>
        <p:grpSp>
          <p:nvGrpSpPr>
            <p:cNvPr id="7" name="Gruppieren 188">
              <a:extLst>
                <a:ext uri="{FF2B5EF4-FFF2-40B4-BE49-F238E27FC236}">
                  <a16:creationId xmlns:a16="http://schemas.microsoft.com/office/drawing/2014/main" id="{999E3F86-A598-A21D-F3C9-F52AFE045926}"/>
                </a:ext>
              </a:extLst>
            </p:cNvPr>
            <p:cNvGrpSpPr>
              <a:grpSpLocks/>
            </p:cNvGrpSpPr>
            <p:nvPr/>
          </p:nvGrpSpPr>
          <p:grpSpPr bwMode="auto">
            <a:xfrm>
              <a:off x="3813048" y="3288402"/>
              <a:ext cx="1523768" cy="1211325"/>
              <a:chOff x="6114925" y="2719906"/>
              <a:chExt cx="1523768" cy="1211325"/>
            </a:xfrm>
          </p:grpSpPr>
          <p:sp>
            <p:nvSpPr>
              <p:cNvPr id="14" name="Freeform 52">
                <a:extLst>
                  <a:ext uri="{FF2B5EF4-FFF2-40B4-BE49-F238E27FC236}">
                    <a16:creationId xmlns:a16="http://schemas.microsoft.com/office/drawing/2014/main" id="{FD5DCAD9-8380-4C34-8A75-7097E0362D0C}"/>
                  </a:ext>
                </a:extLst>
              </p:cNvPr>
              <p:cNvSpPr>
                <a:spLocks/>
              </p:cNvSpPr>
              <p:nvPr/>
            </p:nvSpPr>
            <p:spPr bwMode="gray">
              <a:xfrm>
                <a:off x="6114925" y="2719906"/>
                <a:ext cx="1523768" cy="1211325"/>
              </a:xfrm>
              <a:custGeom>
                <a:avLst/>
                <a:gdLst/>
                <a:ahLst/>
                <a:cxnLst>
                  <a:cxn ang="0">
                    <a:pos x="1816" y="41"/>
                  </a:cxn>
                  <a:cxn ang="0">
                    <a:pos x="1979" y="90"/>
                  </a:cxn>
                  <a:cxn ang="0">
                    <a:pos x="1896" y="547"/>
                  </a:cxn>
                  <a:cxn ang="0">
                    <a:pos x="1906" y="699"/>
                  </a:cxn>
                  <a:cxn ang="0">
                    <a:pos x="2008" y="709"/>
                  </a:cxn>
                  <a:cxn ang="0">
                    <a:pos x="2150" y="642"/>
                  </a:cxn>
                  <a:cxn ang="0">
                    <a:pos x="2237" y="670"/>
                  </a:cxn>
                  <a:cxn ang="0">
                    <a:pos x="2308" y="824"/>
                  </a:cxn>
                  <a:cxn ang="0">
                    <a:pos x="2310" y="1004"/>
                  </a:cxn>
                  <a:cxn ang="0">
                    <a:pos x="2273" y="1133"/>
                  </a:cxn>
                  <a:cxn ang="0">
                    <a:pos x="2256" y="1158"/>
                  </a:cxn>
                  <a:cxn ang="0">
                    <a:pos x="2140" y="1220"/>
                  </a:cxn>
                  <a:cxn ang="0">
                    <a:pos x="2015" y="1177"/>
                  </a:cxn>
                  <a:cxn ang="0">
                    <a:pos x="1922" y="1177"/>
                  </a:cxn>
                  <a:cxn ang="0">
                    <a:pos x="1897" y="1339"/>
                  </a:cxn>
                  <a:cxn ang="0">
                    <a:pos x="1927" y="1570"/>
                  </a:cxn>
                  <a:cxn ang="0">
                    <a:pos x="1858" y="1795"/>
                  </a:cxn>
                  <a:cxn ang="0">
                    <a:pos x="1539" y="1840"/>
                  </a:cxn>
                  <a:cxn ang="0">
                    <a:pos x="1444" y="1786"/>
                  </a:cxn>
                  <a:cxn ang="0">
                    <a:pos x="1492" y="1620"/>
                  </a:cxn>
                  <a:cxn ang="0">
                    <a:pos x="1407" y="1483"/>
                  </a:cxn>
                  <a:cxn ang="0">
                    <a:pos x="1162" y="1423"/>
                  </a:cxn>
                  <a:cxn ang="0">
                    <a:pos x="931" y="1471"/>
                  </a:cxn>
                  <a:cxn ang="0">
                    <a:pos x="848" y="1561"/>
                  </a:cxn>
                  <a:cxn ang="0">
                    <a:pos x="859" y="1679"/>
                  </a:cxn>
                  <a:cxn ang="0">
                    <a:pos x="914" y="1805"/>
                  </a:cxn>
                  <a:cxn ang="0">
                    <a:pos x="758" y="1841"/>
                  </a:cxn>
                  <a:cxn ang="0">
                    <a:pos x="336" y="1757"/>
                  </a:cxn>
                  <a:cxn ang="0">
                    <a:pos x="412" y="1423"/>
                  </a:cxn>
                  <a:cxn ang="0">
                    <a:pos x="421" y="1184"/>
                  </a:cxn>
                  <a:cxn ang="0">
                    <a:pos x="363" y="1123"/>
                  </a:cxn>
                  <a:cxn ang="0">
                    <a:pos x="266" y="1152"/>
                  </a:cxn>
                  <a:cxn ang="0">
                    <a:pos x="147" y="1208"/>
                  </a:cxn>
                  <a:cxn ang="0">
                    <a:pos x="62" y="1161"/>
                  </a:cxn>
                  <a:cxn ang="0">
                    <a:pos x="53" y="1144"/>
                  </a:cxn>
                  <a:cxn ang="0">
                    <a:pos x="21" y="1076"/>
                  </a:cxn>
                  <a:cxn ang="0">
                    <a:pos x="8" y="820"/>
                  </a:cxn>
                  <a:cxn ang="0">
                    <a:pos x="78" y="666"/>
                  </a:cxn>
                  <a:cxn ang="0">
                    <a:pos x="216" y="635"/>
                  </a:cxn>
                  <a:cxn ang="0">
                    <a:pos x="351" y="685"/>
                  </a:cxn>
                  <a:cxn ang="0">
                    <a:pos x="408" y="623"/>
                  </a:cxn>
                  <a:cxn ang="0">
                    <a:pos x="414" y="429"/>
                  </a:cxn>
                  <a:cxn ang="0">
                    <a:pos x="348" y="136"/>
                  </a:cxn>
                  <a:cxn ang="0">
                    <a:pos x="588" y="17"/>
                  </a:cxn>
                  <a:cxn ang="0">
                    <a:pos x="829" y="10"/>
                  </a:cxn>
                  <a:cxn ang="0">
                    <a:pos x="843" y="128"/>
                  </a:cxn>
                  <a:cxn ang="0">
                    <a:pos x="824" y="251"/>
                  </a:cxn>
                  <a:cxn ang="0">
                    <a:pos x="878" y="339"/>
                  </a:cxn>
                  <a:cxn ang="0">
                    <a:pos x="895" y="353"/>
                  </a:cxn>
                  <a:cxn ang="0">
                    <a:pos x="912" y="361"/>
                  </a:cxn>
                  <a:cxn ang="0">
                    <a:pos x="973" y="394"/>
                  </a:cxn>
                  <a:cxn ang="0">
                    <a:pos x="1212" y="420"/>
                  </a:cxn>
                  <a:cxn ang="0">
                    <a:pos x="1376" y="382"/>
                  </a:cxn>
                  <a:cxn ang="0">
                    <a:pos x="1442" y="327"/>
                  </a:cxn>
                  <a:cxn ang="0">
                    <a:pos x="1475" y="214"/>
                  </a:cxn>
                  <a:cxn ang="0">
                    <a:pos x="1437" y="123"/>
                  </a:cxn>
                  <a:cxn ang="0">
                    <a:pos x="1402" y="60"/>
                  </a:cxn>
                </a:cxnLst>
                <a:rect l="0" t="0" r="r" b="b"/>
                <a:pathLst>
                  <a:path w="2318" h="1845">
                    <a:moveTo>
                      <a:pt x="1489" y="0"/>
                    </a:moveTo>
                    <a:lnTo>
                      <a:pt x="1577" y="3"/>
                    </a:lnTo>
                    <a:lnTo>
                      <a:pt x="1662" y="12"/>
                    </a:lnTo>
                    <a:lnTo>
                      <a:pt x="1742" y="24"/>
                    </a:lnTo>
                    <a:lnTo>
                      <a:pt x="1816" y="41"/>
                    </a:lnTo>
                    <a:lnTo>
                      <a:pt x="1884" y="58"/>
                    </a:lnTo>
                    <a:lnTo>
                      <a:pt x="1910" y="65"/>
                    </a:lnTo>
                    <a:lnTo>
                      <a:pt x="1936" y="71"/>
                    </a:lnTo>
                    <a:lnTo>
                      <a:pt x="1958" y="79"/>
                    </a:lnTo>
                    <a:lnTo>
                      <a:pt x="1979" y="90"/>
                    </a:lnTo>
                    <a:lnTo>
                      <a:pt x="1949" y="195"/>
                    </a:lnTo>
                    <a:lnTo>
                      <a:pt x="1922" y="301"/>
                    </a:lnTo>
                    <a:lnTo>
                      <a:pt x="1908" y="379"/>
                    </a:lnTo>
                    <a:lnTo>
                      <a:pt x="1899" y="460"/>
                    </a:lnTo>
                    <a:lnTo>
                      <a:pt x="1896" y="547"/>
                    </a:lnTo>
                    <a:lnTo>
                      <a:pt x="1894" y="573"/>
                    </a:lnTo>
                    <a:lnTo>
                      <a:pt x="1894" y="630"/>
                    </a:lnTo>
                    <a:lnTo>
                      <a:pt x="1896" y="657"/>
                    </a:lnTo>
                    <a:lnTo>
                      <a:pt x="1899" y="682"/>
                    </a:lnTo>
                    <a:lnTo>
                      <a:pt x="1906" y="699"/>
                    </a:lnTo>
                    <a:lnTo>
                      <a:pt x="1915" y="711"/>
                    </a:lnTo>
                    <a:lnTo>
                      <a:pt x="1937" y="721"/>
                    </a:lnTo>
                    <a:lnTo>
                      <a:pt x="1960" y="721"/>
                    </a:lnTo>
                    <a:lnTo>
                      <a:pt x="1984" y="718"/>
                    </a:lnTo>
                    <a:lnTo>
                      <a:pt x="2008" y="709"/>
                    </a:lnTo>
                    <a:lnTo>
                      <a:pt x="2029" y="699"/>
                    </a:lnTo>
                    <a:lnTo>
                      <a:pt x="2048" y="689"/>
                    </a:lnTo>
                    <a:lnTo>
                      <a:pt x="2107" y="661"/>
                    </a:lnTo>
                    <a:lnTo>
                      <a:pt x="2129" y="650"/>
                    </a:lnTo>
                    <a:lnTo>
                      <a:pt x="2150" y="642"/>
                    </a:lnTo>
                    <a:lnTo>
                      <a:pt x="2171" y="638"/>
                    </a:lnTo>
                    <a:lnTo>
                      <a:pt x="2187" y="642"/>
                    </a:lnTo>
                    <a:lnTo>
                      <a:pt x="2204" y="649"/>
                    </a:lnTo>
                    <a:lnTo>
                      <a:pt x="2221" y="659"/>
                    </a:lnTo>
                    <a:lnTo>
                      <a:pt x="2237" y="670"/>
                    </a:lnTo>
                    <a:lnTo>
                      <a:pt x="2254" y="689"/>
                    </a:lnTo>
                    <a:lnTo>
                      <a:pt x="2268" y="708"/>
                    </a:lnTo>
                    <a:lnTo>
                      <a:pt x="2285" y="742"/>
                    </a:lnTo>
                    <a:lnTo>
                      <a:pt x="2299" y="782"/>
                    </a:lnTo>
                    <a:lnTo>
                      <a:pt x="2308" y="824"/>
                    </a:lnTo>
                    <a:lnTo>
                      <a:pt x="2315" y="869"/>
                    </a:lnTo>
                    <a:lnTo>
                      <a:pt x="2318" y="912"/>
                    </a:lnTo>
                    <a:lnTo>
                      <a:pt x="2318" y="931"/>
                    </a:lnTo>
                    <a:lnTo>
                      <a:pt x="2315" y="966"/>
                    </a:lnTo>
                    <a:lnTo>
                      <a:pt x="2310" y="1004"/>
                    </a:lnTo>
                    <a:lnTo>
                      <a:pt x="2303" y="1042"/>
                    </a:lnTo>
                    <a:lnTo>
                      <a:pt x="2296" y="1075"/>
                    </a:lnTo>
                    <a:lnTo>
                      <a:pt x="2287" y="1104"/>
                    </a:lnTo>
                    <a:lnTo>
                      <a:pt x="2275" y="1130"/>
                    </a:lnTo>
                    <a:lnTo>
                      <a:pt x="2273" y="1133"/>
                    </a:lnTo>
                    <a:lnTo>
                      <a:pt x="2270" y="1135"/>
                    </a:lnTo>
                    <a:lnTo>
                      <a:pt x="2266" y="1139"/>
                    </a:lnTo>
                    <a:lnTo>
                      <a:pt x="2261" y="1149"/>
                    </a:lnTo>
                    <a:lnTo>
                      <a:pt x="2258" y="1154"/>
                    </a:lnTo>
                    <a:lnTo>
                      <a:pt x="2256" y="1158"/>
                    </a:lnTo>
                    <a:lnTo>
                      <a:pt x="2239" y="1178"/>
                    </a:lnTo>
                    <a:lnTo>
                      <a:pt x="2218" y="1196"/>
                    </a:lnTo>
                    <a:lnTo>
                      <a:pt x="2194" y="1211"/>
                    </a:lnTo>
                    <a:lnTo>
                      <a:pt x="2168" y="1218"/>
                    </a:lnTo>
                    <a:lnTo>
                      <a:pt x="2140" y="1220"/>
                    </a:lnTo>
                    <a:lnTo>
                      <a:pt x="2109" y="1215"/>
                    </a:lnTo>
                    <a:lnTo>
                      <a:pt x="2079" y="1206"/>
                    </a:lnTo>
                    <a:lnTo>
                      <a:pt x="2053" y="1196"/>
                    </a:lnTo>
                    <a:lnTo>
                      <a:pt x="2034" y="1187"/>
                    </a:lnTo>
                    <a:lnTo>
                      <a:pt x="2015" y="1177"/>
                    </a:lnTo>
                    <a:lnTo>
                      <a:pt x="1994" y="1168"/>
                    </a:lnTo>
                    <a:lnTo>
                      <a:pt x="1974" y="1161"/>
                    </a:lnTo>
                    <a:lnTo>
                      <a:pt x="1955" y="1159"/>
                    </a:lnTo>
                    <a:lnTo>
                      <a:pt x="1937" y="1165"/>
                    </a:lnTo>
                    <a:lnTo>
                      <a:pt x="1922" y="1177"/>
                    </a:lnTo>
                    <a:lnTo>
                      <a:pt x="1917" y="1187"/>
                    </a:lnTo>
                    <a:lnTo>
                      <a:pt x="1910" y="1211"/>
                    </a:lnTo>
                    <a:lnTo>
                      <a:pt x="1903" y="1249"/>
                    </a:lnTo>
                    <a:lnTo>
                      <a:pt x="1897" y="1293"/>
                    </a:lnTo>
                    <a:lnTo>
                      <a:pt x="1897" y="1339"/>
                    </a:lnTo>
                    <a:lnTo>
                      <a:pt x="1899" y="1384"/>
                    </a:lnTo>
                    <a:lnTo>
                      <a:pt x="1903" y="1426"/>
                    </a:lnTo>
                    <a:lnTo>
                      <a:pt x="1906" y="1464"/>
                    </a:lnTo>
                    <a:lnTo>
                      <a:pt x="1915" y="1519"/>
                    </a:lnTo>
                    <a:lnTo>
                      <a:pt x="1927" y="1570"/>
                    </a:lnTo>
                    <a:lnTo>
                      <a:pt x="1955" y="1663"/>
                    </a:lnTo>
                    <a:lnTo>
                      <a:pt x="1967" y="1708"/>
                    </a:lnTo>
                    <a:lnTo>
                      <a:pt x="1979" y="1757"/>
                    </a:lnTo>
                    <a:lnTo>
                      <a:pt x="1920" y="1776"/>
                    </a:lnTo>
                    <a:lnTo>
                      <a:pt x="1858" y="1795"/>
                    </a:lnTo>
                    <a:lnTo>
                      <a:pt x="1792" y="1812"/>
                    </a:lnTo>
                    <a:lnTo>
                      <a:pt x="1721" y="1828"/>
                    </a:lnTo>
                    <a:lnTo>
                      <a:pt x="1648" y="1838"/>
                    </a:lnTo>
                    <a:lnTo>
                      <a:pt x="1572" y="1841"/>
                    </a:lnTo>
                    <a:lnTo>
                      <a:pt x="1539" y="1840"/>
                    </a:lnTo>
                    <a:lnTo>
                      <a:pt x="1508" y="1838"/>
                    </a:lnTo>
                    <a:lnTo>
                      <a:pt x="1478" y="1835"/>
                    </a:lnTo>
                    <a:lnTo>
                      <a:pt x="1452" y="1828"/>
                    </a:lnTo>
                    <a:lnTo>
                      <a:pt x="1430" y="1817"/>
                    </a:lnTo>
                    <a:lnTo>
                      <a:pt x="1444" y="1786"/>
                    </a:lnTo>
                    <a:lnTo>
                      <a:pt x="1458" y="1753"/>
                    </a:lnTo>
                    <a:lnTo>
                      <a:pt x="1472" y="1722"/>
                    </a:lnTo>
                    <a:lnTo>
                      <a:pt x="1484" y="1689"/>
                    </a:lnTo>
                    <a:lnTo>
                      <a:pt x="1491" y="1656"/>
                    </a:lnTo>
                    <a:lnTo>
                      <a:pt x="1492" y="1620"/>
                    </a:lnTo>
                    <a:lnTo>
                      <a:pt x="1487" y="1584"/>
                    </a:lnTo>
                    <a:lnTo>
                      <a:pt x="1475" y="1554"/>
                    </a:lnTo>
                    <a:lnTo>
                      <a:pt x="1454" y="1526"/>
                    </a:lnTo>
                    <a:lnTo>
                      <a:pt x="1432" y="1502"/>
                    </a:lnTo>
                    <a:lnTo>
                      <a:pt x="1407" y="1483"/>
                    </a:lnTo>
                    <a:lnTo>
                      <a:pt x="1366" y="1461"/>
                    </a:lnTo>
                    <a:lnTo>
                      <a:pt x="1319" y="1443"/>
                    </a:lnTo>
                    <a:lnTo>
                      <a:pt x="1269" y="1431"/>
                    </a:lnTo>
                    <a:lnTo>
                      <a:pt x="1215" y="1424"/>
                    </a:lnTo>
                    <a:lnTo>
                      <a:pt x="1162" y="1423"/>
                    </a:lnTo>
                    <a:lnTo>
                      <a:pt x="1110" y="1424"/>
                    </a:lnTo>
                    <a:lnTo>
                      <a:pt x="1059" y="1429"/>
                    </a:lnTo>
                    <a:lnTo>
                      <a:pt x="1013" y="1438"/>
                    </a:lnTo>
                    <a:lnTo>
                      <a:pt x="969" y="1452"/>
                    </a:lnTo>
                    <a:lnTo>
                      <a:pt x="931" y="1471"/>
                    </a:lnTo>
                    <a:lnTo>
                      <a:pt x="898" y="1493"/>
                    </a:lnTo>
                    <a:lnTo>
                      <a:pt x="871" y="1521"/>
                    </a:lnTo>
                    <a:lnTo>
                      <a:pt x="850" y="1552"/>
                    </a:lnTo>
                    <a:lnTo>
                      <a:pt x="848" y="1556"/>
                    </a:lnTo>
                    <a:lnTo>
                      <a:pt x="848" y="1561"/>
                    </a:lnTo>
                    <a:lnTo>
                      <a:pt x="846" y="1564"/>
                    </a:lnTo>
                    <a:lnTo>
                      <a:pt x="840" y="1596"/>
                    </a:lnTo>
                    <a:lnTo>
                      <a:pt x="841" y="1627"/>
                    </a:lnTo>
                    <a:lnTo>
                      <a:pt x="848" y="1654"/>
                    </a:lnTo>
                    <a:lnTo>
                      <a:pt x="859" y="1679"/>
                    </a:lnTo>
                    <a:lnTo>
                      <a:pt x="871" y="1703"/>
                    </a:lnTo>
                    <a:lnTo>
                      <a:pt x="885" y="1727"/>
                    </a:lnTo>
                    <a:lnTo>
                      <a:pt x="897" y="1751"/>
                    </a:lnTo>
                    <a:lnTo>
                      <a:pt x="909" y="1777"/>
                    </a:lnTo>
                    <a:lnTo>
                      <a:pt x="914" y="1805"/>
                    </a:lnTo>
                    <a:lnTo>
                      <a:pt x="916" y="1836"/>
                    </a:lnTo>
                    <a:lnTo>
                      <a:pt x="876" y="1843"/>
                    </a:lnTo>
                    <a:lnTo>
                      <a:pt x="836" y="1845"/>
                    </a:lnTo>
                    <a:lnTo>
                      <a:pt x="796" y="1843"/>
                    </a:lnTo>
                    <a:lnTo>
                      <a:pt x="758" y="1841"/>
                    </a:lnTo>
                    <a:lnTo>
                      <a:pt x="680" y="1835"/>
                    </a:lnTo>
                    <a:lnTo>
                      <a:pt x="604" y="1826"/>
                    </a:lnTo>
                    <a:lnTo>
                      <a:pt x="509" y="1807"/>
                    </a:lnTo>
                    <a:lnTo>
                      <a:pt x="419" y="1784"/>
                    </a:lnTo>
                    <a:lnTo>
                      <a:pt x="336" y="1757"/>
                    </a:lnTo>
                    <a:lnTo>
                      <a:pt x="356" y="1684"/>
                    </a:lnTo>
                    <a:lnTo>
                      <a:pt x="376" y="1613"/>
                    </a:lnTo>
                    <a:lnTo>
                      <a:pt x="393" y="1542"/>
                    </a:lnTo>
                    <a:lnTo>
                      <a:pt x="403" y="1483"/>
                    </a:lnTo>
                    <a:lnTo>
                      <a:pt x="412" y="1423"/>
                    </a:lnTo>
                    <a:lnTo>
                      <a:pt x="417" y="1360"/>
                    </a:lnTo>
                    <a:lnTo>
                      <a:pt x="421" y="1291"/>
                    </a:lnTo>
                    <a:lnTo>
                      <a:pt x="422" y="1265"/>
                    </a:lnTo>
                    <a:lnTo>
                      <a:pt x="422" y="1210"/>
                    </a:lnTo>
                    <a:lnTo>
                      <a:pt x="421" y="1184"/>
                    </a:lnTo>
                    <a:lnTo>
                      <a:pt x="415" y="1161"/>
                    </a:lnTo>
                    <a:lnTo>
                      <a:pt x="408" y="1142"/>
                    </a:lnTo>
                    <a:lnTo>
                      <a:pt x="396" y="1130"/>
                    </a:lnTo>
                    <a:lnTo>
                      <a:pt x="381" y="1125"/>
                    </a:lnTo>
                    <a:lnTo>
                      <a:pt x="363" y="1123"/>
                    </a:lnTo>
                    <a:lnTo>
                      <a:pt x="346" y="1127"/>
                    </a:lnTo>
                    <a:lnTo>
                      <a:pt x="327" y="1130"/>
                    </a:lnTo>
                    <a:lnTo>
                      <a:pt x="306" y="1135"/>
                    </a:lnTo>
                    <a:lnTo>
                      <a:pt x="287" y="1144"/>
                    </a:lnTo>
                    <a:lnTo>
                      <a:pt x="266" y="1152"/>
                    </a:lnTo>
                    <a:lnTo>
                      <a:pt x="240" y="1168"/>
                    </a:lnTo>
                    <a:lnTo>
                      <a:pt x="213" y="1184"/>
                    </a:lnTo>
                    <a:lnTo>
                      <a:pt x="195" y="1192"/>
                    </a:lnTo>
                    <a:lnTo>
                      <a:pt x="161" y="1206"/>
                    </a:lnTo>
                    <a:lnTo>
                      <a:pt x="147" y="1208"/>
                    </a:lnTo>
                    <a:lnTo>
                      <a:pt x="130" y="1204"/>
                    </a:lnTo>
                    <a:lnTo>
                      <a:pt x="111" y="1194"/>
                    </a:lnTo>
                    <a:lnTo>
                      <a:pt x="90" y="1184"/>
                    </a:lnTo>
                    <a:lnTo>
                      <a:pt x="74" y="1172"/>
                    </a:lnTo>
                    <a:lnTo>
                      <a:pt x="62" y="1161"/>
                    </a:lnTo>
                    <a:lnTo>
                      <a:pt x="62" y="1158"/>
                    </a:lnTo>
                    <a:lnTo>
                      <a:pt x="60" y="1154"/>
                    </a:lnTo>
                    <a:lnTo>
                      <a:pt x="60" y="1152"/>
                    </a:lnTo>
                    <a:lnTo>
                      <a:pt x="59" y="1149"/>
                    </a:lnTo>
                    <a:lnTo>
                      <a:pt x="53" y="1144"/>
                    </a:lnTo>
                    <a:lnTo>
                      <a:pt x="50" y="1142"/>
                    </a:lnTo>
                    <a:lnTo>
                      <a:pt x="48" y="1139"/>
                    </a:lnTo>
                    <a:lnTo>
                      <a:pt x="36" y="1120"/>
                    </a:lnTo>
                    <a:lnTo>
                      <a:pt x="29" y="1101"/>
                    </a:lnTo>
                    <a:lnTo>
                      <a:pt x="21" y="1076"/>
                    </a:lnTo>
                    <a:lnTo>
                      <a:pt x="8" y="1028"/>
                    </a:lnTo>
                    <a:lnTo>
                      <a:pt x="2" y="978"/>
                    </a:lnTo>
                    <a:lnTo>
                      <a:pt x="0" y="924"/>
                    </a:lnTo>
                    <a:lnTo>
                      <a:pt x="2" y="872"/>
                    </a:lnTo>
                    <a:lnTo>
                      <a:pt x="8" y="820"/>
                    </a:lnTo>
                    <a:lnTo>
                      <a:pt x="19" y="773"/>
                    </a:lnTo>
                    <a:lnTo>
                      <a:pt x="34" y="732"/>
                    </a:lnTo>
                    <a:lnTo>
                      <a:pt x="55" y="695"/>
                    </a:lnTo>
                    <a:lnTo>
                      <a:pt x="66" y="680"/>
                    </a:lnTo>
                    <a:lnTo>
                      <a:pt x="78" y="666"/>
                    </a:lnTo>
                    <a:lnTo>
                      <a:pt x="90" y="654"/>
                    </a:lnTo>
                    <a:lnTo>
                      <a:pt x="119" y="637"/>
                    </a:lnTo>
                    <a:lnTo>
                      <a:pt x="150" y="628"/>
                    </a:lnTo>
                    <a:lnTo>
                      <a:pt x="182" y="628"/>
                    </a:lnTo>
                    <a:lnTo>
                      <a:pt x="216" y="635"/>
                    </a:lnTo>
                    <a:lnTo>
                      <a:pt x="256" y="647"/>
                    </a:lnTo>
                    <a:lnTo>
                      <a:pt x="292" y="661"/>
                    </a:lnTo>
                    <a:lnTo>
                      <a:pt x="311" y="671"/>
                    </a:lnTo>
                    <a:lnTo>
                      <a:pt x="332" y="680"/>
                    </a:lnTo>
                    <a:lnTo>
                      <a:pt x="351" y="685"/>
                    </a:lnTo>
                    <a:lnTo>
                      <a:pt x="370" y="685"/>
                    </a:lnTo>
                    <a:lnTo>
                      <a:pt x="384" y="676"/>
                    </a:lnTo>
                    <a:lnTo>
                      <a:pt x="395" y="663"/>
                    </a:lnTo>
                    <a:lnTo>
                      <a:pt x="403" y="645"/>
                    </a:lnTo>
                    <a:lnTo>
                      <a:pt x="408" y="623"/>
                    </a:lnTo>
                    <a:lnTo>
                      <a:pt x="412" y="600"/>
                    </a:lnTo>
                    <a:lnTo>
                      <a:pt x="414" y="574"/>
                    </a:lnTo>
                    <a:lnTo>
                      <a:pt x="415" y="550"/>
                    </a:lnTo>
                    <a:lnTo>
                      <a:pt x="417" y="488"/>
                    </a:lnTo>
                    <a:lnTo>
                      <a:pt x="414" y="429"/>
                    </a:lnTo>
                    <a:lnTo>
                      <a:pt x="408" y="377"/>
                    </a:lnTo>
                    <a:lnTo>
                      <a:pt x="400" y="323"/>
                    </a:lnTo>
                    <a:lnTo>
                      <a:pt x="388" y="273"/>
                    </a:lnTo>
                    <a:lnTo>
                      <a:pt x="360" y="183"/>
                    </a:lnTo>
                    <a:lnTo>
                      <a:pt x="348" y="136"/>
                    </a:lnTo>
                    <a:lnTo>
                      <a:pt x="336" y="86"/>
                    </a:lnTo>
                    <a:lnTo>
                      <a:pt x="396" y="71"/>
                    </a:lnTo>
                    <a:lnTo>
                      <a:pt x="459" y="52"/>
                    </a:lnTo>
                    <a:lnTo>
                      <a:pt x="523" y="33"/>
                    </a:lnTo>
                    <a:lnTo>
                      <a:pt x="588" y="17"/>
                    </a:lnTo>
                    <a:lnTo>
                      <a:pt x="644" y="8"/>
                    </a:lnTo>
                    <a:lnTo>
                      <a:pt x="701" y="5"/>
                    </a:lnTo>
                    <a:lnTo>
                      <a:pt x="760" y="5"/>
                    </a:lnTo>
                    <a:lnTo>
                      <a:pt x="815" y="8"/>
                    </a:lnTo>
                    <a:lnTo>
                      <a:pt x="829" y="10"/>
                    </a:lnTo>
                    <a:lnTo>
                      <a:pt x="845" y="12"/>
                    </a:lnTo>
                    <a:lnTo>
                      <a:pt x="859" y="13"/>
                    </a:lnTo>
                    <a:lnTo>
                      <a:pt x="871" y="19"/>
                    </a:lnTo>
                    <a:lnTo>
                      <a:pt x="881" y="27"/>
                    </a:lnTo>
                    <a:lnTo>
                      <a:pt x="843" y="128"/>
                    </a:lnTo>
                    <a:lnTo>
                      <a:pt x="836" y="148"/>
                    </a:lnTo>
                    <a:lnTo>
                      <a:pt x="827" y="171"/>
                    </a:lnTo>
                    <a:lnTo>
                      <a:pt x="822" y="195"/>
                    </a:lnTo>
                    <a:lnTo>
                      <a:pt x="821" y="221"/>
                    </a:lnTo>
                    <a:lnTo>
                      <a:pt x="824" y="251"/>
                    </a:lnTo>
                    <a:lnTo>
                      <a:pt x="831" y="266"/>
                    </a:lnTo>
                    <a:lnTo>
                      <a:pt x="840" y="282"/>
                    </a:lnTo>
                    <a:lnTo>
                      <a:pt x="850" y="303"/>
                    </a:lnTo>
                    <a:lnTo>
                      <a:pt x="864" y="323"/>
                    </a:lnTo>
                    <a:lnTo>
                      <a:pt x="878" y="339"/>
                    </a:lnTo>
                    <a:lnTo>
                      <a:pt x="885" y="342"/>
                    </a:lnTo>
                    <a:lnTo>
                      <a:pt x="890" y="346"/>
                    </a:lnTo>
                    <a:lnTo>
                      <a:pt x="893" y="348"/>
                    </a:lnTo>
                    <a:lnTo>
                      <a:pt x="895" y="348"/>
                    </a:lnTo>
                    <a:lnTo>
                      <a:pt x="895" y="353"/>
                    </a:lnTo>
                    <a:lnTo>
                      <a:pt x="898" y="356"/>
                    </a:lnTo>
                    <a:lnTo>
                      <a:pt x="902" y="356"/>
                    </a:lnTo>
                    <a:lnTo>
                      <a:pt x="904" y="358"/>
                    </a:lnTo>
                    <a:lnTo>
                      <a:pt x="907" y="358"/>
                    </a:lnTo>
                    <a:lnTo>
                      <a:pt x="912" y="361"/>
                    </a:lnTo>
                    <a:lnTo>
                      <a:pt x="916" y="367"/>
                    </a:lnTo>
                    <a:lnTo>
                      <a:pt x="919" y="370"/>
                    </a:lnTo>
                    <a:lnTo>
                      <a:pt x="926" y="374"/>
                    </a:lnTo>
                    <a:lnTo>
                      <a:pt x="935" y="377"/>
                    </a:lnTo>
                    <a:lnTo>
                      <a:pt x="973" y="394"/>
                    </a:lnTo>
                    <a:lnTo>
                      <a:pt x="1016" y="408"/>
                    </a:lnTo>
                    <a:lnTo>
                      <a:pt x="1063" y="417"/>
                    </a:lnTo>
                    <a:lnTo>
                      <a:pt x="1113" y="422"/>
                    </a:lnTo>
                    <a:lnTo>
                      <a:pt x="1163" y="422"/>
                    </a:lnTo>
                    <a:lnTo>
                      <a:pt x="1212" y="420"/>
                    </a:lnTo>
                    <a:lnTo>
                      <a:pt x="1260" y="413"/>
                    </a:lnTo>
                    <a:lnTo>
                      <a:pt x="1304" y="405"/>
                    </a:lnTo>
                    <a:lnTo>
                      <a:pt x="1330" y="398"/>
                    </a:lnTo>
                    <a:lnTo>
                      <a:pt x="1354" y="391"/>
                    </a:lnTo>
                    <a:lnTo>
                      <a:pt x="1376" y="382"/>
                    </a:lnTo>
                    <a:lnTo>
                      <a:pt x="1390" y="374"/>
                    </a:lnTo>
                    <a:lnTo>
                      <a:pt x="1404" y="363"/>
                    </a:lnTo>
                    <a:lnTo>
                      <a:pt x="1420" y="349"/>
                    </a:lnTo>
                    <a:lnTo>
                      <a:pt x="1433" y="337"/>
                    </a:lnTo>
                    <a:lnTo>
                      <a:pt x="1442" y="327"/>
                    </a:lnTo>
                    <a:lnTo>
                      <a:pt x="1456" y="306"/>
                    </a:lnTo>
                    <a:lnTo>
                      <a:pt x="1468" y="280"/>
                    </a:lnTo>
                    <a:lnTo>
                      <a:pt x="1477" y="254"/>
                    </a:lnTo>
                    <a:lnTo>
                      <a:pt x="1478" y="232"/>
                    </a:lnTo>
                    <a:lnTo>
                      <a:pt x="1475" y="214"/>
                    </a:lnTo>
                    <a:lnTo>
                      <a:pt x="1472" y="199"/>
                    </a:lnTo>
                    <a:lnTo>
                      <a:pt x="1458" y="171"/>
                    </a:lnTo>
                    <a:lnTo>
                      <a:pt x="1451" y="155"/>
                    </a:lnTo>
                    <a:lnTo>
                      <a:pt x="1444" y="138"/>
                    </a:lnTo>
                    <a:lnTo>
                      <a:pt x="1437" y="123"/>
                    </a:lnTo>
                    <a:lnTo>
                      <a:pt x="1430" y="112"/>
                    </a:lnTo>
                    <a:lnTo>
                      <a:pt x="1428" y="110"/>
                    </a:lnTo>
                    <a:lnTo>
                      <a:pt x="1428" y="107"/>
                    </a:lnTo>
                    <a:lnTo>
                      <a:pt x="1427" y="105"/>
                    </a:lnTo>
                    <a:lnTo>
                      <a:pt x="1402" y="60"/>
                    </a:lnTo>
                    <a:lnTo>
                      <a:pt x="1397" y="34"/>
                    </a:lnTo>
                    <a:lnTo>
                      <a:pt x="1399" y="5"/>
                    </a:lnTo>
                    <a:lnTo>
                      <a:pt x="1489" y="0"/>
                    </a:lnTo>
                    <a:close/>
                  </a:path>
                </a:pathLst>
              </a:custGeom>
              <a:solidFill>
                <a:schemeClr val="tx1">
                  <a:lumMod val="90000"/>
                  <a:lumOff val="10000"/>
                </a:schemeClr>
              </a:solidFill>
              <a:ln>
                <a:noFill/>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sz="1100" kern="0" dirty="0">
                  <a:solidFill>
                    <a:sysClr val="windowText" lastClr="000000"/>
                  </a:solidFill>
                  <a:latin typeface="Verdana"/>
                </a:endParaRPr>
              </a:p>
            </p:txBody>
          </p:sp>
          <p:sp>
            <p:nvSpPr>
              <p:cNvPr id="15" name="Rectangle 57">
                <a:extLst>
                  <a:ext uri="{FF2B5EF4-FFF2-40B4-BE49-F238E27FC236}">
                    <a16:creationId xmlns:a16="http://schemas.microsoft.com/office/drawing/2014/main" id="{AA13BE62-FFD5-5D54-FDFE-B14BD2431B1B}"/>
                  </a:ext>
                </a:extLst>
              </p:cNvPr>
              <p:cNvSpPr>
                <a:spLocks noChangeArrowheads="1"/>
              </p:cNvSpPr>
              <p:nvPr/>
            </p:nvSpPr>
            <p:spPr bwMode="gray">
              <a:xfrm>
                <a:off x="6369052" y="2852737"/>
                <a:ext cx="1008063" cy="965200"/>
              </a:xfrm>
              <a:prstGeom prst="rect">
                <a:avLst/>
              </a:prstGeom>
              <a:noFill/>
              <a:ln w="19050" algn="ctr">
                <a:noFill/>
                <a:miter lim="800000"/>
                <a:headEnd/>
                <a:tailEnd/>
              </a:ln>
            </p:spPr>
            <p:txBody>
              <a:bodyPr lIns="72000" tIns="72000" rIns="72000" bIns="72000" anchor="ctr"/>
              <a:lstStyle/>
              <a:p>
                <a:pPr algn="ctr" fontAlgn="auto">
                  <a:spcBef>
                    <a:spcPts val="0"/>
                  </a:spcBef>
                  <a:spcAft>
                    <a:spcPts val="0"/>
                  </a:spcAft>
                  <a:defRPr/>
                </a:pPr>
                <a:r>
                  <a:rPr lang="fr-FR" sz="1200" b="1" dirty="0">
                    <a:solidFill>
                      <a:schemeClr val="bg1"/>
                    </a:solidFill>
                    <a:latin typeface="Microsoft JhengHei UI" panose="020B0604030504040204" pitchFamily="34" charset="-120"/>
                    <a:ea typeface="Microsoft JhengHei UI" panose="020B0604030504040204" pitchFamily="34" charset="-120"/>
                    <a:cs typeface="Arial" pitchFamily="34" charset="0"/>
                  </a:rPr>
                  <a:t>Taux d’évolution</a:t>
                </a:r>
                <a:endParaRPr lang="en-US" sz="1200" b="1" dirty="0">
                  <a:solidFill>
                    <a:schemeClr val="bg1"/>
                  </a:solidFill>
                  <a:latin typeface="Microsoft JhengHei UI" panose="020B0604030504040204" pitchFamily="34" charset="-120"/>
                  <a:ea typeface="Microsoft JhengHei UI" panose="020B0604030504040204" pitchFamily="34" charset="-120"/>
                  <a:cs typeface="Arial" pitchFamily="34" charset="0"/>
                </a:endParaRPr>
              </a:p>
            </p:txBody>
          </p:sp>
        </p:grpSp>
        <p:grpSp>
          <p:nvGrpSpPr>
            <p:cNvPr id="8" name="Gruppieren 190">
              <a:extLst>
                <a:ext uri="{FF2B5EF4-FFF2-40B4-BE49-F238E27FC236}">
                  <a16:creationId xmlns:a16="http://schemas.microsoft.com/office/drawing/2014/main" id="{21ED978B-91D0-263E-0EBC-29A2E0DC9114}"/>
                </a:ext>
              </a:extLst>
            </p:cNvPr>
            <p:cNvGrpSpPr>
              <a:grpSpLocks/>
            </p:cNvGrpSpPr>
            <p:nvPr/>
          </p:nvGrpSpPr>
          <p:grpSpPr bwMode="auto">
            <a:xfrm>
              <a:off x="2700338" y="4403896"/>
              <a:ext cx="1520825" cy="1209675"/>
              <a:chOff x="5002215" y="3835400"/>
              <a:chExt cx="1520825" cy="1209675"/>
            </a:xfrm>
          </p:grpSpPr>
          <p:sp>
            <p:nvSpPr>
              <p:cNvPr id="12" name="Freeform 54">
                <a:extLst>
                  <a:ext uri="{FF2B5EF4-FFF2-40B4-BE49-F238E27FC236}">
                    <a16:creationId xmlns:a16="http://schemas.microsoft.com/office/drawing/2014/main" id="{68338C09-5D8F-DC5F-2B1E-74E9069956AB}"/>
                  </a:ext>
                </a:extLst>
              </p:cNvPr>
              <p:cNvSpPr>
                <a:spLocks/>
              </p:cNvSpPr>
              <p:nvPr/>
            </p:nvSpPr>
            <p:spPr bwMode="gray">
              <a:xfrm>
                <a:off x="5002215" y="3834819"/>
                <a:ext cx="1520598" cy="1210089"/>
              </a:xfrm>
              <a:custGeom>
                <a:avLst/>
                <a:gdLst/>
                <a:ahLst/>
                <a:cxnLst>
                  <a:cxn ang="0">
                    <a:pos x="1839" y="43"/>
                  </a:cxn>
                  <a:cxn ang="0">
                    <a:pos x="1934" y="254"/>
                  </a:cxn>
                  <a:cxn ang="0">
                    <a:pos x="1898" y="556"/>
                  </a:cxn>
                  <a:cxn ang="0">
                    <a:pos x="1917" y="713"/>
                  </a:cxn>
                  <a:cxn ang="0">
                    <a:pos x="2024" y="705"/>
                  </a:cxn>
                  <a:cxn ang="0">
                    <a:pos x="2171" y="642"/>
                  </a:cxn>
                  <a:cxn ang="0">
                    <a:pos x="2225" y="663"/>
                  </a:cxn>
                  <a:cxn ang="0">
                    <a:pos x="2260" y="696"/>
                  </a:cxn>
                  <a:cxn ang="0">
                    <a:pos x="2301" y="786"/>
                  </a:cxn>
                  <a:cxn ang="0">
                    <a:pos x="2310" y="1020"/>
                  </a:cxn>
                  <a:cxn ang="0">
                    <a:pos x="2256" y="1155"/>
                  </a:cxn>
                  <a:cxn ang="0">
                    <a:pos x="2163" y="1220"/>
                  </a:cxn>
                  <a:cxn ang="0">
                    <a:pos x="2026" y="1184"/>
                  </a:cxn>
                  <a:cxn ang="0">
                    <a:pos x="1951" y="1158"/>
                  </a:cxn>
                  <a:cxn ang="0">
                    <a:pos x="1903" y="1245"/>
                  </a:cxn>
                  <a:cxn ang="0">
                    <a:pos x="1908" y="1490"/>
                  </a:cxn>
                  <a:cxn ang="0">
                    <a:pos x="1982" y="1757"/>
                  </a:cxn>
                  <a:cxn ang="0">
                    <a:pos x="1678" y="1833"/>
                  </a:cxn>
                  <a:cxn ang="0">
                    <a:pos x="1465" y="1831"/>
                  </a:cxn>
                  <a:cxn ang="0">
                    <a:pos x="1482" y="1693"/>
                  </a:cxn>
                  <a:cxn ang="0">
                    <a:pos x="1460" y="1532"/>
                  </a:cxn>
                  <a:cxn ang="0">
                    <a:pos x="1423" y="1494"/>
                  </a:cxn>
                  <a:cxn ang="0">
                    <a:pos x="1415" y="1487"/>
                  </a:cxn>
                  <a:cxn ang="0">
                    <a:pos x="1402" y="1477"/>
                  </a:cxn>
                  <a:cxn ang="0">
                    <a:pos x="1342" y="1449"/>
                  </a:cxn>
                  <a:cxn ang="0">
                    <a:pos x="1115" y="1425"/>
                  </a:cxn>
                  <a:cxn ang="0">
                    <a:pos x="916" y="1482"/>
                  </a:cxn>
                  <a:cxn ang="0">
                    <a:pos x="854" y="1549"/>
                  </a:cxn>
                  <a:cxn ang="0">
                    <a:pos x="845" y="1643"/>
                  </a:cxn>
                  <a:cxn ang="0">
                    <a:pos x="890" y="1741"/>
                  </a:cxn>
                  <a:cxn ang="0">
                    <a:pos x="900" y="1842"/>
                  </a:cxn>
                  <a:cxn ang="0">
                    <a:pos x="661" y="1835"/>
                  </a:cxn>
                  <a:cxn ang="0">
                    <a:pos x="334" y="1757"/>
                  </a:cxn>
                  <a:cxn ang="0">
                    <a:pos x="416" y="1380"/>
                  </a:cxn>
                  <a:cxn ang="0">
                    <a:pos x="422" y="1193"/>
                  </a:cxn>
                  <a:cxn ang="0">
                    <a:pos x="367" y="1122"/>
                  </a:cxn>
                  <a:cxn ang="0">
                    <a:pos x="234" y="1170"/>
                  </a:cxn>
                  <a:cxn ang="0">
                    <a:pos x="99" y="1189"/>
                  </a:cxn>
                  <a:cxn ang="0">
                    <a:pos x="17" y="1070"/>
                  </a:cxn>
                  <a:cxn ang="0">
                    <a:pos x="9" y="824"/>
                  </a:cxn>
                  <a:cxn ang="0">
                    <a:pos x="59" y="691"/>
                  </a:cxn>
                  <a:cxn ang="0">
                    <a:pos x="152" y="627"/>
                  </a:cxn>
                  <a:cxn ang="0">
                    <a:pos x="312" y="672"/>
                  </a:cxn>
                  <a:cxn ang="0">
                    <a:pos x="393" y="665"/>
                  </a:cxn>
                  <a:cxn ang="0">
                    <a:pos x="419" y="530"/>
                  </a:cxn>
                  <a:cxn ang="0">
                    <a:pos x="395" y="296"/>
                  </a:cxn>
                  <a:cxn ang="0">
                    <a:pos x="455" y="52"/>
                  </a:cxn>
                  <a:cxn ang="0">
                    <a:pos x="736" y="5"/>
                  </a:cxn>
                  <a:cxn ang="0">
                    <a:pos x="880" y="23"/>
                  </a:cxn>
                  <a:cxn ang="0">
                    <a:pos x="845" y="118"/>
                  </a:cxn>
                  <a:cxn ang="0">
                    <a:pos x="836" y="277"/>
                  </a:cxn>
                  <a:cxn ang="0">
                    <a:pos x="923" y="367"/>
                  </a:cxn>
                  <a:cxn ang="0">
                    <a:pos x="1049" y="414"/>
                  </a:cxn>
                  <a:cxn ang="0">
                    <a:pos x="1319" y="402"/>
                  </a:cxn>
                  <a:cxn ang="0">
                    <a:pos x="1465" y="294"/>
                  </a:cxn>
                  <a:cxn ang="0">
                    <a:pos x="1437" y="125"/>
                  </a:cxn>
                  <a:cxn ang="0">
                    <a:pos x="1404" y="5"/>
                  </a:cxn>
                </a:cxnLst>
                <a:rect l="0" t="0" r="r" b="b"/>
                <a:pathLst>
                  <a:path w="2317" h="1844">
                    <a:moveTo>
                      <a:pt x="1506" y="0"/>
                    </a:moveTo>
                    <a:lnTo>
                      <a:pt x="1596" y="3"/>
                    </a:lnTo>
                    <a:lnTo>
                      <a:pt x="1681" y="14"/>
                    </a:lnTo>
                    <a:lnTo>
                      <a:pt x="1761" y="26"/>
                    </a:lnTo>
                    <a:lnTo>
                      <a:pt x="1839" y="43"/>
                    </a:lnTo>
                    <a:lnTo>
                      <a:pt x="1912" y="64"/>
                    </a:lnTo>
                    <a:lnTo>
                      <a:pt x="1982" y="87"/>
                    </a:lnTo>
                    <a:lnTo>
                      <a:pt x="1965" y="142"/>
                    </a:lnTo>
                    <a:lnTo>
                      <a:pt x="1950" y="197"/>
                    </a:lnTo>
                    <a:lnTo>
                      <a:pt x="1934" y="254"/>
                    </a:lnTo>
                    <a:lnTo>
                      <a:pt x="1920" y="317"/>
                    </a:lnTo>
                    <a:lnTo>
                      <a:pt x="1910" y="383"/>
                    </a:lnTo>
                    <a:lnTo>
                      <a:pt x="1905" y="435"/>
                    </a:lnTo>
                    <a:lnTo>
                      <a:pt x="1901" y="493"/>
                    </a:lnTo>
                    <a:lnTo>
                      <a:pt x="1898" y="556"/>
                    </a:lnTo>
                    <a:lnTo>
                      <a:pt x="1896" y="580"/>
                    </a:lnTo>
                    <a:lnTo>
                      <a:pt x="1896" y="660"/>
                    </a:lnTo>
                    <a:lnTo>
                      <a:pt x="1899" y="682"/>
                    </a:lnTo>
                    <a:lnTo>
                      <a:pt x="1906" y="701"/>
                    </a:lnTo>
                    <a:lnTo>
                      <a:pt x="1917" y="713"/>
                    </a:lnTo>
                    <a:lnTo>
                      <a:pt x="1934" y="720"/>
                    </a:lnTo>
                    <a:lnTo>
                      <a:pt x="1953" y="722"/>
                    </a:lnTo>
                    <a:lnTo>
                      <a:pt x="1974" y="720"/>
                    </a:lnTo>
                    <a:lnTo>
                      <a:pt x="1995" y="717"/>
                    </a:lnTo>
                    <a:lnTo>
                      <a:pt x="2024" y="705"/>
                    </a:lnTo>
                    <a:lnTo>
                      <a:pt x="2052" y="691"/>
                    </a:lnTo>
                    <a:lnTo>
                      <a:pt x="2100" y="663"/>
                    </a:lnTo>
                    <a:lnTo>
                      <a:pt x="2123" y="653"/>
                    </a:lnTo>
                    <a:lnTo>
                      <a:pt x="2147" y="644"/>
                    </a:lnTo>
                    <a:lnTo>
                      <a:pt x="2171" y="642"/>
                    </a:lnTo>
                    <a:lnTo>
                      <a:pt x="2195" y="646"/>
                    </a:lnTo>
                    <a:lnTo>
                      <a:pt x="2221" y="656"/>
                    </a:lnTo>
                    <a:lnTo>
                      <a:pt x="2223" y="658"/>
                    </a:lnTo>
                    <a:lnTo>
                      <a:pt x="2223" y="661"/>
                    </a:lnTo>
                    <a:lnTo>
                      <a:pt x="2225" y="663"/>
                    </a:lnTo>
                    <a:lnTo>
                      <a:pt x="2232" y="666"/>
                    </a:lnTo>
                    <a:lnTo>
                      <a:pt x="2239" y="672"/>
                    </a:lnTo>
                    <a:lnTo>
                      <a:pt x="2244" y="679"/>
                    </a:lnTo>
                    <a:lnTo>
                      <a:pt x="2251" y="686"/>
                    </a:lnTo>
                    <a:lnTo>
                      <a:pt x="2260" y="696"/>
                    </a:lnTo>
                    <a:lnTo>
                      <a:pt x="2266" y="705"/>
                    </a:lnTo>
                    <a:lnTo>
                      <a:pt x="2279" y="729"/>
                    </a:lnTo>
                    <a:lnTo>
                      <a:pt x="2285" y="744"/>
                    </a:lnTo>
                    <a:lnTo>
                      <a:pt x="2294" y="763"/>
                    </a:lnTo>
                    <a:lnTo>
                      <a:pt x="2301" y="786"/>
                    </a:lnTo>
                    <a:lnTo>
                      <a:pt x="2310" y="829"/>
                    </a:lnTo>
                    <a:lnTo>
                      <a:pt x="2315" y="874"/>
                    </a:lnTo>
                    <a:lnTo>
                      <a:pt x="2317" y="923"/>
                    </a:lnTo>
                    <a:lnTo>
                      <a:pt x="2315" y="973"/>
                    </a:lnTo>
                    <a:lnTo>
                      <a:pt x="2310" y="1020"/>
                    </a:lnTo>
                    <a:lnTo>
                      <a:pt x="2299" y="1065"/>
                    </a:lnTo>
                    <a:lnTo>
                      <a:pt x="2285" y="1106"/>
                    </a:lnTo>
                    <a:lnTo>
                      <a:pt x="2266" y="1143"/>
                    </a:lnTo>
                    <a:lnTo>
                      <a:pt x="2265" y="1146"/>
                    </a:lnTo>
                    <a:lnTo>
                      <a:pt x="2256" y="1155"/>
                    </a:lnTo>
                    <a:lnTo>
                      <a:pt x="2244" y="1170"/>
                    </a:lnTo>
                    <a:lnTo>
                      <a:pt x="2227" y="1188"/>
                    </a:lnTo>
                    <a:lnTo>
                      <a:pt x="2209" y="1203"/>
                    </a:lnTo>
                    <a:lnTo>
                      <a:pt x="2187" y="1213"/>
                    </a:lnTo>
                    <a:lnTo>
                      <a:pt x="2163" y="1220"/>
                    </a:lnTo>
                    <a:lnTo>
                      <a:pt x="2133" y="1219"/>
                    </a:lnTo>
                    <a:lnTo>
                      <a:pt x="2105" y="1213"/>
                    </a:lnTo>
                    <a:lnTo>
                      <a:pt x="2078" y="1203"/>
                    </a:lnTo>
                    <a:lnTo>
                      <a:pt x="2052" y="1193"/>
                    </a:lnTo>
                    <a:lnTo>
                      <a:pt x="2026" y="1184"/>
                    </a:lnTo>
                    <a:lnTo>
                      <a:pt x="2002" y="1174"/>
                    </a:lnTo>
                    <a:lnTo>
                      <a:pt x="1989" y="1167"/>
                    </a:lnTo>
                    <a:lnTo>
                      <a:pt x="1977" y="1162"/>
                    </a:lnTo>
                    <a:lnTo>
                      <a:pt x="1965" y="1158"/>
                    </a:lnTo>
                    <a:lnTo>
                      <a:pt x="1951" y="1158"/>
                    </a:lnTo>
                    <a:lnTo>
                      <a:pt x="1936" y="1165"/>
                    </a:lnTo>
                    <a:lnTo>
                      <a:pt x="1924" y="1179"/>
                    </a:lnTo>
                    <a:lnTo>
                      <a:pt x="1913" y="1196"/>
                    </a:lnTo>
                    <a:lnTo>
                      <a:pt x="1908" y="1219"/>
                    </a:lnTo>
                    <a:lnTo>
                      <a:pt x="1903" y="1245"/>
                    </a:lnTo>
                    <a:lnTo>
                      <a:pt x="1901" y="1271"/>
                    </a:lnTo>
                    <a:lnTo>
                      <a:pt x="1899" y="1326"/>
                    </a:lnTo>
                    <a:lnTo>
                      <a:pt x="1899" y="1381"/>
                    </a:lnTo>
                    <a:lnTo>
                      <a:pt x="1901" y="1432"/>
                    </a:lnTo>
                    <a:lnTo>
                      <a:pt x="1908" y="1490"/>
                    </a:lnTo>
                    <a:lnTo>
                      <a:pt x="1920" y="1546"/>
                    </a:lnTo>
                    <a:lnTo>
                      <a:pt x="1936" y="1600"/>
                    </a:lnTo>
                    <a:lnTo>
                      <a:pt x="1953" y="1651"/>
                    </a:lnTo>
                    <a:lnTo>
                      <a:pt x="1969" y="1703"/>
                    </a:lnTo>
                    <a:lnTo>
                      <a:pt x="1982" y="1757"/>
                    </a:lnTo>
                    <a:lnTo>
                      <a:pt x="1922" y="1773"/>
                    </a:lnTo>
                    <a:lnTo>
                      <a:pt x="1860" y="1792"/>
                    </a:lnTo>
                    <a:lnTo>
                      <a:pt x="1794" y="1811"/>
                    </a:lnTo>
                    <a:lnTo>
                      <a:pt x="1725" y="1826"/>
                    </a:lnTo>
                    <a:lnTo>
                      <a:pt x="1678" y="1833"/>
                    </a:lnTo>
                    <a:lnTo>
                      <a:pt x="1628" y="1837"/>
                    </a:lnTo>
                    <a:lnTo>
                      <a:pt x="1576" y="1838"/>
                    </a:lnTo>
                    <a:lnTo>
                      <a:pt x="1538" y="1838"/>
                    </a:lnTo>
                    <a:lnTo>
                      <a:pt x="1501" y="1837"/>
                    </a:lnTo>
                    <a:lnTo>
                      <a:pt x="1465" y="1831"/>
                    </a:lnTo>
                    <a:lnTo>
                      <a:pt x="1434" y="1819"/>
                    </a:lnTo>
                    <a:lnTo>
                      <a:pt x="1446" y="1785"/>
                    </a:lnTo>
                    <a:lnTo>
                      <a:pt x="1460" y="1754"/>
                    </a:lnTo>
                    <a:lnTo>
                      <a:pt x="1472" y="1722"/>
                    </a:lnTo>
                    <a:lnTo>
                      <a:pt x="1482" y="1693"/>
                    </a:lnTo>
                    <a:lnTo>
                      <a:pt x="1491" y="1660"/>
                    </a:lnTo>
                    <a:lnTo>
                      <a:pt x="1494" y="1627"/>
                    </a:lnTo>
                    <a:lnTo>
                      <a:pt x="1491" y="1593"/>
                    </a:lnTo>
                    <a:lnTo>
                      <a:pt x="1479" y="1561"/>
                    </a:lnTo>
                    <a:lnTo>
                      <a:pt x="1460" y="1532"/>
                    </a:lnTo>
                    <a:lnTo>
                      <a:pt x="1437" y="1508"/>
                    </a:lnTo>
                    <a:lnTo>
                      <a:pt x="1435" y="1506"/>
                    </a:lnTo>
                    <a:lnTo>
                      <a:pt x="1430" y="1496"/>
                    </a:lnTo>
                    <a:lnTo>
                      <a:pt x="1427" y="1496"/>
                    </a:lnTo>
                    <a:lnTo>
                      <a:pt x="1423" y="1494"/>
                    </a:lnTo>
                    <a:lnTo>
                      <a:pt x="1422" y="1494"/>
                    </a:lnTo>
                    <a:lnTo>
                      <a:pt x="1418" y="1492"/>
                    </a:lnTo>
                    <a:lnTo>
                      <a:pt x="1416" y="1490"/>
                    </a:lnTo>
                    <a:lnTo>
                      <a:pt x="1416" y="1489"/>
                    </a:lnTo>
                    <a:lnTo>
                      <a:pt x="1415" y="1487"/>
                    </a:lnTo>
                    <a:lnTo>
                      <a:pt x="1415" y="1485"/>
                    </a:lnTo>
                    <a:lnTo>
                      <a:pt x="1406" y="1485"/>
                    </a:lnTo>
                    <a:lnTo>
                      <a:pt x="1404" y="1484"/>
                    </a:lnTo>
                    <a:lnTo>
                      <a:pt x="1404" y="1478"/>
                    </a:lnTo>
                    <a:lnTo>
                      <a:pt x="1402" y="1477"/>
                    </a:lnTo>
                    <a:lnTo>
                      <a:pt x="1396" y="1477"/>
                    </a:lnTo>
                    <a:lnTo>
                      <a:pt x="1385" y="1470"/>
                    </a:lnTo>
                    <a:lnTo>
                      <a:pt x="1380" y="1464"/>
                    </a:lnTo>
                    <a:lnTo>
                      <a:pt x="1376" y="1463"/>
                    </a:lnTo>
                    <a:lnTo>
                      <a:pt x="1342" y="1449"/>
                    </a:lnTo>
                    <a:lnTo>
                      <a:pt x="1302" y="1439"/>
                    </a:lnTo>
                    <a:lnTo>
                      <a:pt x="1260" y="1430"/>
                    </a:lnTo>
                    <a:lnTo>
                      <a:pt x="1214" y="1425"/>
                    </a:lnTo>
                    <a:lnTo>
                      <a:pt x="1165" y="1423"/>
                    </a:lnTo>
                    <a:lnTo>
                      <a:pt x="1115" y="1425"/>
                    </a:lnTo>
                    <a:lnTo>
                      <a:pt x="1067" y="1430"/>
                    </a:lnTo>
                    <a:lnTo>
                      <a:pt x="1022" y="1437"/>
                    </a:lnTo>
                    <a:lnTo>
                      <a:pt x="980" y="1449"/>
                    </a:lnTo>
                    <a:lnTo>
                      <a:pt x="945" y="1463"/>
                    </a:lnTo>
                    <a:lnTo>
                      <a:pt x="916" y="1482"/>
                    </a:lnTo>
                    <a:lnTo>
                      <a:pt x="892" y="1501"/>
                    </a:lnTo>
                    <a:lnTo>
                      <a:pt x="869" y="1523"/>
                    </a:lnTo>
                    <a:lnTo>
                      <a:pt x="864" y="1530"/>
                    </a:lnTo>
                    <a:lnTo>
                      <a:pt x="859" y="1539"/>
                    </a:lnTo>
                    <a:lnTo>
                      <a:pt x="854" y="1549"/>
                    </a:lnTo>
                    <a:lnTo>
                      <a:pt x="850" y="1558"/>
                    </a:lnTo>
                    <a:lnTo>
                      <a:pt x="841" y="1586"/>
                    </a:lnTo>
                    <a:lnTo>
                      <a:pt x="838" y="1612"/>
                    </a:lnTo>
                    <a:lnTo>
                      <a:pt x="840" y="1629"/>
                    </a:lnTo>
                    <a:lnTo>
                      <a:pt x="845" y="1643"/>
                    </a:lnTo>
                    <a:lnTo>
                      <a:pt x="850" y="1655"/>
                    </a:lnTo>
                    <a:lnTo>
                      <a:pt x="857" y="1669"/>
                    </a:lnTo>
                    <a:lnTo>
                      <a:pt x="869" y="1696"/>
                    </a:lnTo>
                    <a:lnTo>
                      <a:pt x="880" y="1722"/>
                    </a:lnTo>
                    <a:lnTo>
                      <a:pt x="890" y="1741"/>
                    </a:lnTo>
                    <a:lnTo>
                      <a:pt x="902" y="1760"/>
                    </a:lnTo>
                    <a:lnTo>
                      <a:pt x="911" y="1783"/>
                    </a:lnTo>
                    <a:lnTo>
                      <a:pt x="918" y="1807"/>
                    </a:lnTo>
                    <a:lnTo>
                      <a:pt x="919" y="1835"/>
                    </a:lnTo>
                    <a:lnTo>
                      <a:pt x="900" y="1842"/>
                    </a:lnTo>
                    <a:lnTo>
                      <a:pt x="881" y="1844"/>
                    </a:lnTo>
                    <a:lnTo>
                      <a:pt x="861" y="1842"/>
                    </a:lnTo>
                    <a:lnTo>
                      <a:pt x="781" y="1842"/>
                    </a:lnTo>
                    <a:lnTo>
                      <a:pt x="720" y="1840"/>
                    </a:lnTo>
                    <a:lnTo>
                      <a:pt x="661" y="1835"/>
                    </a:lnTo>
                    <a:lnTo>
                      <a:pt x="604" y="1826"/>
                    </a:lnTo>
                    <a:lnTo>
                      <a:pt x="532" y="1812"/>
                    </a:lnTo>
                    <a:lnTo>
                      <a:pt x="462" y="1795"/>
                    </a:lnTo>
                    <a:lnTo>
                      <a:pt x="396" y="1776"/>
                    </a:lnTo>
                    <a:lnTo>
                      <a:pt x="334" y="1757"/>
                    </a:lnTo>
                    <a:lnTo>
                      <a:pt x="353" y="1695"/>
                    </a:lnTo>
                    <a:lnTo>
                      <a:pt x="384" y="1584"/>
                    </a:lnTo>
                    <a:lnTo>
                      <a:pt x="396" y="1527"/>
                    </a:lnTo>
                    <a:lnTo>
                      <a:pt x="407" y="1463"/>
                    </a:lnTo>
                    <a:lnTo>
                      <a:pt x="416" y="1380"/>
                    </a:lnTo>
                    <a:lnTo>
                      <a:pt x="419" y="1290"/>
                    </a:lnTo>
                    <a:lnTo>
                      <a:pt x="421" y="1265"/>
                    </a:lnTo>
                    <a:lnTo>
                      <a:pt x="421" y="1241"/>
                    </a:lnTo>
                    <a:lnTo>
                      <a:pt x="422" y="1217"/>
                    </a:lnTo>
                    <a:lnTo>
                      <a:pt x="422" y="1193"/>
                    </a:lnTo>
                    <a:lnTo>
                      <a:pt x="421" y="1170"/>
                    </a:lnTo>
                    <a:lnTo>
                      <a:pt x="416" y="1151"/>
                    </a:lnTo>
                    <a:lnTo>
                      <a:pt x="407" y="1137"/>
                    </a:lnTo>
                    <a:lnTo>
                      <a:pt x="393" y="1129"/>
                    </a:lnTo>
                    <a:lnTo>
                      <a:pt x="367" y="1122"/>
                    </a:lnTo>
                    <a:lnTo>
                      <a:pt x="341" y="1123"/>
                    </a:lnTo>
                    <a:lnTo>
                      <a:pt x="315" y="1130"/>
                    </a:lnTo>
                    <a:lnTo>
                      <a:pt x="287" y="1141"/>
                    </a:lnTo>
                    <a:lnTo>
                      <a:pt x="261" y="1155"/>
                    </a:lnTo>
                    <a:lnTo>
                      <a:pt x="234" y="1170"/>
                    </a:lnTo>
                    <a:lnTo>
                      <a:pt x="206" y="1188"/>
                    </a:lnTo>
                    <a:lnTo>
                      <a:pt x="177" y="1200"/>
                    </a:lnTo>
                    <a:lnTo>
                      <a:pt x="151" y="1205"/>
                    </a:lnTo>
                    <a:lnTo>
                      <a:pt x="125" y="1201"/>
                    </a:lnTo>
                    <a:lnTo>
                      <a:pt x="99" y="1189"/>
                    </a:lnTo>
                    <a:lnTo>
                      <a:pt x="78" y="1172"/>
                    </a:lnTo>
                    <a:lnTo>
                      <a:pt x="59" y="1151"/>
                    </a:lnTo>
                    <a:lnTo>
                      <a:pt x="43" y="1129"/>
                    </a:lnTo>
                    <a:lnTo>
                      <a:pt x="31" y="1108"/>
                    </a:lnTo>
                    <a:lnTo>
                      <a:pt x="17" y="1070"/>
                    </a:lnTo>
                    <a:lnTo>
                      <a:pt x="7" y="1025"/>
                    </a:lnTo>
                    <a:lnTo>
                      <a:pt x="2" y="976"/>
                    </a:lnTo>
                    <a:lnTo>
                      <a:pt x="0" y="924"/>
                    </a:lnTo>
                    <a:lnTo>
                      <a:pt x="2" y="874"/>
                    </a:lnTo>
                    <a:lnTo>
                      <a:pt x="9" y="824"/>
                    </a:lnTo>
                    <a:lnTo>
                      <a:pt x="17" y="779"/>
                    </a:lnTo>
                    <a:lnTo>
                      <a:pt x="31" y="739"/>
                    </a:lnTo>
                    <a:lnTo>
                      <a:pt x="40" y="720"/>
                    </a:lnTo>
                    <a:lnTo>
                      <a:pt x="48" y="705"/>
                    </a:lnTo>
                    <a:lnTo>
                      <a:pt x="59" y="691"/>
                    </a:lnTo>
                    <a:lnTo>
                      <a:pt x="73" y="675"/>
                    </a:lnTo>
                    <a:lnTo>
                      <a:pt x="90" y="658"/>
                    </a:lnTo>
                    <a:lnTo>
                      <a:pt x="107" y="644"/>
                    </a:lnTo>
                    <a:lnTo>
                      <a:pt x="128" y="634"/>
                    </a:lnTo>
                    <a:lnTo>
                      <a:pt x="152" y="627"/>
                    </a:lnTo>
                    <a:lnTo>
                      <a:pt x="180" y="627"/>
                    </a:lnTo>
                    <a:lnTo>
                      <a:pt x="211" y="632"/>
                    </a:lnTo>
                    <a:lnTo>
                      <a:pt x="248" y="644"/>
                    </a:lnTo>
                    <a:lnTo>
                      <a:pt x="280" y="656"/>
                    </a:lnTo>
                    <a:lnTo>
                      <a:pt x="312" y="672"/>
                    </a:lnTo>
                    <a:lnTo>
                      <a:pt x="331" y="679"/>
                    </a:lnTo>
                    <a:lnTo>
                      <a:pt x="348" y="686"/>
                    </a:lnTo>
                    <a:lnTo>
                      <a:pt x="365" y="686"/>
                    </a:lnTo>
                    <a:lnTo>
                      <a:pt x="381" y="679"/>
                    </a:lnTo>
                    <a:lnTo>
                      <a:pt x="393" y="665"/>
                    </a:lnTo>
                    <a:lnTo>
                      <a:pt x="403" y="646"/>
                    </a:lnTo>
                    <a:lnTo>
                      <a:pt x="410" y="621"/>
                    </a:lnTo>
                    <a:lnTo>
                      <a:pt x="416" y="592"/>
                    </a:lnTo>
                    <a:lnTo>
                      <a:pt x="417" y="563"/>
                    </a:lnTo>
                    <a:lnTo>
                      <a:pt x="419" y="530"/>
                    </a:lnTo>
                    <a:lnTo>
                      <a:pt x="419" y="467"/>
                    </a:lnTo>
                    <a:lnTo>
                      <a:pt x="417" y="438"/>
                    </a:lnTo>
                    <a:lnTo>
                      <a:pt x="416" y="414"/>
                    </a:lnTo>
                    <a:lnTo>
                      <a:pt x="409" y="353"/>
                    </a:lnTo>
                    <a:lnTo>
                      <a:pt x="395" y="296"/>
                    </a:lnTo>
                    <a:lnTo>
                      <a:pt x="379" y="242"/>
                    </a:lnTo>
                    <a:lnTo>
                      <a:pt x="348" y="139"/>
                    </a:lnTo>
                    <a:lnTo>
                      <a:pt x="334" y="87"/>
                    </a:lnTo>
                    <a:lnTo>
                      <a:pt x="393" y="69"/>
                    </a:lnTo>
                    <a:lnTo>
                      <a:pt x="455" y="52"/>
                    </a:lnTo>
                    <a:lnTo>
                      <a:pt x="521" y="31"/>
                    </a:lnTo>
                    <a:lnTo>
                      <a:pt x="589" y="16"/>
                    </a:lnTo>
                    <a:lnTo>
                      <a:pt x="658" y="7"/>
                    </a:lnTo>
                    <a:lnTo>
                      <a:pt x="696" y="5"/>
                    </a:lnTo>
                    <a:lnTo>
                      <a:pt x="736" y="5"/>
                    </a:lnTo>
                    <a:lnTo>
                      <a:pt x="776" y="7"/>
                    </a:lnTo>
                    <a:lnTo>
                      <a:pt x="803" y="7"/>
                    </a:lnTo>
                    <a:lnTo>
                      <a:pt x="829" y="9"/>
                    </a:lnTo>
                    <a:lnTo>
                      <a:pt x="855" y="14"/>
                    </a:lnTo>
                    <a:lnTo>
                      <a:pt x="880" y="23"/>
                    </a:lnTo>
                    <a:lnTo>
                      <a:pt x="881" y="35"/>
                    </a:lnTo>
                    <a:lnTo>
                      <a:pt x="878" y="47"/>
                    </a:lnTo>
                    <a:lnTo>
                      <a:pt x="864" y="68"/>
                    </a:lnTo>
                    <a:lnTo>
                      <a:pt x="854" y="94"/>
                    </a:lnTo>
                    <a:lnTo>
                      <a:pt x="845" y="118"/>
                    </a:lnTo>
                    <a:lnTo>
                      <a:pt x="835" y="149"/>
                    </a:lnTo>
                    <a:lnTo>
                      <a:pt x="826" y="184"/>
                    </a:lnTo>
                    <a:lnTo>
                      <a:pt x="822" y="218"/>
                    </a:lnTo>
                    <a:lnTo>
                      <a:pt x="826" y="253"/>
                    </a:lnTo>
                    <a:lnTo>
                      <a:pt x="836" y="277"/>
                    </a:lnTo>
                    <a:lnTo>
                      <a:pt x="864" y="322"/>
                    </a:lnTo>
                    <a:lnTo>
                      <a:pt x="876" y="334"/>
                    </a:lnTo>
                    <a:lnTo>
                      <a:pt x="893" y="348"/>
                    </a:lnTo>
                    <a:lnTo>
                      <a:pt x="911" y="360"/>
                    </a:lnTo>
                    <a:lnTo>
                      <a:pt x="923" y="367"/>
                    </a:lnTo>
                    <a:lnTo>
                      <a:pt x="937" y="376"/>
                    </a:lnTo>
                    <a:lnTo>
                      <a:pt x="954" y="383"/>
                    </a:lnTo>
                    <a:lnTo>
                      <a:pt x="980" y="398"/>
                    </a:lnTo>
                    <a:lnTo>
                      <a:pt x="1015" y="407"/>
                    </a:lnTo>
                    <a:lnTo>
                      <a:pt x="1049" y="414"/>
                    </a:lnTo>
                    <a:lnTo>
                      <a:pt x="1105" y="421"/>
                    </a:lnTo>
                    <a:lnTo>
                      <a:pt x="1162" y="424"/>
                    </a:lnTo>
                    <a:lnTo>
                      <a:pt x="1217" y="421"/>
                    </a:lnTo>
                    <a:lnTo>
                      <a:pt x="1271" y="414"/>
                    </a:lnTo>
                    <a:lnTo>
                      <a:pt x="1319" y="402"/>
                    </a:lnTo>
                    <a:lnTo>
                      <a:pt x="1364" y="384"/>
                    </a:lnTo>
                    <a:lnTo>
                      <a:pt x="1402" y="364"/>
                    </a:lnTo>
                    <a:lnTo>
                      <a:pt x="1427" y="345"/>
                    </a:lnTo>
                    <a:lnTo>
                      <a:pt x="1447" y="322"/>
                    </a:lnTo>
                    <a:lnTo>
                      <a:pt x="1465" y="294"/>
                    </a:lnTo>
                    <a:lnTo>
                      <a:pt x="1475" y="263"/>
                    </a:lnTo>
                    <a:lnTo>
                      <a:pt x="1479" y="232"/>
                    </a:lnTo>
                    <a:lnTo>
                      <a:pt x="1473" y="203"/>
                    </a:lnTo>
                    <a:lnTo>
                      <a:pt x="1465" y="177"/>
                    </a:lnTo>
                    <a:lnTo>
                      <a:pt x="1437" y="125"/>
                    </a:lnTo>
                    <a:lnTo>
                      <a:pt x="1427" y="106"/>
                    </a:lnTo>
                    <a:lnTo>
                      <a:pt x="1406" y="64"/>
                    </a:lnTo>
                    <a:lnTo>
                      <a:pt x="1401" y="38"/>
                    </a:lnTo>
                    <a:lnTo>
                      <a:pt x="1399" y="10"/>
                    </a:lnTo>
                    <a:lnTo>
                      <a:pt x="1404" y="5"/>
                    </a:lnTo>
                    <a:lnTo>
                      <a:pt x="1411" y="2"/>
                    </a:lnTo>
                    <a:lnTo>
                      <a:pt x="1506" y="0"/>
                    </a:lnTo>
                    <a:close/>
                  </a:path>
                </a:pathLst>
              </a:custGeom>
              <a:solidFill>
                <a:schemeClr val="tx1"/>
              </a:solidFill>
              <a:ln>
                <a:noFill/>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sz="1100" kern="0" dirty="0">
                  <a:solidFill>
                    <a:sysClr val="windowText" lastClr="000000"/>
                  </a:solidFill>
                  <a:latin typeface="Verdana"/>
                </a:endParaRPr>
              </a:p>
            </p:txBody>
          </p:sp>
          <p:sp>
            <p:nvSpPr>
              <p:cNvPr id="13" name="Rectangle 58">
                <a:extLst>
                  <a:ext uri="{FF2B5EF4-FFF2-40B4-BE49-F238E27FC236}">
                    <a16:creationId xmlns:a16="http://schemas.microsoft.com/office/drawing/2014/main" id="{6A32855A-4938-E077-CBA9-24FD347255CC}"/>
                  </a:ext>
                </a:extLst>
              </p:cNvPr>
              <p:cNvSpPr>
                <a:spLocks noChangeArrowheads="1"/>
              </p:cNvSpPr>
              <p:nvPr/>
            </p:nvSpPr>
            <p:spPr bwMode="gray">
              <a:xfrm>
                <a:off x="5217783" y="3933703"/>
                <a:ext cx="1079952" cy="965352"/>
              </a:xfrm>
              <a:prstGeom prst="rect">
                <a:avLst/>
              </a:prstGeom>
              <a:noFill/>
              <a:ln w="19050" algn="ctr">
                <a:noFill/>
                <a:miter lim="800000"/>
                <a:headEnd/>
                <a:tailEnd/>
              </a:ln>
              <a:effectLst/>
            </p:spPr>
            <p:txBody>
              <a:bodyPr lIns="72000" tIns="72000" rIns="72000" bIns="72000" anchor="ctr"/>
              <a:lstStyle/>
              <a:p>
                <a:pPr algn="ctr" fontAlgn="auto">
                  <a:spcBef>
                    <a:spcPts val="0"/>
                  </a:spcBef>
                  <a:spcAft>
                    <a:spcPts val="0"/>
                  </a:spcAft>
                  <a:defRPr/>
                </a:pPr>
                <a:r>
                  <a:rPr lang="fr-FR" sz="1200" b="1" dirty="0">
                    <a:solidFill>
                      <a:schemeClr val="bg1"/>
                    </a:solidFill>
                    <a:latin typeface="Microsoft JhengHei UI" panose="020B0604030504040204" pitchFamily="34" charset="-120"/>
                    <a:ea typeface="Microsoft JhengHei UI" panose="020B0604030504040204" pitchFamily="34" charset="-120"/>
                    <a:cs typeface="Arial" pitchFamily="34" charset="0"/>
                  </a:rPr>
                  <a:t>Indicateurs</a:t>
                </a:r>
                <a:endParaRPr lang="en-US" sz="1200" b="1" dirty="0">
                  <a:solidFill>
                    <a:schemeClr val="bg1"/>
                  </a:solidFill>
                  <a:latin typeface="Microsoft JhengHei UI" panose="020B0604030504040204" pitchFamily="34" charset="-120"/>
                  <a:ea typeface="Microsoft JhengHei UI" panose="020B0604030504040204" pitchFamily="34" charset="-120"/>
                  <a:cs typeface="Arial" pitchFamily="34" charset="0"/>
                </a:endParaRPr>
              </a:p>
            </p:txBody>
          </p:sp>
        </p:grpSp>
        <p:grpSp>
          <p:nvGrpSpPr>
            <p:cNvPr id="9" name="Gruppieren 191">
              <a:extLst>
                <a:ext uri="{FF2B5EF4-FFF2-40B4-BE49-F238E27FC236}">
                  <a16:creationId xmlns:a16="http://schemas.microsoft.com/office/drawing/2014/main" id="{85CF2D77-A354-6543-C60A-637814DCB954}"/>
                </a:ext>
              </a:extLst>
            </p:cNvPr>
            <p:cNvGrpSpPr>
              <a:grpSpLocks/>
            </p:cNvGrpSpPr>
            <p:nvPr/>
          </p:nvGrpSpPr>
          <p:grpSpPr bwMode="auto">
            <a:xfrm>
              <a:off x="3968384" y="4248809"/>
              <a:ext cx="1212040" cy="1520337"/>
              <a:chOff x="6270261" y="3680313"/>
              <a:chExt cx="1212040" cy="1520337"/>
            </a:xfrm>
          </p:grpSpPr>
          <p:sp>
            <p:nvSpPr>
              <p:cNvPr id="10" name="Freeform 53">
                <a:extLst>
                  <a:ext uri="{FF2B5EF4-FFF2-40B4-BE49-F238E27FC236}">
                    <a16:creationId xmlns:a16="http://schemas.microsoft.com/office/drawing/2014/main" id="{98315630-A925-B1F9-9AD5-C1779A4B6770}"/>
                  </a:ext>
                </a:extLst>
              </p:cNvPr>
              <p:cNvSpPr>
                <a:spLocks/>
              </p:cNvSpPr>
              <p:nvPr/>
            </p:nvSpPr>
            <p:spPr bwMode="gray">
              <a:xfrm>
                <a:off x="6270261" y="3680313"/>
                <a:ext cx="1212040" cy="1520337"/>
              </a:xfrm>
              <a:custGeom>
                <a:avLst/>
                <a:gdLst/>
                <a:ahLst/>
                <a:cxnLst>
                  <a:cxn ang="0">
                    <a:pos x="1082" y="22"/>
                  </a:cxn>
                  <a:cxn ang="0">
                    <a:pos x="1140" y="48"/>
                  </a:cxn>
                  <a:cxn ang="0">
                    <a:pos x="1185" y="83"/>
                  </a:cxn>
                  <a:cxn ang="0">
                    <a:pos x="1192" y="97"/>
                  </a:cxn>
                  <a:cxn ang="0">
                    <a:pos x="1221" y="185"/>
                  </a:cxn>
                  <a:cxn ang="0">
                    <a:pos x="1181" y="296"/>
                  </a:cxn>
                  <a:cxn ang="0">
                    <a:pos x="1164" y="379"/>
                  </a:cxn>
                  <a:cxn ang="0">
                    <a:pos x="1264" y="417"/>
                  </a:cxn>
                  <a:cxn ang="0">
                    <a:pos x="1543" y="398"/>
                  </a:cxn>
                  <a:cxn ang="0">
                    <a:pos x="1773" y="389"/>
                  </a:cxn>
                  <a:cxn ang="0">
                    <a:pos x="1830" y="609"/>
                  </a:cxn>
                  <a:cxn ang="0">
                    <a:pos x="1832" y="848"/>
                  </a:cxn>
                  <a:cxn ang="0">
                    <a:pos x="1723" y="843"/>
                  </a:cxn>
                  <a:cxn ang="0">
                    <a:pos x="1559" y="841"/>
                  </a:cxn>
                  <a:cxn ang="0">
                    <a:pos x="1441" y="1009"/>
                  </a:cxn>
                  <a:cxn ang="0">
                    <a:pos x="1429" y="1269"/>
                  </a:cxn>
                  <a:cxn ang="0">
                    <a:pos x="1510" y="1435"/>
                  </a:cxn>
                  <a:cxn ang="0">
                    <a:pos x="1642" y="1476"/>
                  </a:cxn>
                  <a:cxn ang="0">
                    <a:pos x="1761" y="1416"/>
                  </a:cxn>
                  <a:cxn ang="0">
                    <a:pos x="1846" y="1478"/>
                  </a:cxn>
                  <a:cxn ang="0">
                    <a:pos x="1813" y="1783"/>
                  </a:cxn>
                  <a:cxn ang="0">
                    <a:pos x="1591" y="1935"/>
                  </a:cxn>
                  <a:cxn ang="0">
                    <a:pos x="1292" y="1899"/>
                  </a:cxn>
                  <a:cxn ang="0">
                    <a:pos x="1166" y="1899"/>
                  </a:cxn>
                  <a:cxn ang="0">
                    <a:pos x="1127" y="1972"/>
                  </a:cxn>
                  <a:cxn ang="0">
                    <a:pos x="1185" y="2107"/>
                  </a:cxn>
                  <a:cxn ang="0">
                    <a:pos x="1192" y="2217"/>
                  </a:cxn>
                  <a:cxn ang="0">
                    <a:pos x="1153" y="2257"/>
                  </a:cxn>
                  <a:cxn ang="0">
                    <a:pos x="989" y="2313"/>
                  </a:cxn>
                  <a:cxn ang="0">
                    <a:pos x="766" y="2293"/>
                  </a:cxn>
                  <a:cxn ang="0">
                    <a:pos x="646" y="2214"/>
                  </a:cxn>
                  <a:cxn ang="0">
                    <a:pos x="634" y="2101"/>
                  </a:cxn>
                  <a:cxn ang="0">
                    <a:pos x="686" y="1968"/>
                  </a:cxn>
                  <a:cxn ang="0">
                    <a:pos x="677" y="1930"/>
                  </a:cxn>
                  <a:cxn ang="0">
                    <a:pos x="632" y="1909"/>
                  </a:cxn>
                  <a:cxn ang="0">
                    <a:pos x="440" y="1901"/>
                  </a:cxn>
                  <a:cxn ang="0">
                    <a:pos x="166" y="1959"/>
                  </a:cxn>
                  <a:cxn ang="0">
                    <a:pos x="14" y="1707"/>
                  </a:cxn>
                  <a:cxn ang="0">
                    <a:pos x="14" y="1468"/>
                  </a:cxn>
                  <a:cxn ang="0">
                    <a:pos x="153" y="1485"/>
                  </a:cxn>
                  <a:cxn ang="0">
                    <a:pos x="317" y="1457"/>
                  </a:cxn>
                  <a:cxn ang="0">
                    <a:pos x="414" y="1277"/>
                  </a:cxn>
                  <a:cxn ang="0">
                    <a:pos x="407" y="1014"/>
                  </a:cxn>
                  <a:cxn ang="0">
                    <a:pos x="334" y="881"/>
                  </a:cxn>
                  <a:cxn ang="0">
                    <a:pos x="210" y="843"/>
                  </a:cxn>
                  <a:cxn ang="0">
                    <a:pos x="80" y="905"/>
                  </a:cxn>
                  <a:cxn ang="0">
                    <a:pos x="0" y="841"/>
                  </a:cxn>
                  <a:cxn ang="0">
                    <a:pos x="57" y="434"/>
                  </a:cxn>
                  <a:cxn ang="0">
                    <a:pos x="397" y="410"/>
                  </a:cxn>
                  <a:cxn ang="0">
                    <a:pos x="702" y="412"/>
                  </a:cxn>
                  <a:cxn ang="0">
                    <a:pos x="719" y="367"/>
                  </a:cxn>
                  <a:cxn ang="0">
                    <a:pos x="674" y="235"/>
                  </a:cxn>
                  <a:cxn ang="0">
                    <a:pos x="643" y="133"/>
                  </a:cxn>
                  <a:cxn ang="0">
                    <a:pos x="672" y="80"/>
                  </a:cxn>
                  <a:cxn ang="0">
                    <a:pos x="793" y="15"/>
                  </a:cxn>
                </a:cxnLst>
                <a:rect l="0" t="0" r="r" b="b"/>
                <a:pathLst>
                  <a:path w="1846" h="2316">
                    <a:moveTo>
                      <a:pt x="920" y="0"/>
                    </a:moveTo>
                    <a:lnTo>
                      <a:pt x="970" y="2"/>
                    </a:lnTo>
                    <a:lnTo>
                      <a:pt x="1018" y="9"/>
                    </a:lnTo>
                    <a:lnTo>
                      <a:pt x="1062" y="17"/>
                    </a:lnTo>
                    <a:lnTo>
                      <a:pt x="1082" y="22"/>
                    </a:lnTo>
                    <a:lnTo>
                      <a:pt x="1100" y="31"/>
                    </a:lnTo>
                    <a:lnTo>
                      <a:pt x="1119" y="40"/>
                    </a:lnTo>
                    <a:lnTo>
                      <a:pt x="1126" y="43"/>
                    </a:lnTo>
                    <a:lnTo>
                      <a:pt x="1133" y="45"/>
                    </a:lnTo>
                    <a:lnTo>
                      <a:pt x="1140" y="48"/>
                    </a:lnTo>
                    <a:lnTo>
                      <a:pt x="1145" y="52"/>
                    </a:lnTo>
                    <a:lnTo>
                      <a:pt x="1160" y="64"/>
                    </a:lnTo>
                    <a:lnTo>
                      <a:pt x="1176" y="78"/>
                    </a:lnTo>
                    <a:lnTo>
                      <a:pt x="1179" y="81"/>
                    </a:lnTo>
                    <a:lnTo>
                      <a:pt x="1185" y="83"/>
                    </a:lnTo>
                    <a:lnTo>
                      <a:pt x="1188" y="86"/>
                    </a:lnTo>
                    <a:lnTo>
                      <a:pt x="1188" y="88"/>
                    </a:lnTo>
                    <a:lnTo>
                      <a:pt x="1190" y="90"/>
                    </a:lnTo>
                    <a:lnTo>
                      <a:pt x="1190" y="95"/>
                    </a:lnTo>
                    <a:lnTo>
                      <a:pt x="1192" y="97"/>
                    </a:lnTo>
                    <a:lnTo>
                      <a:pt x="1200" y="107"/>
                    </a:lnTo>
                    <a:lnTo>
                      <a:pt x="1211" y="125"/>
                    </a:lnTo>
                    <a:lnTo>
                      <a:pt x="1219" y="142"/>
                    </a:lnTo>
                    <a:lnTo>
                      <a:pt x="1223" y="159"/>
                    </a:lnTo>
                    <a:lnTo>
                      <a:pt x="1221" y="185"/>
                    </a:lnTo>
                    <a:lnTo>
                      <a:pt x="1214" y="213"/>
                    </a:lnTo>
                    <a:lnTo>
                      <a:pt x="1205" y="240"/>
                    </a:lnTo>
                    <a:lnTo>
                      <a:pt x="1195" y="266"/>
                    </a:lnTo>
                    <a:lnTo>
                      <a:pt x="1188" y="280"/>
                    </a:lnTo>
                    <a:lnTo>
                      <a:pt x="1181" y="296"/>
                    </a:lnTo>
                    <a:lnTo>
                      <a:pt x="1171" y="315"/>
                    </a:lnTo>
                    <a:lnTo>
                      <a:pt x="1164" y="332"/>
                    </a:lnTo>
                    <a:lnTo>
                      <a:pt x="1159" y="348"/>
                    </a:lnTo>
                    <a:lnTo>
                      <a:pt x="1157" y="362"/>
                    </a:lnTo>
                    <a:lnTo>
                      <a:pt x="1164" y="379"/>
                    </a:lnTo>
                    <a:lnTo>
                      <a:pt x="1176" y="393"/>
                    </a:lnTo>
                    <a:lnTo>
                      <a:pt x="1193" y="403"/>
                    </a:lnTo>
                    <a:lnTo>
                      <a:pt x="1214" y="410"/>
                    </a:lnTo>
                    <a:lnTo>
                      <a:pt x="1238" y="414"/>
                    </a:lnTo>
                    <a:lnTo>
                      <a:pt x="1264" y="417"/>
                    </a:lnTo>
                    <a:lnTo>
                      <a:pt x="1320" y="419"/>
                    </a:lnTo>
                    <a:lnTo>
                      <a:pt x="1375" y="419"/>
                    </a:lnTo>
                    <a:lnTo>
                      <a:pt x="1425" y="417"/>
                    </a:lnTo>
                    <a:lnTo>
                      <a:pt x="1486" y="410"/>
                    </a:lnTo>
                    <a:lnTo>
                      <a:pt x="1543" y="398"/>
                    </a:lnTo>
                    <a:lnTo>
                      <a:pt x="1597" y="382"/>
                    </a:lnTo>
                    <a:lnTo>
                      <a:pt x="1649" y="365"/>
                    </a:lnTo>
                    <a:lnTo>
                      <a:pt x="1702" y="350"/>
                    </a:lnTo>
                    <a:lnTo>
                      <a:pt x="1756" y="336"/>
                    </a:lnTo>
                    <a:lnTo>
                      <a:pt x="1773" y="389"/>
                    </a:lnTo>
                    <a:lnTo>
                      <a:pt x="1791" y="446"/>
                    </a:lnTo>
                    <a:lnTo>
                      <a:pt x="1801" y="481"/>
                    </a:lnTo>
                    <a:lnTo>
                      <a:pt x="1811" y="521"/>
                    </a:lnTo>
                    <a:lnTo>
                      <a:pt x="1822" y="559"/>
                    </a:lnTo>
                    <a:lnTo>
                      <a:pt x="1830" y="609"/>
                    </a:lnTo>
                    <a:lnTo>
                      <a:pt x="1837" y="666"/>
                    </a:lnTo>
                    <a:lnTo>
                      <a:pt x="1841" y="727"/>
                    </a:lnTo>
                    <a:lnTo>
                      <a:pt x="1841" y="768"/>
                    </a:lnTo>
                    <a:lnTo>
                      <a:pt x="1837" y="808"/>
                    </a:lnTo>
                    <a:lnTo>
                      <a:pt x="1832" y="848"/>
                    </a:lnTo>
                    <a:lnTo>
                      <a:pt x="1822" y="884"/>
                    </a:lnTo>
                    <a:lnTo>
                      <a:pt x="1796" y="878"/>
                    </a:lnTo>
                    <a:lnTo>
                      <a:pt x="1773" y="865"/>
                    </a:lnTo>
                    <a:lnTo>
                      <a:pt x="1749" y="853"/>
                    </a:lnTo>
                    <a:lnTo>
                      <a:pt x="1723" y="843"/>
                    </a:lnTo>
                    <a:lnTo>
                      <a:pt x="1692" y="834"/>
                    </a:lnTo>
                    <a:lnTo>
                      <a:pt x="1659" y="826"/>
                    </a:lnTo>
                    <a:lnTo>
                      <a:pt x="1626" y="824"/>
                    </a:lnTo>
                    <a:lnTo>
                      <a:pt x="1595" y="827"/>
                    </a:lnTo>
                    <a:lnTo>
                      <a:pt x="1559" y="841"/>
                    </a:lnTo>
                    <a:lnTo>
                      <a:pt x="1527" y="864"/>
                    </a:lnTo>
                    <a:lnTo>
                      <a:pt x="1498" y="891"/>
                    </a:lnTo>
                    <a:lnTo>
                      <a:pt x="1475" y="926"/>
                    </a:lnTo>
                    <a:lnTo>
                      <a:pt x="1456" y="966"/>
                    </a:lnTo>
                    <a:lnTo>
                      <a:pt x="1441" y="1009"/>
                    </a:lnTo>
                    <a:lnTo>
                      <a:pt x="1429" y="1056"/>
                    </a:lnTo>
                    <a:lnTo>
                      <a:pt x="1424" y="1106"/>
                    </a:lnTo>
                    <a:lnTo>
                      <a:pt x="1420" y="1160"/>
                    </a:lnTo>
                    <a:lnTo>
                      <a:pt x="1422" y="1213"/>
                    </a:lnTo>
                    <a:lnTo>
                      <a:pt x="1429" y="1269"/>
                    </a:lnTo>
                    <a:lnTo>
                      <a:pt x="1441" y="1315"/>
                    </a:lnTo>
                    <a:lnTo>
                      <a:pt x="1458" y="1360"/>
                    </a:lnTo>
                    <a:lnTo>
                      <a:pt x="1479" y="1399"/>
                    </a:lnTo>
                    <a:lnTo>
                      <a:pt x="1493" y="1416"/>
                    </a:lnTo>
                    <a:lnTo>
                      <a:pt x="1510" y="1435"/>
                    </a:lnTo>
                    <a:lnTo>
                      <a:pt x="1531" y="1452"/>
                    </a:lnTo>
                    <a:lnTo>
                      <a:pt x="1555" y="1466"/>
                    </a:lnTo>
                    <a:lnTo>
                      <a:pt x="1581" y="1476"/>
                    </a:lnTo>
                    <a:lnTo>
                      <a:pt x="1611" y="1480"/>
                    </a:lnTo>
                    <a:lnTo>
                      <a:pt x="1642" y="1476"/>
                    </a:lnTo>
                    <a:lnTo>
                      <a:pt x="1671" y="1464"/>
                    </a:lnTo>
                    <a:lnTo>
                      <a:pt x="1697" y="1452"/>
                    </a:lnTo>
                    <a:lnTo>
                      <a:pt x="1721" y="1438"/>
                    </a:lnTo>
                    <a:lnTo>
                      <a:pt x="1740" y="1428"/>
                    </a:lnTo>
                    <a:lnTo>
                      <a:pt x="1761" y="1416"/>
                    </a:lnTo>
                    <a:lnTo>
                      <a:pt x="1782" y="1405"/>
                    </a:lnTo>
                    <a:lnTo>
                      <a:pt x="1808" y="1400"/>
                    </a:lnTo>
                    <a:lnTo>
                      <a:pt x="1837" y="1399"/>
                    </a:lnTo>
                    <a:lnTo>
                      <a:pt x="1844" y="1438"/>
                    </a:lnTo>
                    <a:lnTo>
                      <a:pt x="1846" y="1478"/>
                    </a:lnTo>
                    <a:lnTo>
                      <a:pt x="1843" y="1516"/>
                    </a:lnTo>
                    <a:lnTo>
                      <a:pt x="1841" y="1556"/>
                    </a:lnTo>
                    <a:lnTo>
                      <a:pt x="1836" y="1636"/>
                    </a:lnTo>
                    <a:lnTo>
                      <a:pt x="1827" y="1712"/>
                    </a:lnTo>
                    <a:lnTo>
                      <a:pt x="1813" y="1783"/>
                    </a:lnTo>
                    <a:lnTo>
                      <a:pt x="1798" y="1850"/>
                    </a:lnTo>
                    <a:lnTo>
                      <a:pt x="1778" y="1916"/>
                    </a:lnTo>
                    <a:lnTo>
                      <a:pt x="1759" y="1984"/>
                    </a:lnTo>
                    <a:lnTo>
                      <a:pt x="1649" y="1949"/>
                    </a:lnTo>
                    <a:lnTo>
                      <a:pt x="1591" y="1935"/>
                    </a:lnTo>
                    <a:lnTo>
                      <a:pt x="1529" y="1921"/>
                    </a:lnTo>
                    <a:lnTo>
                      <a:pt x="1463" y="1911"/>
                    </a:lnTo>
                    <a:lnTo>
                      <a:pt x="1411" y="1906"/>
                    </a:lnTo>
                    <a:lnTo>
                      <a:pt x="1354" y="1902"/>
                    </a:lnTo>
                    <a:lnTo>
                      <a:pt x="1292" y="1899"/>
                    </a:lnTo>
                    <a:lnTo>
                      <a:pt x="1268" y="1897"/>
                    </a:lnTo>
                    <a:lnTo>
                      <a:pt x="1242" y="1897"/>
                    </a:lnTo>
                    <a:lnTo>
                      <a:pt x="1214" y="1895"/>
                    </a:lnTo>
                    <a:lnTo>
                      <a:pt x="1188" y="1895"/>
                    </a:lnTo>
                    <a:lnTo>
                      <a:pt x="1166" y="1899"/>
                    </a:lnTo>
                    <a:lnTo>
                      <a:pt x="1146" y="1904"/>
                    </a:lnTo>
                    <a:lnTo>
                      <a:pt x="1134" y="1914"/>
                    </a:lnTo>
                    <a:lnTo>
                      <a:pt x="1127" y="1930"/>
                    </a:lnTo>
                    <a:lnTo>
                      <a:pt x="1126" y="1951"/>
                    </a:lnTo>
                    <a:lnTo>
                      <a:pt x="1127" y="1972"/>
                    </a:lnTo>
                    <a:lnTo>
                      <a:pt x="1129" y="1991"/>
                    </a:lnTo>
                    <a:lnTo>
                      <a:pt x="1140" y="2022"/>
                    </a:lnTo>
                    <a:lnTo>
                      <a:pt x="1152" y="2051"/>
                    </a:lnTo>
                    <a:lnTo>
                      <a:pt x="1167" y="2077"/>
                    </a:lnTo>
                    <a:lnTo>
                      <a:pt x="1185" y="2107"/>
                    </a:lnTo>
                    <a:lnTo>
                      <a:pt x="1195" y="2129"/>
                    </a:lnTo>
                    <a:lnTo>
                      <a:pt x="1202" y="2150"/>
                    </a:lnTo>
                    <a:lnTo>
                      <a:pt x="1205" y="2171"/>
                    </a:lnTo>
                    <a:lnTo>
                      <a:pt x="1202" y="2193"/>
                    </a:lnTo>
                    <a:lnTo>
                      <a:pt x="1192" y="2217"/>
                    </a:lnTo>
                    <a:lnTo>
                      <a:pt x="1190" y="2219"/>
                    </a:lnTo>
                    <a:lnTo>
                      <a:pt x="1185" y="2219"/>
                    </a:lnTo>
                    <a:lnTo>
                      <a:pt x="1185" y="2221"/>
                    </a:lnTo>
                    <a:lnTo>
                      <a:pt x="1178" y="2233"/>
                    </a:lnTo>
                    <a:lnTo>
                      <a:pt x="1153" y="2257"/>
                    </a:lnTo>
                    <a:lnTo>
                      <a:pt x="1141" y="2268"/>
                    </a:lnTo>
                    <a:lnTo>
                      <a:pt x="1112" y="2285"/>
                    </a:lnTo>
                    <a:lnTo>
                      <a:pt x="1076" y="2297"/>
                    </a:lnTo>
                    <a:lnTo>
                      <a:pt x="1034" y="2307"/>
                    </a:lnTo>
                    <a:lnTo>
                      <a:pt x="989" y="2313"/>
                    </a:lnTo>
                    <a:lnTo>
                      <a:pt x="942" y="2316"/>
                    </a:lnTo>
                    <a:lnTo>
                      <a:pt x="895" y="2316"/>
                    </a:lnTo>
                    <a:lnTo>
                      <a:pt x="849" y="2311"/>
                    </a:lnTo>
                    <a:lnTo>
                      <a:pt x="805" y="2304"/>
                    </a:lnTo>
                    <a:lnTo>
                      <a:pt x="766" y="2293"/>
                    </a:lnTo>
                    <a:lnTo>
                      <a:pt x="736" y="2283"/>
                    </a:lnTo>
                    <a:lnTo>
                      <a:pt x="712" y="2271"/>
                    </a:lnTo>
                    <a:lnTo>
                      <a:pt x="689" y="2257"/>
                    </a:lnTo>
                    <a:lnTo>
                      <a:pt x="665" y="2238"/>
                    </a:lnTo>
                    <a:lnTo>
                      <a:pt x="646" y="2214"/>
                    </a:lnTo>
                    <a:lnTo>
                      <a:pt x="634" y="2193"/>
                    </a:lnTo>
                    <a:lnTo>
                      <a:pt x="627" y="2172"/>
                    </a:lnTo>
                    <a:lnTo>
                      <a:pt x="625" y="2153"/>
                    </a:lnTo>
                    <a:lnTo>
                      <a:pt x="627" y="2129"/>
                    </a:lnTo>
                    <a:lnTo>
                      <a:pt x="634" y="2101"/>
                    </a:lnTo>
                    <a:lnTo>
                      <a:pt x="646" y="2065"/>
                    </a:lnTo>
                    <a:lnTo>
                      <a:pt x="658" y="2034"/>
                    </a:lnTo>
                    <a:lnTo>
                      <a:pt x="672" y="2003"/>
                    </a:lnTo>
                    <a:lnTo>
                      <a:pt x="681" y="1984"/>
                    </a:lnTo>
                    <a:lnTo>
                      <a:pt x="686" y="1968"/>
                    </a:lnTo>
                    <a:lnTo>
                      <a:pt x="688" y="1952"/>
                    </a:lnTo>
                    <a:lnTo>
                      <a:pt x="681" y="1937"/>
                    </a:lnTo>
                    <a:lnTo>
                      <a:pt x="679" y="1935"/>
                    </a:lnTo>
                    <a:lnTo>
                      <a:pt x="679" y="1932"/>
                    </a:lnTo>
                    <a:lnTo>
                      <a:pt x="677" y="1930"/>
                    </a:lnTo>
                    <a:lnTo>
                      <a:pt x="669" y="1930"/>
                    </a:lnTo>
                    <a:lnTo>
                      <a:pt x="665" y="1927"/>
                    </a:lnTo>
                    <a:lnTo>
                      <a:pt x="663" y="1923"/>
                    </a:lnTo>
                    <a:lnTo>
                      <a:pt x="658" y="1918"/>
                    </a:lnTo>
                    <a:lnTo>
                      <a:pt x="632" y="1909"/>
                    </a:lnTo>
                    <a:lnTo>
                      <a:pt x="599" y="1904"/>
                    </a:lnTo>
                    <a:lnTo>
                      <a:pt x="561" y="1901"/>
                    </a:lnTo>
                    <a:lnTo>
                      <a:pt x="520" y="1899"/>
                    </a:lnTo>
                    <a:lnTo>
                      <a:pt x="480" y="1899"/>
                    </a:lnTo>
                    <a:lnTo>
                      <a:pt x="440" y="1901"/>
                    </a:lnTo>
                    <a:lnTo>
                      <a:pt x="407" y="1902"/>
                    </a:lnTo>
                    <a:lnTo>
                      <a:pt x="348" y="1911"/>
                    </a:lnTo>
                    <a:lnTo>
                      <a:pt x="295" y="1923"/>
                    </a:lnTo>
                    <a:lnTo>
                      <a:pt x="243" y="1937"/>
                    </a:lnTo>
                    <a:lnTo>
                      <a:pt x="166" y="1959"/>
                    </a:lnTo>
                    <a:lnTo>
                      <a:pt x="89" y="1984"/>
                    </a:lnTo>
                    <a:lnTo>
                      <a:pt x="57" y="1880"/>
                    </a:lnTo>
                    <a:lnTo>
                      <a:pt x="40" y="1824"/>
                    </a:lnTo>
                    <a:lnTo>
                      <a:pt x="26" y="1767"/>
                    </a:lnTo>
                    <a:lnTo>
                      <a:pt x="14" y="1707"/>
                    </a:lnTo>
                    <a:lnTo>
                      <a:pt x="5" y="1644"/>
                    </a:lnTo>
                    <a:lnTo>
                      <a:pt x="4" y="1577"/>
                    </a:lnTo>
                    <a:lnTo>
                      <a:pt x="5" y="1540"/>
                    </a:lnTo>
                    <a:lnTo>
                      <a:pt x="7" y="1502"/>
                    </a:lnTo>
                    <a:lnTo>
                      <a:pt x="14" y="1468"/>
                    </a:lnTo>
                    <a:lnTo>
                      <a:pt x="25" y="1433"/>
                    </a:lnTo>
                    <a:lnTo>
                      <a:pt x="57" y="1445"/>
                    </a:lnTo>
                    <a:lnTo>
                      <a:pt x="90" y="1459"/>
                    </a:lnTo>
                    <a:lnTo>
                      <a:pt x="121" y="1473"/>
                    </a:lnTo>
                    <a:lnTo>
                      <a:pt x="153" y="1485"/>
                    </a:lnTo>
                    <a:lnTo>
                      <a:pt x="186" y="1494"/>
                    </a:lnTo>
                    <a:lnTo>
                      <a:pt x="218" y="1495"/>
                    </a:lnTo>
                    <a:lnTo>
                      <a:pt x="255" y="1492"/>
                    </a:lnTo>
                    <a:lnTo>
                      <a:pt x="288" y="1478"/>
                    </a:lnTo>
                    <a:lnTo>
                      <a:pt x="317" y="1457"/>
                    </a:lnTo>
                    <a:lnTo>
                      <a:pt x="345" y="1431"/>
                    </a:lnTo>
                    <a:lnTo>
                      <a:pt x="367" y="1400"/>
                    </a:lnTo>
                    <a:lnTo>
                      <a:pt x="385" y="1369"/>
                    </a:lnTo>
                    <a:lnTo>
                      <a:pt x="402" y="1326"/>
                    </a:lnTo>
                    <a:lnTo>
                      <a:pt x="414" y="1277"/>
                    </a:lnTo>
                    <a:lnTo>
                      <a:pt x="421" y="1225"/>
                    </a:lnTo>
                    <a:lnTo>
                      <a:pt x="424" y="1172"/>
                    </a:lnTo>
                    <a:lnTo>
                      <a:pt x="423" y="1116"/>
                    </a:lnTo>
                    <a:lnTo>
                      <a:pt x="418" y="1064"/>
                    </a:lnTo>
                    <a:lnTo>
                      <a:pt x="407" y="1014"/>
                    </a:lnTo>
                    <a:lnTo>
                      <a:pt x="393" y="969"/>
                    </a:lnTo>
                    <a:lnTo>
                      <a:pt x="383" y="947"/>
                    </a:lnTo>
                    <a:lnTo>
                      <a:pt x="369" y="924"/>
                    </a:lnTo>
                    <a:lnTo>
                      <a:pt x="353" y="902"/>
                    </a:lnTo>
                    <a:lnTo>
                      <a:pt x="334" y="881"/>
                    </a:lnTo>
                    <a:lnTo>
                      <a:pt x="314" y="864"/>
                    </a:lnTo>
                    <a:lnTo>
                      <a:pt x="288" y="850"/>
                    </a:lnTo>
                    <a:lnTo>
                      <a:pt x="262" y="841"/>
                    </a:lnTo>
                    <a:lnTo>
                      <a:pt x="231" y="839"/>
                    </a:lnTo>
                    <a:lnTo>
                      <a:pt x="210" y="843"/>
                    </a:lnTo>
                    <a:lnTo>
                      <a:pt x="192" y="848"/>
                    </a:lnTo>
                    <a:lnTo>
                      <a:pt x="173" y="858"/>
                    </a:lnTo>
                    <a:lnTo>
                      <a:pt x="134" y="878"/>
                    </a:lnTo>
                    <a:lnTo>
                      <a:pt x="97" y="897"/>
                    </a:lnTo>
                    <a:lnTo>
                      <a:pt x="80" y="905"/>
                    </a:lnTo>
                    <a:lnTo>
                      <a:pt x="59" y="914"/>
                    </a:lnTo>
                    <a:lnTo>
                      <a:pt x="35" y="917"/>
                    </a:lnTo>
                    <a:lnTo>
                      <a:pt x="9" y="919"/>
                    </a:lnTo>
                    <a:lnTo>
                      <a:pt x="2" y="881"/>
                    </a:lnTo>
                    <a:lnTo>
                      <a:pt x="0" y="841"/>
                    </a:lnTo>
                    <a:lnTo>
                      <a:pt x="4" y="762"/>
                    </a:lnTo>
                    <a:lnTo>
                      <a:pt x="9" y="682"/>
                    </a:lnTo>
                    <a:lnTo>
                      <a:pt x="19" y="606"/>
                    </a:lnTo>
                    <a:lnTo>
                      <a:pt x="31" y="535"/>
                    </a:lnTo>
                    <a:lnTo>
                      <a:pt x="57" y="434"/>
                    </a:lnTo>
                    <a:lnTo>
                      <a:pt x="85" y="336"/>
                    </a:lnTo>
                    <a:lnTo>
                      <a:pt x="203" y="370"/>
                    </a:lnTo>
                    <a:lnTo>
                      <a:pt x="263" y="386"/>
                    </a:lnTo>
                    <a:lnTo>
                      <a:pt x="329" y="400"/>
                    </a:lnTo>
                    <a:lnTo>
                      <a:pt x="397" y="410"/>
                    </a:lnTo>
                    <a:lnTo>
                      <a:pt x="468" y="417"/>
                    </a:lnTo>
                    <a:lnTo>
                      <a:pt x="546" y="421"/>
                    </a:lnTo>
                    <a:lnTo>
                      <a:pt x="684" y="421"/>
                    </a:lnTo>
                    <a:lnTo>
                      <a:pt x="693" y="417"/>
                    </a:lnTo>
                    <a:lnTo>
                      <a:pt x="702" y="412"/>
                    </a:lnTo>
                    <a:lnTo>
                      <a:pt x="708" y="408"/>
                    </a:lnTo>
                    <a:lnTo>
                      <a:pt x="712" y="405"/>
                    </a:lnTo>
                    <a:lnTo>
                      <a:pt x="717" y="393"/>
                    </a:lnTo>
                    <a:lnTo>
                      <a:pt x="719" y="381"/>
                    </a:lnTo>
                    <a:lnTo>
                      <a:pt x="719" y="367"/>
                    </a:lnTo>
                    <a:lnTo>
                      <a:pt x="717" y="336"/>
                    </a:lnTo>
                    <a:lnTo>
                      <a:pt x="710" y="308"/>
                    </a:lnTo>
                    <a:lnTo>
                      <a:pt x="700" y="282"/>
                    </a:lnTo>
                    <a:lnTo>
                      <a:pt x="688" y="260"/>
                    </a:lnTo>
                    <a:lnTo>
                      <a:pt x="674" y="235"/>
                    </a:lnTo>
                    <a:lnTo>
                      <a:pt x="662" y="213"/>
                    </a:lnTo>
                    <a:lnTo>
                      <a:pt x="651" y="192"/>
                    </a:lnTo>
                    <a:lnTo>
                      <a:pt x="644" y="173"/>
                    </a:lnTo>
                    <a:lnTo>
                      <a:pt x="641" y="154"/>
                    </a:lnTo>
                    <a:lnTo>
                      <a:pt x="643" y="133"/>
                    </a:lnTo>
                    <a:lnTo>
                      <a:pt x="650" y="109"/>
                    </a:lnTo>
                    <a:lnTo>
                      <a:pt x="651" y="105"/>
                    </a:lnTo>
                    <a:lnTo>
                      <a:pt x="655" y="100"/>
                    </a:lnTo>
                    <a:lnTo>
                      <a:pt x="662" y="93"/>
                    </a:lnTo>
                    <a:lnTo>
                      <a:pt x="672" y="80"/>
                    </a:lnTo>
                    <a:lnTo>
                      <a:pt x="682" y="67"/>
                    </a:lnTo>
                    <a:lnTo>
                      <a:pt x="696" y="55"/>
                    </a:lnTo>
                    <a:lnTo>
                      <a:pt x="722" y="40"/>
                    </a:lnTo>
                    <a:lnTo>
                      <a:pt x="755" y="26"/>
                    </a:lnTo>
                    <a:lnTo>
                      <a:pt x="793" y="15"/>
                    </a:lnTo>
                    <a:lnTo>
                      <a:pt x="831" y="7"/>
                    </a:lnTo>
                    <a:lnTo>
                      <a:pt x="869" y="2"/>
                    </a:lnTo>
                    <a:lnTo>
                      <a:pt x="920" y="0"/>
                    </a:lnTo>
                    <a:close/>
                  </a:path>
                </a:pathLst>
              </a:custGeom>
              <a:solidFill>
                <a:schemeClr val="accent1">
                  <a:lumMod val="50000"/>
                </a:schemeClr>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sz="1100" kern="0" dirty="0">
                  <a:solidFill>
                    <a:sysClr val="windowText" lastClr="000000"/>
                  </a:solidFill>
                  <a:latin typeface="Verdana"/>
                </a:endParaRPr>
              </a:p>
            </p:txBody>
          </p:sp>
          <p:sp>
            <p:nvSpPr>
              <p:cNvPr id="11" name="Rectangle 61">
                <a:extLst>
                  <a:ext uri="{FF2B5EF4-FFF2-40B4-BE49-F238E27FC236}">
                    <a16:creationId xmlns:a16="http://schemas.microsoft.com/office/drawing/2014/main" id="{F483DCFE-4915-2DF4-6A58-F115A63D9798}"/>
                  </a:ext>
                </a:extLst>
              </p:cNvPr>
              <p:cNvSpPr>
                <a:spLocks noChangeArrowheads="1"/>
              </p:cNvSpPr>
              <p:nvPr/>
            </p:nvSpPr>
            <p:spPr bwMode="gray">
              <a:xfrm>
                <a:off x="6513304" y="3933703"/>
                <a:ext cx="720673" cy="965351"/>
              </a:xfrm>
              <a:prstGeom prst="rect">
                <a:avLst/>
              </a:prstGeom>
              <a:noFill/>
              <a:ln w="19050" algn="ctr">
                <a:noFill/>
                <a:miter lim="800000"/>
                <a:headEnd/>
                <a:tailEnd/>
              </a:ln>
              <a:effectLst/>
            </p:spPr>
            <p:txBody>
              <a:bodyPr lIns="72000" tIns="72000" rIns="72000" bIns="72000" anchor="ctr"/>
              <a:lstStyle/>
              <a:p>
                <a:pPr algn="ctr" fontAlgn="auto">
                  <a:spcBef>
                    <a:spcPts val="0"/>
                  </a:spcBef>
                  <a:spcAft>
                    <a:spcPts val="0"/>
                  </a:spcAft>
                  <a:defRPr/>
                </a:pPr>
                <a:r>
                  <a:rPr lang="fr-FR" sz="1200" b="1" dirty="0">
                    <a:solidFill>
                      <a:schemeClr val="bg1"/>
                    </a:solidFill>
                    <a:latin typeface="Microsoft JhengHei UI" panose="020B0604030504040204" pitchFamily="34" charset="-120"/>
                    <a:ea typeface="Microsoft JhengHei UI" panose="020B0604030504040204" pitchFamily="34" charset="-120"/>
                    <a:cs typeface="Arial" pitchFamily="34" charset="0"/>
                  </a:rPr>
                  <a:t>Pondération</a:t>
                </a:r>
                <a:endParaRPr lang="en-US" sz="1200" b="1" dirty="0">
                  <a:solidFill>
                    <a:schemeClr val="bg1"/>
                  </a:solidFill>
                  <a:latin typeface="Microsoft JhengHei UI" panose="020B0604030504040204" pitchFamily="34" charset="-120"/>
                  <a:ea typeface="Microsoft JhengHei UI" panose="020B0604030504040204" pitchFamily="34" charset="-120"/>
                  <a:cs typeface="Arial" pitchFamily="34" charset="0"/>
                </a:endParaRPr>
              </a:p>
            </p:txBody>
          </p:sp>
        </p:grpSp>
      </p:grpSp>
      <p:sp>
        <p:nvSpPr>
          <p:cNvPr id="19" name="TextBox 18">
            <a:extLst>
              <a:ext uri="{FF2B5EF4-FFF2-40B4-BE49-F238E27FC236}">
                <a16:creationId xmlns:a16="http://schemas.microsoft.com/office/drawing/2014/main" id="{677A9129-DFE4-5D7C-E11F-10210C9A2A66}"/>
              </a:ext>
            </a:extLst>
          </p:cNvPr>
          <p:cNvSpPr txBox="1"/>
          <p:nvPr/>
        </p:nvSpPr>
        <p:spPr>
          <a:xfrm>
            <a:off x="1118482" y="2421702"/>
            <a:ext cx="2785554" cy="584775"/>
          </a:xfrm>
          <a:prstGeom prst="rect">
            <a:avLst/>
          </a:prstGeom>
          <a:noFill/>
        </p:spPr>
        <p:txBody>
          <a:bodyPr wrap="square">
            <a:spAutoFit/>
          </a:bodyPr>
          <a:lstStyle/>
          <a:p>
            <a:pPr algn="ctr"/>
            <a:r>
              <a:rPr lang="fr-FR" sz="1600" dirty="0">
                <a:solidFill>
                  <a:srgbClr val="DEA72F"/>
                </a:solidFill>
              </a:rPr>
              <a:t> Stratégie de développement en fonction de langue</a:t>
            </a:r>
            <a:endParaRPr lang="fr-FR" sz="1600" i="1" dirty="0">
              <a:solidFill>
                <a:srgbClr val="DEA72F"/>
              </a:solidFill>
            </a:endParaRPr>
          </a:p>
        </p:txBody>
      </p:sp>
      <p:sp>
        <p:nvSpPr>
          <p:cNvPr id="21" name="TextBox 20">
            <a:extLst>
              <a:ext uri="{FF2B5EF4-FFF2-40B4-BE49-F238E27FC236}">
                <a16:creationId xmlns:a16="http://schemas.microsoft.com/office/drawing/2014/main" id="{47513CA6-708C-B1DC-3405-633E49E93908}"/>
              </a:ext>
            </a:extLst>
          </p:cNvPr>
          <p:cNvSpPr txBox="1"/>
          <p:nvPr/>
        </p:nvSpPr>
        <p:spPr>
          <a:xfrm>
            <a:off x="8884818" y="3969352"/>
            <a:ext cx="2840817" cy="830997"/>
          </a:xfrm>
          <a:prstGeom prst="rect">
            <a:avLst/>
          </a:prstGeom>
          <a:noFill/>
        </p:spPr>
        <p:txBody>
          <a:bodyPr wrap="square">
            <a:spAutoFit/>
          </a:bodyPr>
          <a:lstStyle/>
          <a:p>
            <a:pPr algn="ctr"/>
            <a:r>
              <a:rPr lang="fr-FR" sz="1600" dirty="0">
                <a:solidFill>
                  <a:schemeClr val="accent1">
                    <a:lumMod val="50000"/>
                  </a:schemeClr>
                </a:solidFill>
              </a:rPr>
              <a:t>Intégrer l’importance de l’indicateur dans le calcul du score d’attractivité</a:t>
            </a:r>
          </a:p>
        </p:txBody>
      </p:sp>
      <p:sp>
        <p:nvSpPr>
          <p:cNvPr id="22" name="TextBox 21">
            <a:extLst>
              <a:ext uri="{FF2B5EF4-FFF2-40B4-BE49-F238E27FC236}">
                <a16:creationId xmlns:a16="http://schemas.microsoft.com/office/drawing/2014/main" id="{535C10FC-1709-3B08-7C91-D985F9C765E3}"/>
              </a:ext>
            </a:extLst>
          </p:cNvPr>
          <p:cNvSpPr txBox="1"/>
          <p:nvPr/>
        </p:nvSpPr>
        <p:spPr>
          <a:xfrm>
            <a:off x="1450415" y="3986670"/>
            <a:ext cx="2121688" cy="1323439"/>
          </a:xfrm>
          <a:prstGeom prst="rect">
            <a:avLst/>
          </a:prstGeom>
          <a:noFill/>
        </p:spPr>
        <p:txBody>
          <a:bodyPr wrap="square">
            <a:spAutoFit/>
          </a:bodyPr>
          <a:lstStyle/>
          <a:p>
            <a:pPr algn="ctr"/>
            <a:r>
              <a:rPr lang="fr-FR" sz="1600" dirty="0"/>
              <a:t>Taux de chômage, </a:t>
            </a:r>
          </a:p>
          <a:p>
            <a:pPr algn="ctr"/>
            <a:r>
              <a:rPr lang="fr-FR" sz="1600" dirty="0"/>
              <a:t>Stabilité politique, </a:t>
            </a:r>
          </a:p>
          <a:p>
            <a:pPr algn="ctr"/>
            <a:r>
              <a:rPr lang="fr-FR" sz="1600" dirty="0"/>
              <a:t>PIB par habitants</a:t>
            </a:r>
          </a:p>
          <a:p>
            <a:pPr algn="ctr"/>
            <a:r>
              <a:rPr lang="fr-FR" sz="1600" dirty="0"/>
              <a:t>Dépenses publiques dans l’éducation</a:t>
            </a:r>
          </a:p>
        </p:txBody>
      </p:sp>
      <p:sp>
        <p:nvSpPr>
          <p:cNvPr id="24" name="TextBox 23">
            <a:extLst>
              <a:ext uri="{FF2B5EF4-FFF2-40B4-BE49-F238E27FC236}">
                <a16:creationId xmlns:a16="http://schemas.microsoft.com/office/drawing/2014/main" id="{903837C7-3260-187A-7035-140E9B478CD2}"/>
              </a:ext>
            </a:extLst>
          </p:cNvPr>
          <p:cNvSpPr txBox="1"/>
          <p:nvPr/>
        </p:nvSpPr>
        <p:spPr>
          <a:xfrm>
            <a:off x="8905445" y="2421702"/>
            <a:ext cx="2799564" cy="584775"/>
          </a:xfrm>
          <a:prstGeom prst="rect">
            <a:avLst/>
          </a:prstGeom>
          <a:noFill/>
        </p:spPr>
        <p:txBody>
          <a:bodyPr wrap="square">
            <a:spAutoFit/>
          </a:bodyPr>
          <a:lstStyle/>
          <a:p>
            <a:pPr algn="ctr"/>
            <a:r>
              <a:rPr lang="fr-FR" sz="1600" dirty="0">
                <a:solidFill>
                  <a:schemeClr val="tx1">
                    <a:lumMod val="90000"/>
                    <a:lumOff val="10000"/>
                  </a:schemeClr>
                </a:solidFill>
              </a:rPr>
              <a:t>Détecter les pays à fort potentiels émergents</a:t>
            </a:r>
          </a:p>
        </p:txBody>
      </p:sp>
      <p:sp>
        <p:nvSpPr>
          <p:cNvPr id="25" name="Slide Number Placeholder 24">
            <a:extLst>
              <a:ext uri="{FF2B5EF4-FFF2-40B4-BE49-F238E27FC236}">
                <a16:creationId xmlns:a16="http://schemas.microsoft.com/office/drawing/2014/main" id="{2CE16585-698D-3252-A44F-834398F6DCA2}"/>
              </a:ext>
            </a:extLst>
          </p:cNvPr>
          <p:cNvSpPr>
            <a:spLocks noGrp="1"/>
          </p:cNvSpPr>
          <p:nvPr>
            <p:ph type="sldNum" sz="quarter" idx="12"/>
          </p:nvPr>
        </p:nvSpPr>
        <p:spPr/>
        <p:txBody>
          <a:bodyPr/>
          <a:lstStyle/>
          <a:p>
            <a:pPr rtl="0"/>
            <a:fld id="{71766878-3199-4EAB-94E7-2D6D11070E14}" type="slidenum">
              <a:rPr lang="fr-FR" noProof="0" smtClean="0"/>
              <a:t>19</a:t>
            </a:fld>
            <a:endParaRPr lang="fr-FR" noProof="0"/>
          </a:p>
        </p:txBody>
      </p:sp>
      <p:sp>
        <p:nvSpPr>
          <p:cNvPr id="26" name="TextBox 25">
            <a:extLst>
              <a:ext uri="{FF2B5EF4-FFF2-40B4-BE49-F238E27FC236}">
                <a16:creationId xmlns:a16="http://schemas.microsoft.com/office/drawing/2014/main" id="{A9C969D1-A4E4-D437-38FE-DE0AFD517BA8}"/>
              </a:ext>
            </a:extLst>
          </p:cNvPr>
          <p:cNvSpPr txBox="1"/>
          <p:nvPr/>
        </p:nvSpPr>
        <p:spPr>
          <a:xfrm>
            <a:off x="1118482" y="6010050"/>
            <a:ext cx="10022269" cy="338554"/>
          </a:xfrm>
          <a:prstGeom prst="rect">
            <a:avLst/>
          </a:prstGeom>
          <a:noFill/>
        </p:spPr>
        <p:txBody>
          <a:bodyPr wrap="square">
            <a:spAutoFit/>
          </a:bodyPr>
          <a:lstStyle/>
          <a:p>
            <a:pPr algn="ctr"/>
            <a:r>
              <a:rPr lang="fr-FR" sz="1600" dirty="0"/>
              <a:t>Autre méthode possible pour cette analyse : Réaliser un Clustering pour regrouper les pays ayant un profil similaire.</a:t>
            </a:r>
          </a:p>
        </p:txBody>
      </p:sp>
    </p:spTree>
    <p:extLst>
      <p:ext uri="{BB962C8B-B14F-4D97-AF65-F5344CB8AC3E}">
        <p14:creationId xmlns:p14="http://schemas.microsoft.com/office/powerpoint/2010/main" val="1641255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6F38-F749-879A-CF9C-AF15F6326C4C}"/>
              </a:ext>
            </a:extLst>
          </p:cNvPr>
          <p:cNvSpPr>
            <a:spLocks noGrp="1"/>
          </p:cNvSpPr>
          <p:nvPr>
            <p:ph type="title"/>
          </p:nvPr>
        </p:nvSpPr>
        <p:spPr>
          <a:xfrm>
            <a:off x="3341251" y="641269"/>
            <a:ext cx="8187071" cy="725415"/>
          </a:xfrm>
        </p:spPr>
        <p:txBody>
          <a:bodyPr>
            <a:normAutofit fontScale="90000"/>
          </a:bodyPr>
          <a:lstStyle/>
          <a:p>
            <a:r>
              <a:rPr lang="fr-FR" sz="5400" dirty="0"/>
              <a:t>Sommaire</a:t>
            </a:r>
          </a:p>
        </p:txBody>
      </p:sp>
      <p:sp>
        <p:nvSpPr>
          <p:cNvPr id="3" name="Text Placeholder 2">
            <a:extLst>
              <a:ext uri="{FF2B5EF4-FFF2-40B4-BE49-F238E27FC236}">
                <a16:creationId xmlns:a16="http://schemas.microsoft.com/office/drawing/2014/main" id="{49F8ED8C-11FF-8947-4CDC-AB95BF180525}"/>
              </a:ext>
            </a:extLst>
          </p:cNvPr>
          <p:cNvSpPr>
            <a:spLocks noGrp="1"/>
          </p:cNvSpPr>
          <p:nvPr>
            <p:ph type="body" idx="1"/>
          </p:nvPr>
        </p:nvSpPr>
        <p:spPr>
          <a:xfrm>
            <a:off x="3242929" y="1875605"/>
            <a:ext cx="8187071" cy="3777741"/>
          </a:xfrm>
        </p:spPr>
        <p:txBody>
          <a:bodyPr>
            <a:normAutofit/>
          </a:bodyPr>
          <a:lstStyle/>
          <a:p>
            <a:pPr marL="342900" indent="-342900">
              <a:buFont typeface="Arial" panose="020B0604020202020204" pitchFamily="34" charset="0"/>
              <a:buChar char="•"/>
            </a:pPr>
            <a:r>
              <a:rPr lang="fr-FR" dirty="0">
                <a:solidFill>
                  <a:srgbClr val="DEA72F"/>
                </a:solidFill>
              </a:rPr>
              <a:t>CONTEXTE </a:t>
            </a:r>
            <a:r>
              <a:rPr lang="fr-FR" sz="1800" dirty="0">
                <a:solidFill>
                  <a:srgbClr val="DEA72F"/>
                </a:solidFill>
              </a:rPr>
              <a:t>(</a:t>
            </a:r>
            <a:r>
              <a:rPr lang="fr-FR" sz="1800" cap="none" dirty="0">
                <a:solidFill>
                  <a:srgbClr val="DEA72F"/>
                </a:solidFill>
              </a:rPr>
              <a:t>p.3)</a:t>
            </a:r>
            <a:endParaRPr lang="fr-FR" sz="1800" dirty="0">
              <a:solidFill>
                <a:srgbClr val="DEA72F"/>
              </a:solidFill>
            </a:endParaRPr>
          </a:p>
          <a:p>
            <a:pPr marL="342900" indent="-342900">
              <a:buFont typeface="Arial" panose="020B0604020202020204" pitchFamily="34" charset="0"/>
              <a:buChar char="•"/>
            </a:pPr>
            <a:r>
              <a:rPr lang="fr-FR" dirty="0">
                <a:solidFill>
                  <a:srgbClr val="DEA72F"/>
                </a:solidFill>
              </a:rPr>
              <a:t>Synthèse </a:t>
            </a:r>
            <a:r>
              <a:rPr lang="fr-FR" sz="1800" cap="none" dirty="0">
                <a:solidFill>
                  <a:srgbClr val="DEA72F"/>
                </a:solidFill>
              </a:rPr>
              <a:t>(p.4)</a:t>
            </a:r>
            <a:endParaRPr lang="fr-FR" cap="none" dirty="0">
              <a:solidFill>
                <a:srgbClr val="DEA72F"/>
              </a:solidFill>
            </a:endParaRPr>
          </a:p>
          <a:p>
            <a:pPr marL="342900" indent="-342900">
              <a:buFont typeface="Arial" panose="020B0604020202020204" pitchFamily="34" charset="0"/>
              <a:buChar char="•"/>
            </a:pPr>
            <a:r>
              <a:rPr lang="fr-FR" dirty="0">
                <a:solidFill>
                  <a:srgbClr val="DEA72F"/>
                </a:solidFill>
              </a:rPr>
              <a:t>Données disponibles </a:t>
            </a:r>
            <a:r>
              <a:rPr lang="fr-FR" sz="1800" cap="none" dirty="0">
                <a:solidFill>
                  <a:srgbClr val="DEA72F"/>
                </a:solidFill>
              </a:rPr>
              <a:t>(p.5)</a:t>
            </a:r>
            <a:endParaRPr lang="fr-FR" cap="none" dirty="0">
              <a:solidFill>
                <a:srgbClr val="DEA72F"/>
              </a:solidFill>
            </a:endParaRPr>
          </a:p>
          <a:p>
            <a:pPr marL="342900" indent="-342900">
              <a:buFont typeface="Arial" panose="020B0604020202020204" pitchFamily="34" charset="0"/>
              <a:buChar char="•"/>
            </a:pPr>
            <a:r>
              <a:rPr lang="fr-FR" dirty="0">
                <a:solidFill>
                  <a:srgbClr val="DEA72F"/>
                </a:solidFill>
              </a:rPr>
              <a:t>Nettoyage des jeux de données</a:t>
            </a:r>
            <a:r>
              <a:rPr lang="fr-FR" sz="1800" cap="none" dirty="0">
                <a:solidFill>
                  <a:srgbClr val="DEA72F"/>
                </a:solidFill>
              </a:rPr>
              <a:t>(p.6 à 8)</a:t>
            </a:r>
          </a:p>
          <a:p>
            <a:pPr marL="342900" indent="-342900">
              <a:buFont typeface="Arial" panose="020B0604020202020204" pitchFamily="34" charset="0"/>
              <a:buChar char="•"/>
            </a:pPr>
            <a:r>
              <a:rPr lang="fr-FR" dirty="0">
                <a:solidFill>
                  <a:srgbClr val="DEA72F"/>
                </a:solidFill>
              </a:rPr>
              <a:t>Analyse exploratoire </a:t>
            </a:r>
            <a:r>
              <a:rPr lang="fr-FR" sz="1800" cap="none" dirty="0">
                <a:solidFill>
                  <a:srgbClr val="DEA72F"/>
                </a:solidFill>
              </a:rPr>
              <a:t>(p.9 à 15)</a:t>
            </a:r>
          </a:p>
          <a:p>
            <a:pPr marL="342900" indent="-342900">
              <a:buFont typeface="Arial" panose="020B0604020202020204" pitchFamily="34" charset="0"/>
              <a:buChar char="•"/>
            </a:pPr>
            <a:r>
              <a:rPr lang="fr-FR" dirty="0">
                <a:solidFill>
                  <a:srgbClr val="DEA72F"/>
                </a:solidFill>
              </a:rPr>
              <a:t>Score d’attractiVité </a:t>
            </a:r>
            <a:r>
              <a:rPr lang="fr-FR" sz="1800" dirty="0">
                <a:solidFill>
                  <a:srgbClr val="DEA72F"/>
                </a:solidFill>
              </a:rPr>
              <a:t>(</a:t>
            </a:r>
            <a:r>
              <a:rPr lang="fr-FR" sz="1800" cap="none" dirty="0">
                <a:solidFill>
                  <a:srgbClr val="DEA72F"/>
                </a:solidFill>
              </a:rPr>
              <a:t>p.16 à 17)</a:t>
            </a:r>
          </a:p>
          <a:p>
            <a:pPr marL="342900" indent="-342900">
              <a:buFont typeface="Arial" panose="020B0604020202020204" pitchFamily="34" charset="0"/>
              <a:buChar char="•"/>
            </a:pPr>
            <a:r>
              <a:rPr lang="fr-FR" dirty="0">
                <a:solidFill>
                  <a:srgbClr val="DEA72F"/>
                </a:solidFill>
              </a:rPr>
              <a:t>PAYS a fort potentiel </a:t>
            </a:r>
            <a:r>
              <a:rPr lang="fr-FR" sz="1800" dirty="0">
                <a:solidFill>
                  <a:srgbClr val="DEA72F"/>
                </a:solidFill>
              </a:rPr>
              <a:t>(</a:t>
            </a:r>
            <a:r>
              <a:rPr lang="fr-FR" sz="1800" cap="none" dirty="0">
                <a:solidFill>
                  <a:srgbClr val="DEA72F"/>
                </a:solidFill>
              </a:rPr>
              <a:t>p.18)</a:t>
            </a:r>
          </a:p>
          <a:p>
            <a:pPr marL="342900" indent="-342900">
              <a:buFont typeface="Arial" panose="020B0604020202020204" pitchFamily="34" charset="0"/>
              <a:buChar char="•"/>
            </a:pPr>
            <a:r>
              <a:rPr lang="fr-FR" dirty="0">
                <a:solidFill>
                  <a:srgbClr val="DEA72F"/>
                </a:solidFill>
              </a:rPr>
              <a:t>Perspectives </a:t>
            </a:r>
            <a:r>
              <a:rPr lang="fr-FR" sz="1600" dirty="0">
                <a:solidFill>
                  <a:srgbClr val="DEA72F"/>
                </a:solidFill>
              </a:rPr>
              <a:t>(</a:t>
            </a:r>
            <a:r>
              <a:rPr lang="fr-FR" sz="1600" cap="none" dirty="0">
                <a:solidFill>
                  <a:srgbClr val="DEA72F"/>
                </a:solidFill>
              </a:rPr>
              <a:t>p. 19)</a:t>
            </a:r>
          </a:p>
          <a:p>
            <a:pPr marL="342900" indent="-342900">
              <a:buFont typeface="Arial" panose="020B0604020202020204" pitchFamily="34" charset="0"/>
              <a:buChar char="•"/>
            </a:pPr>
            <a:r>
              <a:rPr lang="fr-FR" dirty="0">
                <a:solidFill>
                  <a:srgbClr val="DEA72F"/>
                </a:solidFill>
              </a:rPr>
              <a:t>ANNEXES </a:t>
            </a:r>
            <a:r>
              <a:rPr lang="fr-FR" sz="1600" cap="none" dirty="0">
                <a:solidFill>
                  <a:srgbClr val="DEA72F"/>
                </a:solidFill>
              </a:rPr>
              <a:t>(p.21 à 29)</a:t>
            </a:r>
          </a:p>
          <a:p>
            <a:pPr marL="342900" indent="-342900">
              <a:buFont typeface="Arial" panose="020B0604020202020204" pitchFamily="34" charset="0"/>
              <a:buChar char="•"/>
            </a:pPr>
            <a:endParaRPr lang="fr-FR" cap="none" dirty="0">
              <a:solidFill>
                <a:srgbClr val="DEA72F"/>
              </a:solidFill>
            </a:endParaRPr>
          </a:p>
          <a:p>
            <a:pPr marL="342900" indent="-342900">
              <a:buFont typeface="Arial" panose="020B0604020202020204" pitchFamily="34" charset="0"/>
              <a:buChar char="•"/>
            </a:pPr>
            <a:endParaRPr lang="fr-FR" cap="none" dirty="0">
              <a:solidFill>
                <a:srgbClr val="DEA72F"/>
              </a:solidFill>
            </a:endParaRPr>
          </a:p>
          <a:p>
            <a:pPr marL="342900" indent="-342900">
              <a:buFont typeface="Arial" panose="020B0604020202020204" pitchFamily="34" charset="0"/>
              <a:buChar char="•"/>
            </a:pPr>
            <a:endParaRPr lang="fr-FR" dirty="0"/>
          </a:p>
        </p:txBody>
      </p:sp>
      <p:pic>
        <p:nvPicPr>
          <p:cNvPr id="4" name="Picture 3">
            <a:extLst>
              <a:ext uri="{FF2B5EF4-FFF2-40B4-BE49-F238E27FC236}">
                <a16:creationId xmlns:a16="http://schemas.microsoft.com/office/drawing/2014/main" id="{DE4E9BE2-F1D0-40DE-F25F-1EFEE3E62AD6}"/>
              </a:ext>
            </a:extLst>
          </p:cNvPr>
          <p:cNvPicPr>
            <a:picLocks noChangeAspect="1"/>
          </p:cNvPicPr>
          <p:nvPr/>
        </p:nvPicPr>
        <p:blipFill rotWithShape="1">
          <a:blip r:embed="rId2"/>
          <a:srcRect l="7258" t="21963" r="57984" b="21115"/>
          <a:stretch/>
        </p:blipFill>
        <p:spPr>
          <a:xfrm>
            <a:off x="74570" y="2765322"/>
            <a:ext cx="1813224" cy="1308382"/>
          </a:xfrm>
          <a:prstGeom prst="rect">
            <a:avLst/>
          </a:prstGeom>
        </p:spPr>
      </p:pic>
      <p:sp>
        <p:nvSpPr>
          <p:cNvPr id="6" name="Slide Number Placeholder 5">
            <a:extLst>
              <a:ext uri="{FF2B5EF4-FFF2-40B4-BE49-F238E27FC236}">
                <a16:creationId xmlns:a16="http://schemas.microsoft.com/office/drawing/2014/main" id="{88CC2639-0F41-F11C-415A-DD031CF78685}"/>
              </a:ext>
            </a:extLst>
          </p:cNvPr>
          <p:cNvSpPr>
            <a:spLocks noGrp="1"/>
          </p:cNvSpPr>
          <p:nvPr>
            <p:ph type="sldNum" sz="quarter" idx="12"/>
          </p:nvPr>
        </p:nvSpPr>
        <p:spPr/>
        <p:txBody>
          <a:bodyPr/>
          <a:lstStyle/>
          <a:p>
            <a:pPr rtl="0"/>
            <a:fld id="{71766878-3199-4EAB-94E7-2D6D11070E14}" type="slidenum">
              <a:rPr lang="fr-FR" noProof="0" smtClean="0"/>
              <a:pPr rtl="0"/>
              <a:t>2</a:t>
            </a:fld>
            <a:endParaRPr lang="fr-FR" noProof="0"/>
          </a:p>
        </p:txBody>
      </p:sp>
    </p:spTree>
    <p:extLst>
      <p:ext uri="{BB962C8B-B14F-4D97-AF65-F5344CB8AC3E}">
        <p14:creationId xmlns:p14="http://schemas.microsoft.com/office/powerpoint/2010/main" val="2992124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9FFE-C685-47AC-D397-769A84F17AFD}"/>
              </a:ext>
            </a:extLst>
          </p:cNvPr>
          <p:cNvSpPr>
            <a:spLocks noGrp="1"/>
          </p:cNvSpPr>
          <p:nvPr>
            <p:ph type="title"/>
          </p:nvPr>
        </p:nvSpPr>
        <p:spPr/>
        <p:txBody>
          <a:bodyPr/>
          <a:lstStyle/>
          <a:p>
            <a:r>
              <a:rPr lang="fr-FR" dirty="0"/>
              <a:t>MERCI </a:t>
            </a:r>
            <a:br>
              <a:rPr lang="fr-FR" dirty="0"/>
            </a:br>
            <a:endParaRPr lang="fr-FR" dirty="0"/>
          </a:p>
        </p:txBody>
      </p:sp>
      <p:sp>
        <p:nvSpPr>
          <p:cNvPr id="3" name="Text Placeholder 2">
            <a:extLst>
              <a:ext uri="{FF2B5EF4-FFF2-40B4-BE49-F238E27FC236}">
                <a16:creationId xmlns:a16="http://schemas.microsoft.com/office/drawing/2014/main" id="{2CEE8C6D-D807-059E-EC68-6B15E4D5490C}"/>
              </a:ext>
            </a:extLst>
          </p:cNvPr>
          <p:cNvSpPr>
            <a:spLocks noGrp="1"/>
          </p:cNvSpPr>
          <p:nvPr>
            <p:ph type="body" idx="1"/>
          </p:nvPr>
        </p:nvSpPr>
        <p:spPr/>
        <p:txBody>
          <a:bodyPr/>
          <a:lstStyle/>
          <a:p>
            <a:r>
              <a:rPr lang="fr-FR" i="1" dirty="0"/>
              <a:t>Des questions ?</a:t>
            </a:r>
          </a:p>
        </p:txBody>
      </p:sp>
      <p:pic>
        <p:nvPicPr>
          <p:cNvPr id="4" name="Picture 3">
            <a:extLst>
              <a:ext uri="{FF2B5EF4-FFF2-40B4-BE49-F238E27FC236}">
                <a16:creationId xmlns:a16="http://schemas.microsoft.com/office/drawing/2014/main" id="{2576080D-17ED-BE59-814C-8633CDE9F877}"/>
              </a:ext>
            </a:extLst>
          </p:cNvPr>
          <p:cNvPicPr>
            <a:picLocks noChangeAspect="1"/>
          </p:cNvPicPr>
          <p:nvPr/>
        </p:nvPicPr>
        <p:blipFill rotWithShape="1">
          <a:blip r:embed="rId2"/>
          <a:srcRect l="7258" t="21963" r="57984" b="21115"/>
          <a:stretch/>
        </p:blipFill>
        <p:spPr>
          <a:xfrm>
            <a:off x="0" y="2664543"/>
            <a:ext cx="1880396" cy="1356852"/>
          </a:xfrm>
          <a:prstGeom prst="rect">
            <a:avLst/>
          </a:prstGeom>
        </p:spPr>
      </p:pic>
      <p:sp>
        <p:nvSpPr>
          <p:cNvPr id="5" name="Slide Number Placeholder 4">
            <a:extLst>
              <a:ext uri="{FF2B5EF4-FFF2-40B4-BE49-F238E27FC236}">
                <a16:creationId xmlns:a16="http://schemas.microsoft.com/office/drawing/2014/main" id="{2EE75082-9483-23D7-E7B7-3EF88A2BB554}"/>
              </a:ext>
            </a:extLst>
          </p:cNvPr>
          <p:cNvSpPr>
            <a:spLocks noGrp="1"/>
          </p:cNvSpPr>
          <p:nvPr>
            <p:ph type="sldNum" sz="quarter" idx="12"/>
          </p:nvPr>
        </p:nvSpPr>
        <p:spPr/>
        <p:txBody>
          <a:bodyPr/>
          <a:lstStyle/>
          <a:p>
            <a:pPr rtl="0"/>
            <a:fld id="{71766878-3199-4EAB-94E7-2D6D11070E14}" type="slidenum">
              <a:rPr lang="fr-FR" noProof="0" smtClean="0"/>
              <a:pPr rtl="0"/>
              <a:t>20</a:t>
            </a:fld>
            <a:endParaRPr lang="fr-FR" noProof="0"/>
          </a:p>
        </p:txBody>
      </p:sp>
    </p:spTree>
    <p:extLst>
      <p:ext uri="{BB962C8B-B14F-4D97-AF65-F5344CB8AC3E}">
        <p14:creationId xmlns:p14="http://schemas.microsoft.com/office/powerpoint/2010/main" val="3639332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0282-7CFE-E7EF-1438-295CF342E751}"/>
              </a:ext>
            </a:extLst>
          </p:cNvPr>
          <p:cNvSpPr>
            <a:spLocks noGrp="1"/>
          </p:cNvSpPr>
          <p:nvPr>
            <p:ph type="title"/>
          </p:nvPr>
        </p:nvSpPr>
        <p:spPr/>
        <p:txBody>
          <a:bodyPr/>
          <a:lstStyle/>
          <a:p>
            <a:r>
              <a:rPr lang="fr-FR" dirty="0"/>
              <a:t>ANNEXES</a:t>
            </a:r>
          </a:p>
        </p:txBody>
      </p:sp>
      <p:sp>
        <p:nvSpPr>
          <p:cNvPr id="3" name="Text Placeholder 2">
            <a:extLst>
              <a:ext uri="{FF2B5EF4-FFF2-40B4-BE49-F238E27FC236}">
                <a16:creationId xmlns:a16="http://schemas.microsoft.com/office/drawing/2014/main" id="{E70D606A-B77B-577B-7D83-F5C6F0F63941}"/>
              </a:ext>
            </a:extLst>
          </p:cNvPr>
          <p:cNvSpPr>
            <a:spLocks noGrp="1"/>
          </p:cNvSpPr>
          <p:nvPr>
            <p:ph type="body" idx="1"/>
          </p:nvPr>
        </p:nvSpPr>
        <p:spPr/>
        <p:txBody>
          <a:bodyPr/>
          <a:lstStyle/>
          <a:p>
            <a:endParaRPr lang="fr-FR"/>
          </a:p>
        </p:txBody>
      </p:sp>
      <p:sp>
        <p:nvSpPr>
          <p:cNvPr id="4" name="Slide Number Placeholder 3">
            <a:extLst>
              <a:ext uri="{FF2B5EF4-FFF2-40B4-BE49-F238E27FC236}">
                <a16:creationId xmlns:a16="http://schemas.microsoft.com/office/drawing/2014/main" id="{88371773-CBC9-0664-ABB6-B12227B7523A}"/>
              </a:ext>
            </a:extLst>
          </p:cNvPr>
          <p:cNvSpPr>
            <a:spLocks noGrp="1"/>
          </p:cNvSpPr>
          <p:nvPr>
            <p:ph type="sldNum" sz="quarter" idx="12"/>
          </p:nvPr>
        </p:nvSpPr>
        <p:spPr/>
        <p:txBody>
          <a:bodyPr/>
          <a:lstStyle/>
          <a:p>
            <a:pPr rtl="0"/>
            <a:fld id="{71766878-3199-4EAB-94E7-2D6D11070E14}" type="slidenum">
              <a:rPr lang="fr-FR" noProof="0" smtClean="0"/>
              <a:pPr rtl="0"/>
              <a:t>21</a:t>
            </a:fld>
            <a:endParaRPr lang="fr-FR" noProof="0"/>
          </a:p>
        </p:txBody>
      </p:sp>
    </p:spTree>
    <p:extLst>
      <p:ext uri="{BB962C8B-B14F-4D97-AF65-F5344CB8AC3E}">
        <p14:creationId xmlns:p14="http://schemas.microsoft.com/office/powerpoint/2010/main" val="3494321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944828-B74A-DB7D-CAAE-6B93243D06C7}"/>
              </a:ext>
            </a:extLst>
          </p:cNvPr>
          <p:cNvSpPr>
            <a:spLocks noGrp="1"/>
          </p:cNvSpPr>
          <p:nvPr>
            <p:ph type="sldNum" sz="quarter" idx="12"/>
          </p:nvPr>
        </p:nvSpPr>
        <p:spPr/>
        <p:txBody>
          <a:bodyPr/>
          <a:lstStyle/>
          <a:p>
            <a:pPr rtl="0"/>
            <a:fld id="{71766878-3199-4EAB-94E7-2D6D11070E14}" type="slidenum">
              <a:rPr lang="fr-FR" noProof="0" smtClean="0"/>
              <a:t>22</a:t>
            </a:fld>
            <a:endParaRPr lang="fr-FR" noProof="0"/>
          </a:p>
        </p:txBody>
      </p:sp>
      <p:pic>
        <p:nvPicPr>
          <p:cNvPr id="11266" name="Picture 2">
            <a:extLst>
              <a:ext uri="{FF2B5EF4-FFF2-40B4-BE49-F238E27FC236}">
                <a16:creationId xmlns:a16="http://schemas.microsoft.com/office/drawing/2014/main" id="{144438E2-3DF1-EA93-F370-825ED71575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0272"/>
          <a:stretch/>
        </p:blipFill>
        <p:spPr bwMode="auto">
          <a:xfrm>
            <a:off x="1180776" y="1758820"/>
            <a:ext cx="5255938" cy="36715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6AB5113-6E7C-F365-9D9C-612C04A085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105" b="60167"/>
          <a:stretch/>
        </p:blipFill>
        <p:spPr bwMode="auto">
          <a:xfrm>
            <a:off x="6576981" y="1791478"/>
            <a:ext cx="5255938" cy="36715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FB596A-B304-5AF8-98F7-485F2C5E07A5}"/>
              </a:ext>
            </a:extLst>
          </p:cNvPr>
          <p:cNvSpPr txBox="1"/>
          <p:nvPr/>
        </p:nvSpPr>
        <p:spPr>
          <a:xfrm>
            <a:off x="1425677" y="304800"/>
            <a:ext cx="9202993" cy="646331"/>
          </a:xfrm>
          <a:prstGeom prst="rect">
            <a:avLst/>
          </a:prstGeom>
          <a:noFill/>
        </p:spPr>
        <p:txBody>
          <a:bodyPr wrap="square" rtlCol="0">
            <a:spAutoFit/>
          </a:bodyPr>
          <a:lstStyle/>
          <a:p>
            <a:r>
              <a:rPr lang="fr-FR" sz="3600" b="1" dirty="0">
                <a:solidFill>
                  <a:schemeClr val="tx1">
                    <a:lumMod val="90000"/>
                    <a:lumOff val="10000"/>
                  </a:schemeClr>
                </a:solidFill>
                <a:latin typeface="+mj-lt"/>
              </a:rPr>
              <a:t>EVOLUTION DES INDICATEURS PAR REGION (1)</a:t>
            </a:r>
          </a:p>
        </p:txBody>
      </p:sp>
    </p:spTree>
    <p:extLst>
      <p:ext uri="{BB962C8B-B14F-4D97-AF65-F5344CB8AC3E}">
        <p14:creationId xmlns:p14="http://schemas.microsoft.com/office/powerpoint/2010/main" val="2709493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12F72A-A4F3-17A7-3365-160C57F04D1F}"/>
              </a:ext>
            </a:extLst>
          </p:cNvPr>
          <p:cNvSpPr>
            <a:spLocks noGrp="1"/>
          </p:cNvSpPr>
          <p:nvPr>
            <p:ph type="sldNum" sz="quarter" idx="12"/>
          </p:nvPr>
        </p:nvSpPr>
        <p:spPr/>
        <p:txBody>
          <a:bodyPr/>
          <a:lstStyle/>
          <a:p>
            <a:pPr rtl="0"/>
            <a:fld id="{71766878-3199-4EAB-94E7-2D6D11070E14}" type="slidenum">
              <a:rPr lang="fr-FR" noProof="0" smtClean="0"/>
              <a:t>23</a:t>
            </a:fld>
            <a:endParaRPr lang="fr-FR" noProof="0"/>
          </a:p>
        </p:txBody>
      </p:sp>
      <p:pic>
        <p:nvPicPr>
          <p:cNvPr id="3" name="Picture 2">
            <a:extLst>
              <a:ext uri="{FF2B5EF4-FFF2-40B4-BE49-F238E27FC236}">
                <a16:creationId xmlns:a16="http://schemas.microsoft.com/office/drawing/2014/main" id="{536C45F8-6423-984D-7DEC-1DF0F88239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0027" b="40245"/>
          <a:stretch/>
        </p:blipFill>
        <p:spPr bwMode="auto">
          <a:xfrm>
            <a:off x="1300985" y="1194318"/>
            <a:ext cx="4082779" cy="28520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A05157D-AFA5-CAB2-8379-594B07968B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0135" b="20137"/>
          <a:stretch/>
        </p:blipFill>
        <p:spPr bwMode="auto">
          <a:xfrm>
            <a:off x="7060164" y="1194318"/>
            <a:ext cx="4082779" cy="28520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CFDD140-A180-5486-9A1F-C18C28D189F2}"/>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24" t="79725" r="524" b="-260"/>
          <a:stretch/>
        </p:blipFill>
        <p:spPr bwMode="auto">
          <a:xfrm>
            <a:off x="4011063" y="3889196"/>
            <a:ext cx="4082780" cy="29688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A9CDEDD-2037-94BD-8225-9E2B21E570DE}"/>
              </a:ext>
            </a:extLst>
          </p:cNvPr>
          <p:cNvSpPr txBox="1"/>
          <p:nvPr/>
        </p:nvSpPr>
        <p:spPr>
          <a:xfrm>
            <a:off x="1425677" y="304800"/>
            <a:ext cx="9202993" cy="646331"/>
          </a:xfrm>
          <a:prstGeom prst="rect">
            <a:avLst/>
          </a:prstGeom>
          <a:noFill/>
        </p:spPr>
        <p:txBody>
          <a:bodyPr wrap="square" rtlCol="0">
            <a:spAutoFit/>
          </a:bodyPr>
          <a:lstStyle/>
          <a:p>
            <a:r>
              <a:rPr lang="fr-FR" sz="3600" b="1" dirty="0">
                <a:solidFill>
                  <a:schemeClr val="tx1">
                    <a:lumMod val="90000"/>
                    <a:lumOff val="10000"/>
                  </a:schemeClr>
                </a:solidFill>
                <a:latin typeface="+mj-lt"/>
              </a:rPr>
              <a:t>EVOLUTION DES INDICATEURS PAR REGION (2)</a:t>
            </a:r>
          </a:p>
        </p:txBody>
      </p:sp>
    </p:spTree>
    <p:extLst>
      <p:ext uri="{BB962C8B-B14F-4D97-AF65-F5344CB8AC3E}">
        <p14:creationId xmlns:p14="http://schemas.microsoft.com/office/powerpoint/2010/main" val="657301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202E00-2249-A9A5-B98D-C54580A2489F}"/>
              </a:ext>
            </a:extLst>
          </p:cNvPr>
          <p:cNvSpPr>
            <a:spLocks noGrp="1"/>
          </p:cNvSpPr>
          <p:nvPr>
            <p:ph type="sldNum" sz="quarter" idx="12"/>
          </p:nvPr>
        </p:nvSpPr>
        <p:spPr/>
        <p:txBody>
          <a:bodyPr/>
          <a:lstStyle/>
          <a:p>
            <a:pPr rtl="0"/>
            <a:fld id="{71766878-3199-4EAB-94E7-2D6D11070E14}" type="slidenum">
              <a:rPr lang="fr-FR" noProof="0" smtClean="0"/>
              <a:t>24</a:t>
            </a:fld>
            <a:endParaRPr lang="fr-FR" noProof="0"/>
          </a:p>
        </p:txBody>
      </p:sp>
      <p:pic>
        <p:nvPicPr>
          <p:cNvPr id="13314" name="Picture 2">
            <a:extLst>
              <a:ext uri="{FF2B5EF4-FFF2-40B4-BE49-F238E27FC236}">
                <a16:creationId xmlns:a16="http://schemas.microsoft.com/office/drawing/2014/main" id="{D766CC5A-D9DE-0211-58BC-C8300EE33D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749"/>
          <a:stretch/>
        </p:blipFill>
        <p:spPr bwMode="auto">
          <a:xfrm>
            <a:off x="1220787" y="1740159"/>
            <a:ext cx="5110894" cy="35409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B0B8EAF-98E7-5704-3420-3D946A23A0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 t="49127" r="-183"/>
          <a:stretch/>
        </p:blipFill>
        <p:spPr bwMode="auto">
          <a:xfrm>
            <a:off x="6551677" y="1681843"/>
            <a:ext cx="5110894" cy="3657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CED8F31-5570-B4E7-5501-983F749C5A24}"/>
              </a:ext>
            </a:extLst>
          </p:cNvPr>
          <p:cNvSpPr txBox="1"/>
          <p:nvPr/>
        </p:nvSpPr>
        <p:spPr>
          <a:xfrm>
            <a:off x="1425677" y="304800"/>
            <a:ext cx="9202993" cy="646331"/>
          </a:xfrm>
          <a:prstGeom prst="rect">
            <a:avLst/>
          </a:prstGeom>
          <a:noFill/>
        </p:spPr>
        <p:txBody>
          <a:bodyPr wrap="square" rtlCol="0">
            <a:spAutoFit/>
          </a:bodyPr>
          <a:lstStyle/>
          <a:p>
            <a:r>
              <a:rPr lang="fr-FR" sz="3600" b="1" dirty="0">
                <a:solidFill>
                  <a:schemeClr val="tx1">
                    <a:lumMod val="90000"/>
                    <a:lumOff val="10000"/>
                  </a:schemeClr>
                </a:solidFill>
                <a:latin typeface="+mj-lt"/>
              </a:rPr>
              <a:t>EVOLUTION DES INDICATEURS PAR REGION (3)</a:t>
            </a:r>
          </a:p>
        </p:txBody>
      </p:sp>
    </p:spTree>
    <p:extLst>
      <p:ext uri="{BB962C8B-B14F-4D97-AF65-F5344CB8AC3E}">
        <p14:creationId xmlns:p14="http://schemas.microsoft.com/office/powerpoint/2010/main" val="3042260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17BC51-0D3F-35BA-56AB-EC253732F267}"/>
              </a:ext>
            </a:extLst>
          </p:cNvPr>
          <p:cNvSpPr>
            <a:spLocks noGrp="1"/>
          </p:cNvSpPr>
          <p:nvPr>
            <p:ph type="sldNum" sz="quarter" idx="12"/>
          </p:nvPr>
        </p:nvSpPr>
        <p:spPr/>
        <p:txBody>
          <a:bodyPr/>
          <a:lstStyle/>
          <a:p>
            <a:pPr rtl="0"/>
            <a:fld id="{71766878-3199-4EAB-94E7-2D6D11070E14}" type="slidenum">
              <a:rPr lang="fr-FR" noProof="0" smtClean="0"/>
              <a:t>25</a:t>
            </a:fld>
            <a:endParaRPr lang="fr-FR" noProof="0"/>
          </a:p>
        </p:txBody>
      </p:sp>
      <p:sp>
        <p:nvSpPr>
          <p:cNvPr id="3" name="TextBox 2">
            <a:extLst>
              <a:ext uri="{FF2B5EF4-FFF2-40B4-BE49-F238E27FC236}">
                <a16:creationId xmlns:a16="http://schemas.microsoft.com/office/drawing/2014/main" id="{53998104-7F7D-4882-E632-E0B18742B97A}"/>
              </a:ext>
            </a:extLst>
          </p:cNvPr>
          <p:cNvSpPr txBox="1"/>
          <p:nvPr/>
        </p:nvSpPr>
        <p:spPr>
          <a:xfrm>
            <a:off x="1425677" y="304800"/>
            <a:ext cx="9202993" cy="646331"/>
          </a:xfrm>
          <a:prstGeom prst="rect">
            <a:avLst/>
          </a:prstGeom>
          <a:noFill/>
        </p:spPr>
        <p:txBody>
          <a:bodyPr wrap="square" rtlCol="0">
            <a:spAutoFit/>
          </a:bodyPr>
          <a:lstStyle/>
          <a:p>
            <a:r>
              <a:rPr lang="fr-FR" sz="3600" b="1" dirty="0">
                <a:solidFill>
                  <a:schemeClr val="tx1">
                    <a:lumMod val="90000"/>
                    <a:lumOff val="10000"/>
                  </a:schemeClr>
                </a:solidFill>
                <a:latin typeface="+mj-lt"/>
              </a:rPr>
              <a:t>INCOME GROUP : DISTRIBUTION DES INDICATEURS</a:t>
            </a:r>
          </a:p>
        </p:txBody>
      </p:sp>
      <p:pic>
        <p:nvPicPr>
          <p:cNvPr id="4098" name="Picture 2">
            <a:extLst>
              <a:ext uri="{FF2B5EF4-FFF2-40B4-BE49-F238E27FC236}">
                <a16:creationId xmlns:a16="http://schemas.microsoft.com/office/drawing/2014/main" id="{D85DE040-8C81-2F9A-B5C8-564A11FB4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431" y="1324081"/>
            <a:ext cx="4472645" cy="244462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63A298E-7A41-7DDF-CA48-6A72DA3771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64"/>
          <a:stretch/>
        </p:blipFill>
        <p:spPr bwMode="auto">
          <a:xfrm>
            <a:off x="6949752" y="1314750"/>
            <a:ext cx="3321698" cy="244462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9762799A-7E88-8FDD-AD3D-8A00BB7F47A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5060" y="3763108"/>
            <a:ext cx="4321935" cy="244462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28171B21-CEBD-97CC-91DA-3163726BE7B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733"/>
          <a:stretch/>
        </p:blipFill>
        <p:spPr bwMode="auto">
          <a:xfrm>
            <a:off x="5216995" y="3763108"/>
            <a:ext cx="3321698" cy="246649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9863253E-3216-AA53-963C-CAC2A2AA80B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5733"/>
          <a:stretch/>
        </p:blipFill>
        <p:spPr bwMode="auto">
          <a:xfrm>
            <a:off x="8529362" y="3763108"/>
            <a:ext cx="3321698" cy="2470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010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20B3B1-B2C1-1F35-B19F-B079AAFF269F}"/>
              </a:ext>
            </a:extLst>
          </p:cNvPr>
          <p:cNvSpPr>
            <a:spLocks noGrp="1"/>
          </p:cNvSpPr>
          <p:nvPr>
            <p:ph type="sldNum" sz="quarter" idx="12"/>
          </p:nvPr>
        </p:nvSpPr>
        <p:spPr/>
        <p:txBody>
          <a:bodyPr/>
          <a:lstStyle/>
          <a:p>
            <a:pPr rtl="0"/>
            <a:fld id="{71766878-3199-4EAB-94E7-2D6D11070E14}" type="slidenum">
              <a:rPr lang="fr-FR" noProof="0" smtClean="0"/>
              <a:t>26</a:t>
            </a:fld>
            <a:endParaRPr lang="fr-FR" noProof="0"/>
          </a:p>
        </p:txBody>
      </p:sp>
      <p:pic>
        <p:nvPicPr>
          <p:cNvPr id="4" name="Picture 3">
            <a:extLst>
              <a:ext uri="{FF2B5EF4-FFF2-40B4-BE49-F238E27FC236}">
                <a16:creationId xmlns:a16="http://schemas.microsoft.com/office/drawing/2014/main" id="{43762D03-86E4-3C76-E91B-6918C5FCCA79}"/>
              </a:ext>
            </a:extLst>
          </p:cNvPr>
          <p:cNvPicPr>
            <a:picLocks noChangeAspect="1"/>
          </p:cNvPicPr>
          <p:nvPr/>
        </p:nvPicPr>
        <p:blipFill>
          <a:blip r:embed="rId2"/>
          <a:stretch>
            <a:fillRect/>
          </a:stretch>
        </p:blipFill>
        <p:spPr>
          <a:xfrm>
            <a:off x="1901994" y="1356383"/>
            <a:ext cx="8388012" cy="5253848"/>
          </a:xfrm>
          <a:prstGeom prst="rect">
            <a:avLst/>
          </a:prstGeom>
        </p:spPr>
      </p:pic>
      <p:sp>
        <p:nvSpPr>
          <p:cNvPr id="3" name="TextBox 2">
            <a:extLst>
              <a:ext uri="{FF2B5EF4-FFF2-40B4-BE49-F238E27FC236}">
                <a16:creationId xmlns:a16="http://schemas.microsoft.com/office/drawing/2014/main" id="{F238BA82-74F6-837D-4742-E03D3CF04AD5}"/>
              </a:ext>
            </a:extLst>
          </p:cNvPr>
          <p:cNvSpPr txBox="1"/>
          <p:nvPr/>
        </p:nvSpPr>
        <p:spPr>
          <a:xfrm>
            <a:off x="1425677" y="304800"/>
            <a:ext cx="9202993" cy="646331"/>
          </a:xfrm>
          <a:prstGeom prst="rect">
            <a:avLst/>
          </a:prstGeom>
          <a:noFill/>
        </p:spPr>
        <p:txBody>
          <a:bodyPr wrap="square" rtlCol="0">
            <a:spAutoFit/>
          </a:bodyPr>
          <a:lstStyle/>
          <a:p>
            <a:r>
              <a:rPr lang="fr-FR" sz="3600" b="1" dirty="0">
                <a:solidFill>
                  <a:schemeClr val="tx1">
                    <a:lumMod val="90000"/>
                    <a:lumOff val="10000"/>
                  </a:schemeClr>
                </a:solidFill>
                <a:latin typeface="+mj-lt"/>
              </a:rPr>
              <a:t>SCORE D’ATTRACTIVITE : Classement des pays</a:t>
            </a:r>
          </a:p>
        </p:txBody>
      </p:sp>
    </p:spTree>
    <p:extLst>
      <p:ext uri="{BB962C8B-B14F-4D97-AF65-F5344CB8AC3E}">
        <p14:creationId xmlns:p14="http://schemas.microsoft.com/office/powerpoint/2010/main" val="1758817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EEC890-AAE7-7F08-0F7C-7E9A9EA4D7C8}"/>
              </a:ext>
            </a:extLst>
          </p:cNvPr>
          <p:cNvSpPr>
            <a:spLocks noGrp="1"/>
          </p:cNvSpPr>
          <p:nvPr>
            <p:ph type="sldNum" sz="quarter" idx="12"/>
          </p:nvPr>
        </p:nvSpPr>
        <p:spPr/>
        <p:txBody>
          <a:bodyPr/>
          <a:lstStyle/>
          <a:p>
            <a:pPr rtl="0"/>
            <a:fld id="{71766878-3199-4EAB-94E7-2D6D11070E14}" type="slidenum">
              <a:rPr lang="fr-FR" noProof="0" smtClean="0"/>
              <a:t>27</a:t>
            </a:fld>
            <a:endParaRPr lang="fr-FR" noProof="0"/>
          </a:p>
        </p:txBody>
      </p:sp>
      <p:sp>
        <p:nvSpPr>
          <p:cNvPr id="3" name="TextBox 2">
            <a:extLst>
              <a:ext uri="{FF2B5EF4-FFF2-40B4-BE49-F238E27FC236}">
                <a16:creationId xmlns:a16="http://schemas.microsoft.com/office/drawing/2014/main" id="{7FDEA087-7039-50DC-2699-564929144DA6}"/>
              </a:ext>
            </a:extLst>
          </p:cNvPr>
          <p:cNvSpPr txBox="1"/>
          <p:nvPr/>
        </p:nvSpPr>
        <p:spPr>
          <a:xfrm>
            <a:off x="1425677" y="304800"/>
            <a:ext cx="9202993" cy="646331"/>
          </a:xfrm>
          <a:prstGeom prst="rect">
            <a:avLst/>
          </a:prstGeom>
          <a:noFill/>
        </p:spPr>
        <p:txBody>
          <a:bodyPr wrap="square" rtlCol="0">
            <a:spAutoFit/>
          </a:bodyPr>
          <a:lstStyle/>
          <a:p>
            <a:r>
              <a:rPr lang="fr-FR" sz="3600" b="1" dirty="0">
                <a:solidFill>
                  <a:schemeClr val="tx1">
                    <a:lumMod val="90000"/>
                    <a:lumOff val="10000"/>
                  </a:schemeClr>
                </a:solidFill>
                <a:latin typeface="+mj-lt"/>
              </a:rPr>
              <a:t>TOP 10 DES PAYS : Evolution des indicateurs (1)</a:t>
            </a:r>
          </a:p>
        </p:txBody>
      </p:sp>
      <p:sp>
        <p:nvSpPr>
          <p:cNvPr id="4" name="TextBox 3">
            <a:extLst>
              <a:ext uri="{FF2B5EF4-FFF2-40B4-BE49-F238E27FC236}">
                <a16:creationId xmlns:a16="http://schemas.microsoft.com/office/drawing/2014/main" id="{CEBC0461-F628-95B4-78D8-9FBC973947A0}"/>
              </a:ext>
            </a:extLst>
          </p:cNvPr>
          <p:cNvSpPr txBox="1"/>
          <p:nvPr/>
        </p:nvSpPr>
        <p:spPr>
          <a:xfrm>
            <a:off x="1670179" y="5442724"/>
            <a:ext cx="3853543" cy="646331"/>
          </a:xfrm>
          <a:prstGeom prst="rect">
            <a:avLst/>
          </a:prstGeom>
          <a:noFill/>
        </p:spPr>
        <p:txBody>
          <a:bodyPr wrap="square" rtlCol="0">
            <a:spAutoFit/>
          </a:bodyPr>
          <a:lstStyle/>
          <a:p>
            <a:r>
              <a:rPr lang="fr-FR" dirty="0"/>
              <a:t>Note : Ancien indicateur,  </a:t>
            </a:r>
          </a:p>
          <a:p>
            <a:r>
              <a:rPr lang="fr-FR" dirty="0"/>
              <a:t>pas de données après 2006-2008. </a:t>
            </a:r>
          </a:p>
        </p:txBody>
      </p:sp>
      <p:pic>
        <p:nvPicPr>
          <p:cNvPr id="1026" name="Picture 2">
            <a:extLst>
              <a:ext uri="{FF2B5EF4-FFF2-40B4-BE49-F238E27FC236}">
                <a16:creationId xmlns:a16="http://schemas.microsoft.com/office/drawing/2014/main" id="{A39F4176-4602-3AA5-4CF5-BEE97ED1A6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0000"/>
          <a:stretch/>
        </p:blipFill>
        <p:spPr bwMode="auto">
          <a:xfrm>
            <a:off x="1021634" y="1375125"/>
            <a:ext cx="5328389" cy="38686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477A06EC-2657-153C-7C95-5FB31843D6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0" t="19844" r="350" b="60156"/>
          <a:stretch/>
        </p:blipFill>
        <p:spPr bwMode="auto">
          <a:xfrm>
            <a:off x="6489983" y="1375125"/>
            <a:ext cx="5328390" cy="386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558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04FD3D-2FBA-3263-A161-6629494FB315}"/>
              </a:ext>
            </a:extLst>
          </p:cNvPr>
          <p:cNvSpPr>
            <a:spLocks noGrp="1"/>
          </p:cNvSpPr>
          <p:nvPr>
            <p:ph type="sldNum" sz="quarter" idx="12"/>
          </p:nvPr>
        </p:nvSpPr>
        <p:spPr/>
        <p:txBody>
          <a:bodyPr/>
          <a:lstStyle/>
          <a:p>
            <a:pPr rtl="0"/>
            <a:fld id="{71766878-3199-4EAB-94E7-2D6D11070E14}" type="slidenum">
              <a:rPr lang="fr-FR" noProof="0" smtClean="0"/>
              <a:t>28</a:t>
            </a:fld>
            <a:endParaRPr lang="fr-FR" noProof="0"/>
          </a:p>
        </p:txBody>
      </p:sp>
      <p:sp>
        <p:nvSpPr>
          <p:cNvPr id="5" name="TextBox 4">
            <a:extLst>
              <a:ext uri="{FF2B5EF4-FFF2-40B4-BE49-F238E27FC236}">
                <a16:creationId xmlns:a16="http://schemas.microsoft.com/office/drawing/2014/main" id="{8FE08A6A-9BF3-1933-BDCF-A8E91C91E50C}"/>
              </a:ext>
            </a:extLst>
          </p:cNvPr>
          <p:cNvSpPr txBox="1"/>
          <p:nvPr/>
        </p:nvSpPr>
        <p:spPr>
          <a:xfrm>
            <a:off x="1425677" y="304800"/>
            <a:ext cx="9202993" cy="646331"/>
          </a:xfrm>
          <a:prstGeom prst="rect">
            <a:avLst/>
          </a:prstGeom>
          <a:noFill/>
        </p:spPr>
        <p:txBody>
          <a:bodyPr wrap="square" rtlCol="0">
            <a:spAutoFit/>
          </a:bodyPr>
          <a:lstStyle/>
          <a:p>
            <a:r>
              <a:rPr lang="fr-FR" sz="3600" b="1" dirty="0">
                <a:solidFill>
                  <a:schemeClr val="tx1">
                    <a:lumMod val="90000"/>
                    <a:lumOff val="10000"/>
                  </a:schemeClr>
                </a:solidFill>
                <a:latin typeface="+mj-lt"/>
              </a:rPr>
              <a:t>TOP 10 DES PAYS : Evolution des indicateurs (2)</a:t>
            </a:r>
          </a:p>
        </p:txBody>
      </p:sp>
      <p:grpSp>
        <p:nvGrpSpPr>
          <p:cNvPr id="9" name="Group 8">
            <a:extLst>
              <a:ext uri="{FF2B5EF4-FFF2-40B4-BE49-F238E27FC236}">
                <a16:creationId xmlns:a16="http://schemas.microsoft.com/office/drawing/2014/main" id="{423D8D9A-BAB0-56D2-C14C-A09BA4ECC83A}"/>
              </a:ext>
            </a:extLst>
          </p:cNvPr>
          <p:cNvGrpSpPr/>
          <p:nvPr/>
        </p:nvGrpSpPr>
        <p:grpSpPr>
          <a:xfrm>
            <a:off x="7228114" y="927145"/>
            <a:ext cx="3873424" cy="3030319"/>
            <a:chOff x="7228114" y="927145"/>
            <a:chExt cx="3873424" cy="3030319"/>
          </a:xfrm>
        </p:grpSpPr>
        <p:pic>
          <p:nvPicPr>
            <p:cNvPr id="7" name="Picture 2">
              <a:extLst>
                <a:ext uri="{FF2B5EF4-FFF2-40B4-BE49-F238E27FC236}">
                  <a16:creationId xmlns:a16="http://schemas.microsoft.com/office/drawing/2014/main" id="{E778BA63-696A-A08C-5703-D2C165B900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8781"/>
            <a:stretch/>
          </p:blipFill>
          <p:spPr bwMode="auto">
            <a:xfrm>
              <a:off x="7228114" y="973798"/>
              <a:ext cx="3873424" cy="29836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4C880EC-15D1-3C70-2DAE-1D4053370357}"/>
                </a:ext>
              </a:extLst>
            </p:cNvPr>
            <p:cNvSpPr/>
            <p:nvPr/>
          </p:nvSpPr>
          <p:spPr>
            <a:xfrm>
              <a:off x="9164826" y="927145"/>
              <a:ext cx="429208" cy="167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 10">
            <a:extLst>
              <a:ext uri="{FF2B5EF4-FFF2-40B4-BE49-F238E27FC236}">
                <a16:creationId xmlns:a16="http://schemas.microsoft.com/office/drawing/2014/main" id="{77670B76-5A7C-AB14-0AA5-6C8B8A074150}"/>
              </a:ext>
            </a:extLst>
          </p:cNvPr>
          <p:cNvGrpSpPr/>
          <p:nvPr/>
        </p:nvGrpSpPr>
        <p:grpSpPr>
          <a:xfrm>
            <a:off x="1281052" y="1059480"/>
            <a:ext cx="3888108" cy="2897984"/>
            <a:chOff x="1281052" y="1059480"/>
            <a:chExt cx="3888108" cy="2897984"/>
          </a:xfrm>
        </p:grpSpPr>
        <p:pic>
          <p:nvPicPr>
            <p:cNvPr id="6" name="Picture 2">
              <a:extLst>
                <a:ext uri="{FF2B5EF4-FFF2-40B4-BE49-F238E27FC236}">
                  <a16:creationId xmlns:a16="http://schemas.microsoft.com/office/drawing/2014/main" id="{2F75A2C2-3FA2-5FFC-E2D5-782140E67D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0" t="59852" r="-240" b="20148"/>
            <a:stretch/>
          </p:blipFill>
          <p:spPr bwMode="auto">
            <a:xfrm>
              <a:off x="1295736" y="1059480"/>
              <a:ext cx="3873424" cy="28123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BC342EF-D61F-8E7B-C40E-2997A7B45D8B}"/>
                </a:ext>
              </a:extLst>
            </p:cNvPr>
            <p:cNvSpPr/>
            <p:nvPr/>
          </p:nvSpPr>
          <p:spPr>
            <a:xfrm>
              <a:off x="1281052" y="3724199"/>
              <a:ext cx="289249" cy="2332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2" name="Picture 2">
            <a:extLst>
              <a:ext uri="{FF2B5EF4-FFF2-40B4-BE49-F238E27FC236}">
                <a16:creationId xmlns:a16="http://schemas.microsoft.com/office/drawing/2014/main" id="{EBB91C2A-886A-F98B-5DCE-37512E201B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3" t="39746" r="-573" b="40254"/>
          <a:stretch/>
        </p:blipFill>
        <p:spPr bwMode="auto">
          <a:xfrm>
            <a:off x="3791028" y="3909348"/>
            <a:ext cx="3873424" cy="281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616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A13439-27FF-3FEE-0FAD-5828DA06E8B0}"/>
              </a:ext>
            </a:extLst>
          </p:cNvPr>
          <p:cNvSpPr>
            <a:spLocks noGrp="1"/>
          </p:cNvSpPr>
          <p:nvPr>
            <p:ph type="sldNum" sz="quarter" idx="12"/>
          </p:nvPr>
        </p:nvSpPr>
        <p:spPr/>
        <p:txBody>
          <a:bodyPr/>
          <a:lstStyle/>
          <a:p>
            <a:pPr rtl="0"/>
            <a:fld id="{71766878-3199-4EAB-94E7-2D6D11070E14}" type="slidenum">
              <a:rPr lang="fr-FR" noProof="0" smtClean="0"/>
              <a:t>29</a:t>
            </a:fld>
            <a:endParaRPr lang="fr-FR" noProof="0"/>
          </a:p>
        </p:txBody>
      </p:sp>
      <p:sp>
        <p:nvSpPr>
          <p:cNvPr id="4" name="TextBox 3">
            <a:extLst>
              <a:ext uri="{FF2B5EF4-FFF2-40B4-BE49-F238E27FC236}">
                <a16:creationId xmlns:a16="http://schemas.microsoft.com/office/drawing/2014/main" id="{BD4D5A24-B95C-28AA-43FA-6157A87B6EA4}"/>
              </a:ext>
            </a:extLst>
          </p:cNvPr>
          <p:cNvSpPr txBox="1"/>
          <p:nvPr/>
        </p:nvSpPr>
        <p:spPr>
          <a:xfrm>
            <a:off x="1425677" y="304800"/>
            <a:ext cx="9202993" cy="646331"/>
          </a:xfrm>
          <a:prstGeom prst="rect">
            <a:avLst/>
          </a:prstGeom>
          <a:noFill/>
        </p:spPr>
        <p:txBody>
          <a:bodyPr wrap="square" rtlCol="0">
            <a:spAutoFit/>
          </a:bodyPr>
          <a:lstStyle/>
          <a:p>
            <a:r>
              <a:rPr lang="fr-FR" sz="3600" b="1" dirty="0">
                <a:solidFill>
                  <a:schemeClr val="tx1">
                    <a:lumMod val="90000"/>
                    <a:lumOff val="10000"/>
                  </a:schemeClr>
                </a:solidFill>
                <a:latin typeface="+mj-lt"/>
              </a:rPr>
              <a:t>TOP 10 DES PAYS : Evolution des indicateurs (3)</a:t>
            </a:r>
          </a:p>
        </p:txBody>
      </p:sp>
      <p:grpSp>
        <p:nvGrpSpPr>
          <p:cNvPr id="8" name="Group 7">
            <a:extLst>
              <a:ext uri="{FF2B5EF4-FFF2-40B4-BE49-F238E27FC236}">
                <a16:creationId xmlns:a16="http://schemas.microsoft.com/office/drawing/2014/main" id="{3709F2E4-49C0-FF3F-184D-432CA98DEF79}"/>
              </a:ext>
            </a:extLst>
          </p:cNvPr>
          <p:cNvGrpSpPr/>
          <p:nvPr/>
        </p:nvGrpSpPr>
        <p:grpSpPr>
          <a:xfrm>
            <a:off x="6523199" y="1212388"/>
            <a:ext cx="5318578" cy="4078069"/>
            <a:chOff x="6523199" y="1212388"/>
            <a:chExt cx="5318578" cy="4078069"/>
          </a:xfrm>
        </p:grpSpPr>
        <p:pic>
          <p:nvPicPr>
            <p:cNvPr id="5" name="Picture 2">
              <a:extLst>
                <a:ext uri="{FF2B5EF4-FFF2-40B4-BE49-F238E27FC236}">
                  <a16:creationId xmlns:a16="http://schemas.microsoft.com/office/drawing/2014/main" id="{A11FCD68-9447-636F-53C9-C4489CD5C7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0" t="46952" r="-1810" b="-1"/>
            <a:stretch/>
          </p:blipFill>
          <p:spPr bwMode="auto">
            <a:xfrm>
              <a:off x="6523199" y="1231641"/>
              <a:ext cx="5318578" cy="405881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D925AED-36B7-6D3E-35E9-A58681B72DC9}"/>
                </a:ext>
              </a:extLst>
            </p:cNvPr>
            <p:cNvSpPr/>
            <p:nvPr/>
          </p:nvSpPr>
          <p:spPr>
            <a:xfrm>
              <a:off x="9182488" y="1212388"/>
              <a:ext cx="681135" cy="2525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9" name="Group 8">
            <a:extLst>
              <a:ext uri="{FF2B5EF4-FFF2-40B4-BE49-F238E27FC236}">
                <a16:creationId xmlns:a16="http://schemas.microsoft.com/office/drawing/2014/main" id="{7E64D69A-4EB7-E970-DC66-426FC85B2D90}"/>
              </a:ext>
            </a:extLst>
          </p:cNvPr>
          <p:cNvGrpSpPr/>
          <p:nvPr/>
        </p:nvGrpSpPr>
        <p:grpSpPr>
          <a:xfrm>
            <a:off x="1108334" y="1464907"/>
            <a:ext cx="5318578" cy="3825551"/>
            <a:chOff x="1108334" y="1464907"/>
            <a:chExt cx="5318578" cy="3825551"/>
          </a:xfrm>
        </p:grpSpPr>
        <p:pic>
          <p:nvPicPr>
            <p:cNvPr id="2050" name="Picture 2">
              <a:extLst>
                <a:ext uri="{FF2B5EF4-FFF2-40B4-BE49-F238E27FC236}">
                  <a16:creationId xmlns:a16="http://schemas.microsoft.com/office/drawing/2014/main" id="{7F019644-4D9E-3F76-0939-D0AA693A46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1108334" y="1464907"/>
              <a:ext cx="5318578" cy="38255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5A9B6BE-C4E5-99B0-B9E3-E8CB42D46286}"/>
                </a:ext>
              </a:extLst>
            </p:cNvPr>
            <p:cNvSpPr/>
            <p:nvPr/>
          </p:nvSpPr>
          <p:spPr>
            <a:xfrm>
              <a:off x="1253412" y="5085184"/>
              <a:ext cx="584719" cy="2052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3288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CAB82185-EEAE-2CED-8DE0-A140E7895AC9}"/>
              </a:ext>
            </a:extLst>
          </p:cNvPr>
          <p:cNvSpPr/>
          <p:nvPr/>
        </p:nvSpPr>
        <p:spPr>
          <a:xfrm>
            <a:off x="4007058" y="3828481"/>
            <a:ext cx="6754761" cy="1834899"/>
          </a:xfrm>
          <a:prstGeom prst="roundRect">
            <a:avLst/>
          </a:prstGeom>
          <a:solidFill>
            <a:schemeClr val="tx1">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95350"/>
            <a:r>
              <a:rPr lang="fr-FR" dirty="0"/>
              <a:t>Déterminer si les données sur l’éducation de la banque mondiale permettent d’informer le projet d’expansion.</a:t>
            </a:r>
          </a:p>
          <a:p>
            <a:pPr marL="895350" indent="-285750">
              <a:buFont typeface="Arial" panose="020B0604020202020204" pitchFamily="34" charset="0"/>
              <a:buChar char="•"/>
            </a:pPr>
            <a:endParaRPr lang="fr-FR" dirty="0"/>
          </a:p>
          <a:p>
            <a:pPr marL="895350"/>
            <a:r>
              <a:rPr lang="fr-FR" dirty="0"/>
              <a:t>Pays avec un fort potentiel de clients pour les services de </a:t>
            </a:r>
            <a:r>
              <a:rPr lang="fr-FR" dirty="0" err="1"/>
              <a:t>Academy</a:t>
            </a:r>
            <a:r>
              <a:rPr lang="fr-FR" dirty="0"/>
              <a:t> et évolution de ce potentiel.</a:t>
            </a:r>
          </a:p>
        </p:txBody>
      </p:sp>
      <p:sp>
        <p:nvSpPr>
          <p:cNvPr id="31" name="Rectangle: Rounded Corners 30">
            <a:extLst>
              <a:ext uri="{FF2B5EF4-FFF2-40B4-BE49-F238E27FC236}">
                <a16:creationId xmlns:a16="http://schemas.microsoft.com/office/drawing/2014/main" id="{C4277B15-6EB0-28D9-5DD5-AEBA1D2CD1E0}"/>
              </a:ext>
            </a:extLst>
          </p:cNvPr>
          <p:cNvSpPr/>
          <p:nvPr/>
        </p:nvSpPr>
        <p:spPr>
          <a:xfrm>
            <a:off x="4007059" y="2600139"/>
            <a:ext cx="6754761" cy="1087574"/>
          </a:xfrm>
          <a:prstGeom prst="roundRect">
            <a:avLst/>
          </a:prstGeom>
          <a:solidFill>
            <a:srgbClr val="DEA72F">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89013">
              <a:tabLst>
                <a:tab pos="895350" algn="l"/>
              </a:tabLst>
            </a:pPr>
            <a:r>
              <a:rPr lang="fr-FR" dirty="0">
                <a:solidFill>
                  <a:schemeClr val="tx1">
                    <a:lumMod val="90000"/>
                    <a:lumOff val="10000"/>
                  </a:schemeClr>
                </a:solidFill>
              </a:rPr>
              <a:t>Expansion à l’international</a:t>
            </a:r>
          </a:p>
        </p:txBody>
      </p:sp>
      <p:sp>
        <p:nvSpPr>
          <p:cNvPr id="30" name="Rectangle: Rounded Corners 29">
            <a:extLst>
              <a:ext uri="{FF2B5EF4-FFF2-40B4-BE49-F238E27FC236}">
                <a16:creationId xmlns:a16="http://schemas.microsoft.com/office/drawing/2014/main" id="{ADC92CE8-01AA-A3CC-DF88-5910982CD550}"/>
              </a:ext>
            </a:extLst>
          </p:cNvPr>
          <p:cNvSpPr/>
          <p:nvPr/>
        </p:nvSpPr>
        <p:spPr>
          <a:xfrm>
            <a:off x="4007060" y="1389911"/>
            <a:ext cx="6754761" cy="987333"/>
          </a:xfrm>
          <a:prstGeom prst="roundRect">
            <a:avLst/>
          </a:prstGeom>
          <a:solidFill>
            <a:srgbClr val="023566">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89013"/>
            <a:r>
              <a:rPr lang="fr-FR" dirty="0">
                <a:solidFill>
                  <a:schemeClr val="bg1"/>
                </a:solidFill>
              </a:rPr>
              <a:t>Start-up de la </a:t>
            </a:r>
            <a:r>
              <a:rPr lang="fr-FR" dirty="0" err="1">
                <a:solidFill>
                  <a:schemeClr val="bg1"/>
                </a:solidFill>
              </a:rPr>
              <a:t>EdTech</a:t>
            </a:r>
            <a:r>
              <a:rPr lang="fr-FR" dirty="0">
                <a:solidFill>
                  <a:schemeClr val="bg1"/>
                </a:solidFill>
              </a:rPr>
              <a:t> proposant des formations en ligne de niveau lycée et université.</a:t>
            </a:r>
          </a:p>
        </p:txBody>
      </p:sp>
      <p:sp>
        <p:nvSpPr>
          <p:cNvPr id="2" name="TextBox 1">
            <a:extLst>
              <a:ext uri="{FF2B5EF4-FFF2-40B4-BE49-F238E27FC236}">
                <a16:creationId xmlns:a16="http://schemas.microsoft.com/office/drawing/2014/main" id="{F3639A31-6064-95F3-9EE0-1BA2C7E465A2}"/>
              </a:ext>
            </a:extLst>
          </p:cNvPr>
          <p:cNvSpPr txBox="1"/>
          <p:nvPr/>
        </p:nvSpPr>
        <p:spPr>
          <a:xfrm>
            <a:off x="1425677" y="344129"/>
            <a:ext cx="9202993" cy="646331"/>
          </a:xfrm>
          <a:prstGeom prst="rect">
            <a:avLst/>
          </a:prstGeom>
          <a:noFill/>
        </p:spPr>
        <p:txBody>
          <a:bodyPr wrap="square" rtlCol="0">
            <a:spAutoFit/>
          </a:bodyPr>
          <a:lstStyle/>
          <a:p>
            <a:r>
              <a:rPr lang="fr-FR" sz="3600" b="1" dirty="0">
                <a:solidFill>
                  <a:srgbClr val="DEA72F"/>
                </a:solidFill>
                <a:latin typeface="+mj-lt"/>
              </a:rPr>
              <a:t>CONTEXTE</a:t>
            </a:r>
          </a:p>
        </p:txBody>
      </p:sp>
      <p:pic>
        <p:nvPicPr>
          <p:cNvPr id="3" name="Graphic 2" descr="Earth globe Africa and Europe">
            <a:extLst>
              <a:ext uri="{FF2B5EF4-FFF2-40B4-BE49-F238E27FC236}">
                <a16:creationId xmlns:a16="http://schemas.microsoft.com/office/drawing/2014/main" id="{693D0CCB-2BBA-8852-E4CC-98FDF65FC9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3966" y="2518012"/>
            <a:ext cx="1190135" cy="1190135"/>
          </a:xfrm>
          <a:prstGeom prst="rect">
            <a:avLst/>
          </a:prstGeom>
        </p:spPr>
      </p:pic>
      <p:sp>
        <p:nvSpPr>
          <p:cNvPr id="19" name="TextBox 18">
            <a:extLst>
              <a:ext uri="{FF2B5EF4-FFF2-40B4-BE49-F238E27FC236}">
                <a16:creationId xmlns:a16="http://schemas.microsoft.com/office/drawing/2014/main" id="{D9F7CD2C-4FEC-CB0D-3E57-9BF341697350}"/>
              </a:ext>
            </a:extLst>
          </p:cNvPr>
          <p:cNvSpPr txBox="1"/>
          <p:nvPr/>
        </p:nvSpPr>
        <p:spPr>
          <a:xfrm>
            <a:off x="1430179" y="1653601"/>
            <a:ext cx="2448232" cy="400110"/>
          </a:xfrm>
          <a:prstGeom prst="rect">
            <a:avLst/>
          </a:prstGeom>
          <a:noFill/>
        </p:spPr>
        <p:txBody>
          <a:bodyPr wrap="square" rtlCol="0">
            <a:spAutoFit/>
          </a:bodyPr>
          <a:lstStyle/>
          <a:p>
            <a:r>
              <a:rPr lang="fr-FR" sz="2000" b="1" dirty="0">
                <a:solidFill>
                  <a:schemeClr val="tx1">
                    <a:lumMod val="90000"/>
                    <a:lumOff val="10000"/>
                  </a:schemeClr>
                </a:solidFill>
              </a:rPr>
              <a:t>Qui sommes nous?</a:t>
            </a:r>
          </a:p>
        </p:txBody>
      </p:sp>
      <p:pic>
        <p:nvPicPr>
          <p:cNvPr id="20" name="Graphic 19" descr="Bullseye">
            <a:extLst>
              <a:ext uri="{FF2B5EF4-FFF2-40B4-BE49-F238E27FC236}">
                <a16:creationId xmlns:a16="http://schemas.microsoft.com/office/drawing/2014/main" id="{302BB917-BB63-2330-2852-6DB2DA468E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7496" y="2809187"/>
            <a:ext cx="644405" cy="644405"/>
          </a:xfrm>
          <a:prstGeom prst="rect">
            <a:avLst/>
          </a:prstGeom>
        </p:spPr>
      </p:pic>
      <p:pic>
        <p:nvPicPr>
          <p:cNvPr id="26" name="Graphic 25" descr="Research">
            <a:extLst>
              <a:ext uri="{FF2B5EF4-FFF2-40B4-BE49-F238E27FC236}">
                <a16:creationId xmlns:a16="http://schemas.microsoft.com/office/drawing/2014/main" id="{DACB1C98-CD0C-2351-208D-14AE016E5D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74206" y="4663216"/>
            <a:ext cx="750986" cy="750986"/>
          </a:xfrm>
          <a:prstGeom prst="rect">
            <a:avLst/>
          </a:prstGeom>
        </p:spPr>
      </p:pic>
      <p:sp>
        <p:nvSpPr>
          <p:cNvPr id="27" name="TextBox 26">
            <a:extLst>
              <a:ext uri="{FF2B5EF4-FFF2-40B4-BE49-F238E27FC236}">
                <a16:creationId xmlns:a16="http://schemas.microsoft.com/office/drawing/2014/main" id="{5500D87D-B219-ABDD-FFF7-632AC9FBDF80}"/>
              </a:ext>
            </a:extLst>
          </p:cNvPr>
          <p:cNvSpPr txBox="1"/>
          <p:nvPr/>
        </p:nvSpPr>
        <p:spPr>
          <a:xfrm>
            <a:off x="1425677" y="2913024"/>
            <a:ext cx="1756514" cy="400110"/>
          </a:xfrm>
          <a:prstGeom prst="rect">
            <a:avLst/>
          </a:prstGeom>
          <a:noFill/>
        </p:spPr>
        <p:txBody>
          <a:bodyPr wrap="square" rtlCol="0">
            <a:spAutoFit/>
          </a:bodyPr>
          <a:lstStyle/>
          <a:p>
            <a:r>
              <a:rPr lang="fr-FR" sz="2000" b="1" dirty="0">
                <a:solidFill>
                  <a:srgbClr val="DEA72F"/>
                </a:solidFill>
              </a:rPr>
              <a:t>Notre projet</a:t>
            </a:r>
          </a:p>
        </p:txBody>
      </p:sp>
      <p:pic>
        <p:nvPicPr>
          <p:cNvPr id="29" name="Graphic 28" descr="Database">
            <a:extLst>
              <a:ext uri="{FF2B5EF4-FFF2-40B4-BE49-F238E27FC236}">
                <a16:creationId xmlns:a16="http://schemas.microsoft.com/office/drawing/2014/main" id="{F38ECDAF-B15C-A369-0492-83AF8A1BE73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93870" y="4043883"/>
            <a:ext cx="513960" cy="513960"/>
          </a:xfrm>
          <a:prstGeom prst="rect">
            <a:avLst/>
          </a:prstGeom>
        </p:spPr>
      </p:pic>
      <p:sp>
        <p:nvSpPr>
          <p:cNvPr id="33" name="TextBox 32">
            <a:extLst>
              <a:ext uri="{FF2B5EF4-FFF2-40B4-BE49-F238E27FC236}">
                <a16:creationId xmlns:a16="http://schemas.microsoft.com/office/drawing/2014/main" id="{927AB6AE-3CE5-A9D7-4631-6B18BD455557}"/>
              </a:ext>
            </a:extLst>
          </p:cNvPr>
          <p:cNvSpPr txBox="1"/>
          <p:nvPr/>
        </p:nvSpPr>
        <p:spPr>
          <a:xfrm>
            <a:off x="1425677" y="4545875"/>
            <a:ext cx="1756514" cy="400110"/>
          </a:xfrm>
          <a:prstGeom prst="rect">
            <a:avLst/>
          </a:prstGeom>
          <a:noFill/>
        </p:spPr>
        <p:txBody>
          <a:bodyPr wrap="square" rtlCol="0">
            <a:spAutoFit/>
          </a:bodyPr>
          <a:lstStyle/>
          <a:p>
            <a:r>
              <a:rPr lang="fr-FR" sz="2000" b="1" dirty="0"/>
              <a:t>La mission</a:t>
            </a:r>
          </a:p>
        </p:txBody>
      </p:sp>
      <p:pic>
        <p:nvPicPr>
          <p:cNvPr id="35" name="Graphic 34" descr="Graduation cap">
            <a:extLst>
              <a:ext uri="{FF2B5EF4-FFF2-40B4-BE49-F238E27FC236}">
                <a16:creationId xmlns:a16="http://schemas.microsoft.com/office/drawing/2014/main" id="{74734927-9352-37BD-C2A4-DF3DAB3C35F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209" y="1520015"/>
            <a:ext cx="709012" cy="709012"/>
          </a:xfrm>
          <a:prstGeom prst="rect">
            <a:avLst/>
          </a:prstGeom>
        </p:spPr>
      </p:pic>
      <p:sp>
        <p:nvSpPr>
          <p:cNvPr id="4" name="Slide Number Placeholder 3">
            <a:extLst>
              <a:ext uri="{FF2B5EF4-FFF2-40B4-BE49-F238E27FC236}">
                <a16:creationId xmlns:a16="http://schemas.microsoft.com/office/drawing/2014/main" id="{5D575562-EB1B-644E-8B59-E8D408315C6B}"/>
              </a:ext>
            </a:extLst>
          </p:cNvPr>
          <p:cNvSpPr>
            <a:spLocks noGrp="1"/>
          </p:cNvSpPr>
          <p:nvPr>
            <p:ph type="sldNum" sz="quarter" idx="12"/>
          </p:nvPr>
        </p:nvSpPr>
        <p:spPr/>
        <p:txBody>
          <a:bodyPr/>
          <a:lstStyle/>
          <a:p>
            <a:pPr rtl="0"/>
            <a:fld id="{71766878-3199-4EAB-94E7-2D6D11070E14}" type="slidenum">
              <a:rPr lang="fr-FR" noProof="0" smtClean="0"/>
              <a:t>3</a:t>
            </a:fld>
            <a:endParaRPr lang="fr-FR" noProof="0"/>
          </a:p>
        </p:txBody>
      </p:sp>
    </p:spTree>
    <p:extLst>
      <p:ext uri="{BB962C8B-B14F-4D97-AF65-F5344CB8AC3E}">
        <p14:creationId xmlns:p14="http://schemas.microsoft.com/office/powerpoint/2010/main" val="2962575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Earth globe Africa and Europe">
            <a:extLst>
              <a:ext uri="{FF2B5EF4-FFF2-40B4-BE49-F238E27FC236}">
                <a16:creationId xmlns:a16="http://schemas.microsoft.com/office/drawing/2014/main" id="{2B82F0BB-55B0-802E-46DA-2C169588AB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39201" y="1408786"/>
            <a:ext cx="4552334" cy="4552334"/>
          </a:xfrm>
          <a:prstGeom prst="rect">
            <a:avLst/>
          </a:prstGeom>
        </p:spPr>
      </p:pic>
      <p:sp>
        <p:nvSpPr>
          <p:cNvPr id="3" name="TextBox 2">
            <a:extLst>
              <a:ext uri="{FF2B5EF4-FFF2-40B4-BE49-F238E27FC236}">
                <a16:creationId xmlns:a16="http://schemas.microsoft.com/office/drawing/2014/main" id="{DEAEC038-3EC1-1EB0-7229-EC041BA5DE2E}"/>
              </a:ext>
            </a:extLst>
          </p:cNvPr>
          <p:cNvSpPr txBox="1"/>
          <p:nvPr/>
        </p:nvSpPr>
        <p:spPr>
          <a:xfrm>
            <a:off x="1179870" y="275302"/>
            <a:ext cx="4552335" cy="646331"/>
          </a:xfrm>
          <a:prstGeom prst="rect">
            <a:avLst/>
          </a:prstGeom>
          <a:noFill/>
        </p:spPr>
        <p:txBody>
          <a:bodyPr wrap="square" rtlCol="0">
            <a:spAutoFit/>
          </a:bodyPr>
          <a:lstStyle/>
          <a:p>
            <a:r>
              <a:rPr lang="fr-FR" sz="3600" dirty="0">
                <a:solidFill>
                  <a:srgbClr val="DEA72F"/>
                </a:solidFill>
                <a:latin typeface="+mj-lt"/>
              </a:rPr>
              <a:t>SYNTHESE</a:t>
            </a:r>
          </a:p>
        </p:txBody>
      </p:sp>
      <p:pic>
        <p:nvPicPr>
          <p:cNvPr id="4" name="Picture 3">
            <a:extLst>
              <a:ext uri="{FF2B5EF4-FFF2-40B4-BE49-F238E27FC236}">
                <a16:creationId xmlns:a16="http://schemas.microsoft.com/office/drawing/2014/main" id="{1B9BD458-6476-0994-D383-9313D5E52220}"/>
              </a:ext>
            </a:extLst>
          </p:cNvPr>
          <p:cNvPicPr>
            <a:picLocks noChangeAspect="1"/>
          </p:cNvPicPr>
          <p:nvPr/>
        </p:nvPicPr>
        <p:blipFill rotWithShape="1">
          <a:blip r:embed="rId4"/>
          <a:srcRect l="7258" t="21963" r="57984" b="21115"/>
          <a:stretch/>
        </p:blipFill>
        <p:spPr>
          <a:xfrm>
            <a:off x="5630906" y="3328186"/>
            <a:ext cx="947491" cy="683688"/>
          </a:xfrm>
          <a:prstGeom prst="rect">
            <a:avLst/>
          </a:prstGeom>
        </p:spPr>
      </p:pic>
      <p:pic>
        <p:nvPicPr>
          <p:cNvPr id="6" name="Graphic 5" descr="Database">
            <a:extLst>
              <a:ext uri="{FF2B5EF4-FFF2-40B4-BE49-F238E27FC236}">
                <a16:creationId xmlns:a16="http://schemas.microsoft.com/office/drawing/2014/main" id="{61EAEECC-3111-A06B-158B-723686F172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27841" y="1408786"/>
            <a:ext cx="1028846" cy="1028846"/>
          </a:xfrm>
          <a:prstGeom prst="rect">
            <a:avLst/>
          </a:prstGeom>
        </p:spPr>
      </p:pic>
      <p:pic>
        <p:nvPicPr>
          <p:cNvPr id="7" name="Picture 6">
            <a:extLst>
              <a:ext uri="{FF2B5EF4-FFF2-40B4-BE49-F238E27FC236}">
                <a16:creationId xmlns:a16="http://schemas.microsoft.com/office/drawing/2014/main" id="{18B149B2-D5B1-D963-A4E4-8C1183709AB2}"/>
              </a:ext>
            </a:extLst>
          </p:cNvPr>
          <p:cNvPicPr>
            <a:picLocks noChangeAspect="1"/>
          </p:cNvPicPr>
          <p:nvPr/>
        </p:nvPicPr>
        <p:blipFill>
          <a:blip r:embed="rId7"/>
          <a:stretch>
            <a:fillRect/>
          </a:stretch>
        </p:blipFill>
        <p:spPr>
          <a:xfrm>
            <a:off x="1523420" y="2437632"/>
            <a:ext cx="1731711" cy="312825"/>
          </a:xfrm>
          <a:prstGeom prst="rect">
            <a:avLst/>
          </a:prstGeom>
        </p:spPr>
      </p:pic>
      <p:pic>
        <p:nvPicPr>
          <p:cNvPr id="8" name="Picture 7">
            <a:extLst>
              <a:ext uri="{FF2B5EF4-FFF2-40B4-BE49-F238E27FC236}">
                <a16:creationId xmlns:a16="http://schemas.microsoft.com/office/drawing/2014/main" id="{2F09B1E0-CABF-BFC1-8441-ADA12A1C2DB6}"/>
              </a:ext>
            </a:extLst>
          </p:cNvPr>
          <p:cNvPicPr>
            <a:picLocks noChangeAspect="1"/>
          </p:cNvPicPr>
          <p:nvPr/>
        </p:nvPicPr>
        <p:blipFill>
          <a:blip r:embed="rId8"/>
          <a:stretch>
            <a:fillRect/>
          </a:stretch>
        </p:blipFill>
        <p:spPr>
          <a:xfrm>
            <a:off x="1179870" y="2770032"/>
            <a:ext cx="2418809" cy="340756"/>
          </a:xfrm>
          <a:prstGeom prst="rect">
            <a:avLst/>
          </a:prstGeom>
        </p:spPr>
      </p:pic>
      <p:pic>
        <p:nvPicPr>
          <p:cNvPr id="9" name="Graphic 8" descr="Bullseye">
            <a:extLst>
              <a:ext uri="{FF2B5EF4-FFF2-40B4-BE49-F238E27FC236}">
                <a16:creationId xmlns:a16="http://schemas.microsoft.com/office/drawing/2014/main" id="{0654E2CB-5E54-A8D5-713D-143E3575683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21331" y="1408786"/>
            <a:ext cx="644405" cy="644405"/>
          </a:xfrm>
          <a:prstGeom prst="rect">
            <a:avLst/>
          </a:prstGeom>
        </p:spPr>
      </p:pic>
      <p:sp>
        <p:nvSpPr>
          <p:cNvPr id="2" name="TextBox 1">
            <a:extLst>
              <a:ext uri="{FF2B5EF4-FFF2-40B4-BE49-F238E27FC236}">
                <a16:creationId xmlns:a16="http://schemas.microsoft.com/office/drawing/2014/main" id="{DF3BE6F2-8EF0-FF10-EB3C-2416023DDF37}"/>
              </a:ext>
            </a:extLst>
          </p:cNvPr>
          <p:cNvSpPr txBox="1"/>
          <p:nvPr/>
        </p:nvSpPr>
        <p:spPr>
          <a:xfrm>
            <a:off x="1179870" y="3130363"/>
            <a:ext cx="2608359" cy="923330"/>
          </a:xfrm>
          <a:prstGeom prst="rect">
            <a:avLst/>
          </a:prstGeom>
          <a:noFill/>
        </p:spPr>
        <p:txBody>
          <a:bodyPr wrap="square" rtlCol="0">
            <a:spAutoFit/>
          </a:bodyPr>
          <a:lstStyle/>
          <a:p>
            <a:pPr algn="ctr"/>
            <a:r>
              <a:rPr lang="fr-FR" dirty="0"/>
              <a:t>Données pertinentes pour informer notre projet d’expansion.</a:t>
            </a:r>
          </a:p>
        </p:txBody>
      </p:sp>
      <p:pic>
        <p:nvPicPr>
          <p:cNvPr id="11" name="Graphic 10" descr="Back">
            <a:extLst>
              <a:ext uri="{FF2B5EF4-FFF2-40B4-BE49-F238E27FC236}">
                <a16:creationId xmlns:a16="http://schemas.microsoft.com/office/drawing/2014/main" id="{7BBACCD3-FB77-F53E-2B69-4A47C9E7036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80754" y="1362786"/>
            <a:ext cx="1471871" cy="1471871"/>
          </a:xfrm>
          <a:prstGeom prst="rect">
            <a:avLst/>
          </a:prstGeom>
        </p:spPr>
      </p:pic>
      <p:pic>
        <p:nvPicPr>
          <p:cNvPr id="12" name="Graphic 11" descr="Back">
            <a:extLst>
              <a:ext uri="{FF2B5EF4-FFF2-40B4-BE49-F238E27FC236}">
                <a16:creationId xmlns:a16="http://schemas.microsoft.com/office/drawing/2014/main" id="{CF9BCC08-A5B3-A772-5A5A-98AA600FC7F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H="1">
            <a:off x="7604210" y="1235335"/>
            <a:ext cx="1545772" cy="1471871"/>
          </a:xfrm>
          <a:prstGeom prst="rect">
            <a:avLst/>
          </a:prstGeom>
        </p:spPr>
      </p:pic>
      <p:sp>
        <p:nvSpPr>
          <p:cNvPr id="13" name="TextBox 12">
            <a:extLst>
              <a:ext uri="{FF2B5EF4-FFF2-40B4-BE49-F238E27FC236}">
                <a16:creationId xmlns:a16="http://schemas.microsoft.com/office/drawing/2014/main" id="{7B028E62-2EC3-60A2-181F-8B2FB3074F1F}"/>
              </a:ext>
            </a:extLst>
          </p:cNvPr>
          <p:cNvSpPr txBox="1"/>
          <p:nvPr/>
        </p:nvSpPr>
        <p:spPr>
          <a:xfrm>
            <a:off x="8491535" y="2288792"/>
            <a:ext cx="3274367" cy="2031325"/>
          </a:xfrm>
          <a:prstGeom prst="rect">
            <a:avLst/>
          </a:prstGeom>
          <a:noFill/>
        </p:spPr>
        <p:txBody>
          <a:bodyPr wrap="square" rtlCol="0">
            <a:spAutoFit/>
          </a:bodyPr>
          <a:lstStyle/>
          <a:p>
            <a:pPr algn="ctr"/>
            <a:r>
              <a:rPr lang="fr-FR" dirty="0"/>
              <a:t>Pays à </a:t>
            </a:r>
            <a:r>
              <a:rPr lang="fr-FR" dirty="0">
                <a:solidFill>
                  <a:srgbClr val="DEA72F"/>
                </a:solidFill>
              </a:rPr>
              <a:t>Hauts revenus d’Amérique du Nord et d’Europe </a:t>
            </a:r>
          </a:p>
          <a:p>
            <a:pPr algn="ctr"/>
            <a:r>
              <a:rPr lang="fr-FR" dirty="0"/>
              <a:t>= fort potentiel</a:t>
            </a:r>
          </a:p>
          <a:p>
            <a:pPr algn="ctr"/>
            <a:endParaRPr lang="fr-FR" dirty="0"/>
          </a:p>
          <a:p>
            <a:pPr algn="ctr"/>
            <a:r>
              <a:rPr lang="fr-FR" dirty="0"/>
              <a:t>Pays à </a:t>
            </a:r>
            <a:r>
              <a:rPr lang="fr-FR" dirty="0">
                <a:solidFill>
                  <a:srgbClr val="DEA72F"/>
                </a:solidFill>
              </a:rPr>
              <a:t>Moyens revenus prometteurs </a:t>
            </a:r>
            <a:r>
              <a:rPr lang="fr-FR" dirty="0"/>
              <a:t>pour un développement à long terme.</a:t>
            </a:r>
          </a:p>
        </p:txBody>
      </p:sp>
      <p:sp>
        <p:nvSpPr>
          <p:cNvPr id="10" name="Slide Number Placeholder 9">
            <a:extLst>
              <a:ext uri="{FF2B5EF4-FFF2-40B4-BE49-F238E27FC236}">
                <a16:creationId xmlns:a16="http://schemas.microsoft.com/office/drawing/2014/main" id="{CA4E7F23-B8BB-76C8-A8D3-BC9D0C662220}"/>
              </a:ext>
            </a:extLst>
          </p:cNvPr>
          <p:cNvSpPr>
            <a:spLocks noGrp="1"/>
          </p:cNvSpPr>
          <p:nvPr>
            <p:ph type="sldNum" sz="quarter" idx="12"/>
          </p:nvPr>
        </p:nvSpPr>
        <p:spPr/>
        <p:txBody>
          <a:bodyPr/>
          <a:lstStyle/>
          <a:p>
            <a:pPr rtl="0"/>
            <a:fld id="{71766878-3199-4EAB-94E7-2D6D11070E14}" type="slidenum">
              <a:rPr lang="fr-FR" noProof="0" smtClean="0"/>
              <a:t>4</a:t>
            </a:fld>
            <a:endParaRPr lang="fr-FR" noProof="0"/>
          </a:p>
        </p:txBody>
      </p:sp>
      <p:pic>
        <p:nvPicPr>
          <p:cNvPr id="14" name="Graphic 13" descr="Tick">
            <a:extLst>
              <a:ext uri="{FF2B5EF4-FFF2-40B4-BE49-F238E27FC236}">
                <a16:creationId xmlns:a16="http://schemas.microsoft.com/office/drawing/2014/main" id="{D1338648-6C2E-DEFE-88F6-F242960B489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255449" y="1824591"/>
            <a:ext cx="457200" cy="457200"/>
          </a:xfrm>
          <a:prstGeom prst="rect">
            <a:avLst/>
          </a:prstGeom>
        </p:spPr>
      </p:pic>
    </p:spTree>
    <p:extLst>
      <p:ext uri="{BB962C8B-B14F-4D97-AF65-F5344CB8AC3E}">
        <p14:creationId xmlns:p14="http://schemas.microsoft.com/office/powerpoint/2010/main" val="832311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F97685-0EBF-935A-91A4-326E24C16A3D}"/>
              </a:ext>
            </a:extLst>
          </p:cNvPr>
          <p:cNvSpPr txBox="1"/>
          <p:nvPr/>
        </p:nvSpPr>
        <p:spPr>
          <a:xfrm>
            <a:off x="1254635" y="93678"/>
            <a:ext cx="9006348" cy="646331"/>
          </a:xfrm>
          <a:prstGeom prst="rect">
            <a:avLst/>
          </a:prstGeom>
          <a:noFill/>
        </p:spPr>
        <p:txBody>
          <a:bodyPr wrap="square" rtlCol="0">
            <a:spAutoFit/>
          </a:bodyPr>
          <a:lstStyle/>
          <a:p>
            <a:r>
              <a:rPr lang="fr-FR" sz="3600" cap="all" spc="200" dirty="0">
                <a:solidFill>
                  <a:srgbClr val="DEA72F"/>
                </a:solidFill>
                <a:latin typeface="+mj-lt"/>
                <a:ea typeface="+mj-ea"/>
                <a:cs typeface="+mj-cs"/>
              </a:rPr>
              <a:t>LES</a:t>
            </a:r>
            <a:r>
              <a:rPr lang="fr-FR" sz="3600" b="1" dirty="0">
                <a:solidFill>
                  <a:srgbClr val="DEA72F"/>
                </a:solidFill>
              </a:rPr>
              <a:t> </a:t>
            </a:r>
            <a:r>
              <a:rPr lang="fr-FR" sz="3600" cap="all" spc="200" dirty="0">
                <a:solidFill>
                  <a:srgbClr val="DEA72F"/>
                </a:solidFill>
                <a:latin typeface="+mj-lt"/>
                <a:ea typeface="+mj-ea"/>
                <a:cs typeface="+mj-cs"/>
              </a:rPr>
              <a:t>DONNEES DISPONIBLES</a:t>
            </a:r>
          </a:p>
        </p:txBody>
      </p:sp>
      <p:pic>
        <p:nvPicPr>
          <p:cNvPr id="4" name="Graphic 3" descr="Database">
            <a:extLst>
              <a:ext uri="{FF2B5EF4-FFF2-40B4-BE49-F238E27FC236}">
                <a16:creationId xmlns:a16="http://schemas.microsoft.com/office/drawing/2014/main" id="{F40149F9-748C-B26C-6064-405016DB2A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4942" y="2175969"/>
            <a:ext cx="1403555" cy="1403555"/>
          </a:xfrm>
          <a:prstGeom prst="rect">
            <a:avLst/>
          </a:prstGeom>
        </p:spPr>
      </p:pic>
      <p:pic>
        <p:nvPicPr>
          <p:cNvPr id="11" name="Picture 10">
            <a:extLst>
              <a:ext uri="{FF2B5EF4-FFF2-40B4-BE49-F238E27FC236}">
                <a16:creationId xmlns:a16="http://schemas.microsoft.com/office/drawing/2014/main" id="{ED8A12C9-5D84-69DA-074E-4A1CDDD9F3B3}"/>
              </a:ext>
            </a:extLst>
          </p:cNvPr>
          <p:cNvPicPr>
            <a:picLocks noChangeAspect="1"/>
          </p:cNvPicPr>
          <p:nvPr/>
        </p:nvPicPr>
        <p:blipFill>
          <a:blip r:embed="rId4"/>
          <a:stretch>
            <a:fillRect/>
          </a:stretch>
        </p:blipFill>
        <p:spPr>
          <a:xfrm>
            <a:off x="5047532" y="3579524"/>
            <a:ext cx="2362405" cy="426757"/>
          </a:xfrm>
          <a:prstGeom prst="rect">
            <a:avLst/>
          </a:prstGeom>
        </p:spPr>
      </p:pic>
      <p:pic>
        <p:nvPicPr>
          <p:cNvPr id="13" name="Picture 12">
            <a:extLst>
              <a:ext uri="{FF2B5EF4-FFF2-40B4-BE49-F238E27FC236}">
                <a16:creationId xmlns:a16="http://schemas.microsoft.com/office/drawing/2014/main" id="{817A5D70-BC1B-AFF1-6B6A-CAD97D9D3851}"/>
              </a:ext>
            </a:extLst>
          </p:cNvPr>
          <p:cNvPicPr>
            <a:picLocks noChangeAspect="1"/>
          </p:cNvPicPr>
          <p:nvPr/>
        </p:nvPicPr>
        <p:blipFill>
          <a:blip r:embed="rId5"/>
          <a:stretch>
            <a:fillRect/>
          </a:stretch>
        </p:blipFill>
        <p:spPr>
          <a:xfrm>
            <a:off x="4666847" y="4080023"/>
            <a:ext cx="3299746" cy="464860"/>
          </a:xfrm>
          <a:prstGeom prst="rect">
            <a:avLst/>
          </a:prstGeom>
        </p:spPr>
      </p:pic>
      <p:sp>
        <p:nvSpPr>
          <p:cNvPr id="14" name="Rectangle: Rounded Corners 13">
            <a:extLst>
              <a:ext uri="{FF2B5EF4-FFF2-40B4-BE49-F238E27FC236}">
                <a16:creationId xmlns:a16="http://schemas.microsoft.com/office/drawing/2014/main" id="{FF975B51-9F0A-2090-9887-91B9DA5E328C}"/>
              </a:ext>
            </a:extLst>
          </p:cNvPr>
          <p:cNvSpPr/>
          <p:nvPr/>
        </p:nvSpPr>
        <p:spPr>
          <a:xfrm>
            <a:off x="7409937" y="1150496"/>
            <a:ext cx="3441565" cy="1627482"/>
          </a:xfrm>
          <a:prstGeom prst="roundRect">
            <a:avLst/>
          </a:prstGeom>
          <a:solidFill>
            <a:schemeClr val="bg1">
              <a:lumMod val="75000"/>
              <a:alpha val="3098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tx1">
                    <a:lumMod val="50000"/>
                  </a:schemeClr>
                </a:solidFill>
              </a:rPr>
              <a:t>EdStatsFootnote</a:t>
            </a:r>
            <a:endParaRPr lang="fr-FR" b="1" dirty="0">
              <a:solidFill>
                <a:schemeClr val="tx1">
                  <a:lumMod val="50000"/>
                </a:schemeClr>
              </a:solidFill>
            </a:endParaRPr>
          </a:p>
          <a:p>
            <a:pPr algn="ctr"/>
            <a:r>
              <a:rPr lang="fr-FR" sz="1600" dirty="0">
                <a:solidFill>
                  <a:schemeClr val="tx1">
                    <a:lumMod val="50000"/>
                  </a:schemeClr>
                </a:solidFill>
              </a:rPr>
              <a:t>Informations sur les sources des données par pays, indicateur et année</a:t>
            </a:r>
          </a:p>
        </p:txBody>
      </p:sp>
      <p:sp>
        <p:nvSpPr>
          <p:cNvPr id="15" name="Rectangle: Rounded Corners 14">
            <a:extLst>
              <a:ext uri="{FF2B5EF4-FFF2-40B4-BE49-F238E27FC236}">
                <a16:creationId xmlns:a16="http://schemas.microsoft.com/office/drawing/2014/main" id="{2C2C9D08-B4C3-0A4A-BC2D-A3DDBACADEED}"/>
              </a:ext>
            </a:extLst>
          </p:cNvPr>
          <p:cNvSpPr/>
          <p:nvPr/>
        </p:nvSpPr>
        <p:spPr>
          <a:xfrm>
            <a:off x="8276042" y="3266282"/>
            <a:ext cx="3349901" cy="1627482"/>
          </a:xfrm>
          <a:prstGeom prst="roundRect">
            <a:avLst/>
          </a:prstGeom>
          <a:solidFill>
            <a:schemeClr val="bg1">
              <a:lumMod val="75000"/>
              <a:alpha val="3098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tx1">
                    <a:lumMod val="50000"/>
                  </a:schemeClr>
                </a:solidFill>
              </a:rPr>
              <a:t>EdStatsCountrySeries</a:t>
            </a:r>
            <a:endParaRPr lang="fr-FR" b="1" dirty="0">
              <a:solidFill>
                <a:schemeClr val="tx1">
                  <a:lumMod val="50000"/>
                </a:schemeClr>
              </a:solidFill>
            </a:endParaRPr>
          </a:p>
          <a:p>
            <a:pPr algn="ctr"/>
            <a:r>
              <a:rPr lang="fr-FR" sz="1600" dirty="0">
                <a:solidFill>
                  <a:schemeClr val="tx1">
                    <a:lumMod val="50000"/>
                  </a:schemeClr>
                </a:solidFill>
              </a:rPr>
              <a:t>Informations sur les sources des données par pays et indicateur</a:t>
            </a:r>
          </a:p>
        </p:txBody>
      </p:sp>
      <p:sp>
        <p:nvSpPr>
          <p:cNvPr id="16" name="Rectangle: Rounded Corners 15">
            <a:extLst>
              <a:ext uri="{FF2B5EF4-FFF2-40B4-BE49-F238E27FC236}">
                <a16:creationId xmlns:a16="http://schemas.microsoft.com/office/drawing/2014/main" id="{52EF3006-CF23-0F02-5389-AF0D4A319489}"/>
              </a:ext>
            </a:extLst>
          </p:cNvPr>
          <p:cNvSpPr/>
          <p:nvPr/>
        </p:nvSpPr>
        <p:spPr>
          <a:xfrm>
            <a:off x="4526167" y="5015484"/>
            <a:ext cx="3609196" cy="1627482"/>
          </a:xfrm>
          <a:prstGeom prst="roundRect">
            <a:avLst/>
          </a:prstGeom>
          <a:solidFill>
            <a:srgbClr val="023B74">
              <a:alpha val="3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tx1">
                    <a:lumMod val="50000"/>
                  </a:schemeClr>
                </a:solidFill>
              </a:rPr>
              <a:t>EdStatsData</a:t>
            </a:r>
            <a:endParaRPr lang="fr-FR" b="1" dirty="0">
              <a:solidFill>
                <a:schemeClr val="tx1">
                  <a:lumMod val="50000"/>
                </a:schemeClr>
              </a:solidFill>
            </a:endParaRPr>
          </a:p>
          <a:p>
            <a:pPr algn="ctr"/>
            <a:r>
              <a:rPr lang="fr-FR" sz="1600" dirty="0">
                <a:solidFill>
                  <a:schemeClr val="tx1">
                    <a:lumMod val="50000"/>
                  </a:schemeClr>
                </a:solidFill>
              </a:rPr>
              <a:t>Country Name / Code, Indicator Name / Code, données historiques et projection de 1970 à 2100</a:t>
            </a:r>
          </a:p>
          <a:p>
            <a:pPr algn="ctr"/>
            <a:r>
              <a:rPr lang="fr-FR" b="1" dirty="0">
                <a:solidFill>
                  <a:schemeClr val="tx1">
                    <a:lumMod val="50000"/>
                  </a:schemeClr>
                </a:solidFill>
              </a:rPr>
              <a:t>3665 indicateurs pour 242 pays et 65 années</a:t>
            </a:r>
          </a:p>
        </p:txBody>
      </p:sp>
      <p:sp>
        <p:nvSpPr>
          <p:cNvPr id="17" name="Rectangle: Rounded Corners 16">
            <a:extLst>
              <a:ext uri="{FF2B5EF4-FFF2-40B4-BE49-F238E27FC236}">
                <a16:creationId xmlns:a16="http://schemas.microsoft.com/office/drawing/2014/main" id="{C6349F13-51B4-C298-5E7C-6C2E23483A71}"/>
              </a:ext>
            </a:extLst>
          </p:cNvPr>
          <p:cNvSpPr/>
          <p:nvPr/>
        </p:nvSpPr>
        <p:spPr>
          <a:xfrm>
            <a:off x="1057651" y="3266282"/>
            <a:ext cx="3299746" cy="1627482"/>
          </a:xfrm>
          <a:prstGeom prst="roundRect">
            <a:avLst/>
          </a:prstGeom>
          <a:solidFill>
            <a:srgbClr val="023B74">
              <a:alpha val="3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tx1">
                    <a:lumMod val="50000"/>
                  </a:schemeClr>
                </a:solidFill>
              </a:rPr>
              <a:t>EdStatsSeries</a:t>
            </a:r>
            <a:endParaRPr lang="fr-FR" b="1" dirty="0">
              <a:solidFill>
                <a:schemeClr val="tx1">
                  <a:lumMod val="50000"/>
                </a:schemeClr>
              </a:solidFill>
            </a:endParaRPr>
          </a:p>
          <a:p>
            <a:pPr algn="ctr"/>
            <a:r>
              <a:rPr lang="fr-FR" sz="1600" dirty="0" err="1">
                <a:solidFill>
                  <a:schemeClr val="tx1">
                    <a:lumMod val="50000"/>
                  </a:schemeClr>
                </a:solidFill>
              </a:rPr>
              <a:t>Series</a:t>
            </a:r>
            <a:r>
              <a:rPr lang="fr-FR" sz="1600" dirty="0">
                <a:solidFill>
                  <a:schemeClr val="tx1">
                    <a:lumMod val="50000"/>
                  </a:schemeClr>
                </a:solidFill>
              </a:rPr>
              <a:t> Code, Topic, Indicator Name, </a:t>
            </a:r>
            <a:r>
              <a:rPr lang="fr-FR" sz="1600" dirty="0" err="1">
                <a:solidFill>
                  <a:schemeClr val="tx1">
                    <a:lumMod val="50000"/>
                  </a:schemeClr>
                </a:solidFill>
              </a:rPr>
              <a:t>Definition</a:t>
            </a:r>
            <a:r>
              <a:rPr lang="fr-FR" sz="1600" dirty="0">
                <a:solidFill>
                  <a:schemeClr val="tx1">
                    <a:lumMod val="50000"/>
                  </a:schemeClr>
                </a:solidFill>
              </a:rPr>
              <a:t> et autres informations sur les indicateurs (périodicité, sources, …)</a:t>
            </a:r>
          </a:p>
          <a:p>
            <a:pPr algn="ctr"/>
            <a:r>
              <a:rPr lang="fr-FR" b="1" dirty="0">
                <a:solidFill>
                  <a:schemeClr val="tx1">
                    <a:lumMod val="50000"/>
                  </a:schemeClr>
                </a:solidFill>
              </a:rPr>
              <a:t>3665 indicateurs</a:t>
            </a:r>
            <a:endParaRPr lang="fr-FR" dirty="0">
              <a:solidFill>
                <a:schemeClr val="tx1">
                  <a:lumMod val="50000"/>
                </a:schemeClr>
              </a:solidFill>
            </a:endParaRPr>
          </a:p>
        </p:txBody>
      </p:sp>
      <p:sp>
        <p:nvSpPr>
          <p:cNvPr id="18" name="Rectangle: Rounded Corners 17">
            <a:extLst>
              <a:ext uri="{FF2B5EF4-FFF2-40B4-BE49-F238E27FC236}">
                <a16:creationId xmlns:a16="http://schemas.microsoft.com/office/drawing/2014/main" id="{62425A02-6870-31F0-287C-EDF5DDEC5F71}"/>
              </a:ext>
            </a:extLst>
          </p:cNvPr>
          <p:cNvSpPr/>
          <p:nvPr/>
        </p:nvSpPr>
        <p:spPr>
          <a:xfrm>
            <a:off x="1890755" y="1150496"/>
            <a:ext cx="3385377" cy="1627482"/>
          </a:xfrm>
          <a:prstGeom prst="roundRect">
            <a:avLst/>
          </a:prstGeom>
          <a:solidFill>
            <a:srgbClr val="023B74">
              <a:alpha val="3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tx1">
                    <a:lumMod val="50000"/>
                  </a:schemeClr>
                </a:solidFill>
              </a:rPr>
              <a:t>EdStatsCountry</a:t>
            </a:r>
            <a:endParaRPr lang="fr-FR" b="1" dirty="0">
              <a:solidFill>
                <a:schemeClr val="tx1">
                  <a:lumMod val="50000"/>
                </a:schemeClr>
              </a:solidFill>
            </a:endParaRPr>
          </a:p>
          <a:p>
            <a:pPr algn="ctr"/>
            <a:r>
              <a:rPr lang="fr-FR" sz="1600" dirty="0">
                <a:solidFill>
                  <a:schemeClr val="tx1">
                    <a:lumMod val="50000"/>
                  </a:schemeClr>
                </a:solidFill>
              </a:rPr>
              <a:t>Country, Country Code,  </a:t>
            </a:r>
            <a:r>
              <a:rPr lang="fr-FR" sz="1600" dirty="0" err="1">
                <a:solidFill>
                  <a:schemeClr val="tx1">
                    <a:lumMod val="50000"/>
                  </a:schemeClr>
                </a:solidFill>
              </a:rPr>
              <a:t>Region</a:t>
            </a:r>
            <a:r>
              <a:rPr lang="fr-FR" sz="1600" dirty="0">
                <a:solidFill>
                  <a:schemeClr val="tx1">
                    <a:lumMod val="50000"/>
                  </a:schemeClr>
                </a:solidFill>
              </a:rPr>
              <a:t>, </a:t>
            </a:r>
            <a:r>
              <a:rPr lang="fr-FR" sz="1600" dirty="0" err="1">
                <a:solidFill>
                  <a:schemeClr val="tx1">
                    <a:lumMod val="50000"/>
                  </a:schemeClr>
                </a:solidFill>
              </a:rPr>
              <a:t>Income</a:t>
            </a:r>
            <a:r>
              <a:rPr lang="fr-FR" sz="1600" dirty="0">
                <a:solidFill>
                  <a:schemeClr val="tx1">
                    <a:lumMod val="50000"/>
                  </a:schemeClr>
                </a:solidFill>
              </a:rPr>
              <a:t> Group et autres informations sur les pays</a:t>
            </a:r>
          </a:p>
          <a:p>
            <a:pPr algn="ctr"/>
            <a:r>
              <a:rPr lang="fr-FR" b="1" dirty="0">
                <a:solidFill>
                  <a:schemeClr val="tx1">
                    <a:lumMod val="50000"/>
                  </a:schemeClr>
                </a:solidFill>
              </a:rPr>
              <a:t>241 pays</a:t>
            </a:r>
            <a:endParaRPr lang="fr-FR" dirty="0">
              <a:solidFill>
                <a:schemeClr val="tx1">
                  <a:lumMod val="50000"/>
                </a:schemeClr>
              </a:solidFill>
            </a:endParaRPr>
          </a:p>
        </p:txBody>
      </p:sp>
      <p:sp>
        <p:nvSpPr>
          <p:cNvPr id="3" name="Rectangle: Rounded Corners 2">
            <a:extLst>
              <a:ext uri="{FF2B5EF4-FFF2-40B4-BE49-F238E27FC236}">
                <a16:creationId xmlns:a16="http://schemas.microsoft.com/office/drawing/2014/main" id="{2744CBB1-43F3-A8F2-1EB3-6C899E0A9E79}"/>
              </a:ext>
            </a:extLst>
          </p:cNvPr>
          <p:cNvSpPr/>
          <p:nvPr/>
        </p:nvSpPr>
        <p:spPr>
          <a:xfrm>
            <a:off x="1030148" y="5604566"/>
            <a:ext cx="2683243" cy="470614"/>
          </a:xfrm>
          <a:prstGeom prst="roundRect">
            <a:avLst/>
          </a:prstGeom>
          <a:solidFill>
            <a:srgbClr val="023B74">
              <a:alpha val="3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i="1" dirty="0">
                <a:solidFill>
                  <a:schemeClr val="tx1">
                    <a:lumMod val="50000"/>
                  </a:schemeClr>
                </a:solidFill>
              </a:rPr>
              <a:t>Utilisé pour informer le projet</a:t>
            </a:r>
          </a:p>
        </p:txBody>
      </p:sp>
      <p:sp>
        <p:nvSpPr>
          <p:cNvPr id="6" name="Rectangle: Rounded Corners 5">
            <a:extLst>
              <a:ext uri="{FF2B5EF4-FFF2-40B4-BE49-F238E27FC236}">
                <a16:creationId xmlns:a16="http://schemas.microsoft.com/office/drawing/2014/main" id="{D4A3E3EC-B7AE-A8D5-77E8-725BA2AFFC4F}"/>
              </a:ext>
            </a:extLst>
          </p:cNvPr>
          <p:cNvSpPr/>
          <p:nvPr/>
        </p:nvSpPr>
        <p:spPr>
          <a:xfrm>
            <a:off x="1030148" y="6249504"/>
            <a:ext cx="2683243" cy="470614"/>
          </a:xfrm>
          <a:prstGeom prst="roundRect">
            <a:avLst/>
          </a:prstGeom>
          <a:solidFill>
            <a:schemeClr val="bg1">
              <a:lumMod val="75000"/>
              <a:alpha val="3098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i="1" dirty="0">
                <a:solidFill>
                  <a:schemeClr val="tx1">
                    <a:lumMod val="50000"/>
                  </a:schemeClr>
                </a:solidFill>
              </a:rPr>
              <a:t>    Pas utilisé pour informer le projet</a:t>
            </a:r>
          </a:p>
        </p:txBody>
      </p:sp>
      <p:pic>
        <p:nvPicPr>
          <p:cNvPr id="20" name="Graphic 19" descr="Tick">
            <a:extLst>
              <a:ext uri="{FF2B5EF4-FFF2-40B4-BE49-F238E27FC236}">
                <a16:creationId xmlns:a16="http://schemas.microsoft.com/office/drawing/2014/main" id="{9042DE05-587B-979D-D1DC-AAA49992D2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86448" y="1228313"/>
            <a:ext cx="457200" cy="457200"/>
          </a:xfrm>
          <a:prstGeom prst="rect">
            <a:avLst/>
          </a:prstGeom>
        </p:spPr>
      </p:pic>
      <p:pic>
        <p:nvPicPr>
          <p:cNvPr id="22" name="Graphic 21" descr="Close">
            <a:extLst>
              <a:ext uri="{FF2B5EF4-FFF2-40B4-BE49-F238E27FC236}">
                <a16:creationId xmlns:a16="http://schemas.microsoft.com/office/drawing/2014/main" id="{2D5BC498-00DC-8298-7344-2FF5AE549F3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55052" y="1381438"/>
            <a:ext cx="477324" cy="477324"/>
          </a:xfrm>
          <a:prstGeom prst="rect">
            <a:avLst/>
          </a:prstGeom>
        </p:spPr>
      </p:pic>
      <p:pic>
        <p:nvPicPr>
          <p:cNvPr id="23" name="Graphic 22" descr="Close">
            <a:extLst>
              <a:ext uri="{FF2B5EF4-FFF2-40B4-BE49-F238E27FC236}">
                <a16:creationId xmlns:a16="http://schemas.microsoft.com/office/drawing/2014/main" id="{2439CD73-0327-DA30-9B7F-2A92EA2988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81228" y="3520095"/>
            <a:ext cx="477324" cy="477324"/>
          </a:xfrm>
          <a:prstGeom prst="rect">
            <a:avLst/>
          </a:prstGeom>
        </p:spPr>
      </p:pic>
      <p:pic>
        <p:nvPicPr>
          <p:cNvPr id="24" name="Graphic 23" descr="Tick">
            <a:extLst>
              <a:ext uri="{FF2B5EF4-FFF2-40B4-BE49-F238E27FC236}">
                <a16:creationId xmlns:a16="http://schemas.microsoft.com/office/drawing/2014/main" id="{941B249A-2859-16D7-9FE1-ECED034E02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33555" y="3260180"/>
            <a:ext cx="457200" cy="457200"/>
          </a:xfrm>
          <a:prstGeom prst="rect">
            <a:avLst/>
          </a:prstGeom>
        </p:spPr>
      </p:pic>
      <p:pic>
        <p:nvPicPr>
          <p:cNvPr id="25" name="Graphic 24" descr="Tick">
            <a:extLst>
              <a:ext uri="{FF2B5EF4-FFF2-40B4-BE49-F238E27FC236}">
                <a16:creationId xmlns:a16="http://schemas.microsoft.com/office/drawing/2014/main" id="{76D97DF0-8632-9CEC-37E0-DD2B8EBC99F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47532" y="4992015"/>
            <a:ext cx="457200" cy="457200"/>
          </a:xfrm>
          <a:prstGeom prst="rect">
            <a:avLst/>
          </a:prstGeom>
        </p:spPr>
      </p:pic>
      <p:pic>
        <p:nvPicPr>
          <p:cNvPr id="26" name="Graphic 25" descr="Tick">
            <a:extLst>
              <a:ext uri="{FF2B5EF4-FFF2-40B4-BE49-F238E27FC236}">
                <a16:creationId xmlns:a16="http://schemas.microsoft.com/office/drawing/2014/main" id="{08E2E888-EF1D-FE88-BAA7-88774CDE3B6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43355" y="5694773"/>
            <a:ext cx="290200" cy="290200"/>
          </a:xfrm>
          <a:prstGeom prst="rect">
            <a:avLst/>
          </a:prstGeom>
        </p:spPr>
      </p:pic>
      <p:pic>
        <p:nvPicPr>
          <p:cNvPr id="27" name="Graphic 26" descr="Close">
            <a:extLst>
              <a:ext uri="{FF2B5EF4-FFF2-40B4-BE49-F238E27FC236}">
                <a16:creationId xmlns:a16="http://schemas.microsoft.com/office/drawing/2014/main" id="{85B9781D-9631-D6F1-5A71-7239387E14A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72453" y="6291818"/>
            <a:ext cx="351148" cy="351148"/>
          </a:xfrm>
          <a:prstGeom prst="rect">
            <a:avLst/>
          </a:prstGeom>
        </p:spPr>
      </p:pic>
      <p:sp>
        <p:nvSpPr>
          <p:cNvPr id="5" name="Slide Number Placeholder 4">
            <a:extLst>
              <a:ext uri="{FF2B5EF4-FFF2-40B4-BE49-F238E27FC236}">
                <a16:creationId xmlns:a16="http://schemas.microsoft.com/office/drawing/2014/main" id="{937F4AD7-6BC1-8A2F-8547-F870DFFEFDA0}"/>
              </a:ext>
            </a:extLst>
          </p:cNvPr>
          <p:cNvSpPr>
            <a:spLocks noGrp="1"/>
          </p:cNvSpPr>
          <p:nvPr>
            <p:ph type="sldNum" sz="quarter" idx="12"/>
          </p:nvPr>
        </p:nvSpPr>
        <p:spPr/>
        <p:txBody>
          <a:bodyPr/>
          <a:lstStyle/>
          <a:p>
            <a:pPr rtl="0"/>
            <a:fld id="{71766878-3199-4EAB-94E7-2D6D11070E14}" type="slidenum">
              <a:rPr lang="fr-FR" noProof="0" smtClean="0"/>
              <a:t>5</a:t>
            </a:fld>
            <a:endParaRPr lang="fr-FR" noProof="0"/>
          </a:p>
        </p:txBody>
      </p:sp>
    </p:spTree>
    <p:extLst>
      <p:ext uri="{BB962C8B-B14F-4D97-AF65-F5344CB8AC3E}">
        <p14:creationId xmlns:p14="http://schemas.microsoft.com/office/powerpoint/2010/main" val="3861490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6D7D-0101-D570-7BA2-E2B3AC66E2CC}"/>
              </a:ext>
            </a:extLst>
          </p:cNvPr>
          <p:cNvSpPr>
            <a:spLocks noGrp="1"/>
          </p:cNvSpPr>
          <p:nvPr>
            <p:ph type="title"/>
          </p:nvPr>
        </p:nvSpPr>
        <p:spPr>
          <a:xfrm>
            <a:off x="7855974" y="158621"/>
            <a:ext cx="3913239" cy="1355548"/>
          </a:xfrm>
        </p:spPr>
        <p:txBody>
          <a:bodyPr>
            <a:normAutofit/>
          </a:bodyPr>
          <a:lstStyle/>
          <a:p>
            <a:r>
              <a:rPr lang="fr-FR" sz="3600" dirty="0">
                <a:solidFill>
                  <a:srgbClr val="DEA72F"/>
                </a:solidFill>
                <a:latin typeface="+mj-lt"/>
              </a:rPr>
              <a:t>Nettoyage des jeux de données</a:t>
            </a:r>
          </a:p>
        </p:txBody>
      </p:sp>
      <p:sp>
        <p:nvSpPr>
          <p:cNvPr id="4" name="Text Placeholder 3">
            <a:extLst>
              <a:ext uri="{FF2B5EF4-FFF2-40B4-BE49-F238E27FC236}">
                <a16:creationId xmlns:a16="http://schemas.microsoft.com/office/drawing/2014/main" id="{71D42D3C-2EC1-DA1C-1F00-70FF44295FD9}"/>
              </a:ext>
            </a:extLst>
          </p:cNvPr>
          <p:cNvSpPr>
            <a:spLocks noGrp="1"/>
          </p:cNvSpPr>
          <p:nvPr>
            <p:ph type="body" sz="half" idx="2"/>
          </p:nvPr>
        </p:nvSpPr>
        <p:spPr>
          <a:xfrm>
            <a:off x="8145624" y="1707502"/>
            <a:ext cx="3750907" cy="4851918"/>
          </a:xfrm>
        </p:spPr>
        <p:txBody>
          <a:bodyPr>
            <a:normAutofit fontScale="92500" lnSpcReduction="10000"/>
          </a:bodyPr>
          <a:lstStyle/>
          <a:p>
            <a:pPr>
              <a:spcBef>
                <a:spcPts val="300"/>
              </a:spcBef>
            </a:pPr>
            <a:r>
              <a:rPr lang="fr-FR" sz="1800" dirty="0">
                <a:solidFill>
                  <a:schemeClr val="bg1"/>
                </a:solidFill>
              </a:rPr>
              <a:t>1- Suppression des colonnes vides et sélection des colonnes pertinentes</a:t>
            </a:r>
          </a:p>
          <a:p>
            <a:pPr>
              <a:spcBef>
                <a:spcPts val="300"/>
              </a:spcBef>
            </a:pPr>
            <a:endParaRPr lang="fr-FR" sz="1800" b="1" dirty="0">
              <a:solidFill>
                <a:srgbClr val="DEA72F"/>
              </a:solidFill>
            </a:endParaRPr>
          </a:p>
          <a:p>
            <a:pPr>
              <a:spcBef>
                <a:spcPts val="300"/>
              </a:spcBef>
            </a:pPr>
            <a:r>
              <a:rPr lang="fr-FR" sz="1800" dirty="0">
                <a:solidFill>
                  <a:schemeClr val="bg1"/>
                </a:solidFill>
              </a:rPr>
              <a:t>2- Filtres</a:t>
            </a:r>
          </a:p>
          <a:p>
            <a:pPr>
              <a:spcBef>
                <a:spcPts val="300"/>
              </a:spcBef>
            </a:pPr>
            <a:r>
              <a:rPr lang="fr-FR" sz="1800" b="1" dirty="0">
                <a:solidFill>
                  <a:srgbClr val="DEA72F"/>
                </a:solidFill>
              </a:rPr>
              <a:t>Pays : </a:t>
            </a:r>
            <a:r>
              <a:rPr lang="fr-FR" dirty="0">
                <a:solidFill>
                  <a:schemeClr val="bg1"/>
                </a:solidFill>
              </a:rPr>
              <a:t> Exclure :</a:t>
            </a:r>
          </a:p>
          <a:p>
            <a:pPr marL="285750" indent="-285750">
              <a:lnSpc>
                <a:spcPct val="100000"/>
              </a:lnSpc>
              <a:spcBef>
                <a:spcPts val="300"/>
              </a:spcBef>
              <a:buClr>
                <a:srgbClr val="DEA72F"/>
              </a:buClr>
              <a:buFont typeface="Arial" panose="020B0604020202020204" pitchFamily="34" charset="0"/>
              <a:buChar char="•"/>
            </a:pPr>
            <a:r>
              <a:rPr lang="fr-FR" dirty="0"/>
              <a:t>Les groupes de pays (régions géographiques, groupes de revenus)</a:t>
            </a:r>
          </a:p>
          <a:p>
            <a:pPr marL="285750" indent="-285750">
              <a:lnSpc>
                <a:spcPct val="100000"/>
              </a:lnSpc>
              <a:spcBef>
                <a:spcPts val="300"/>
              </a:spcBef>
              <a:buClr>
                <a:srgbClr val="DEA72F"/>
              </a:buClr>
              <a:buFont typeface="Arial" panose="020B0604020202020204" pitchFamily="34" charset="0"/>
              <a:buChar char="•"/>
            </a:pPr>
            <a:r>
              <a:rPr lang="fr-FR" dirty="0"/>
              <a:t>Les pays les moins peuplés</a:t>
            </a:r>
          </a:p>
          <a:p>
            <a:pPr marL="285750" indent="-285750">
              <a:lnSpc>
                <a:spcPct val="100000"/>
              </a:lnSpc>
              <a:spcBef>
                <a:spcPts val="300"/>
              </a:spcBef>
              <a:buClr>
                <a:srgbClr val="DEA72F"/>
              </a:buClr>
              <a:buFont typeface="Arial" panose="020B0604020202020204" pitchFamily="34" charset="0"/>
              <a:buChar char="•"/>
            </a:pPr>
            <a:r>
              <a:rPr lang="fr-FR" dirty="0"/>
              <a:t>Les pays avec beaucoup de données manquantes</a:t>
            </a:r>
          </a:p>
          <a:p>
            <a:pPr>
              <a:spcBef>
                <a:spcPts val="300"/>
              </a:spcBef>
            </a:pPr>
            <a:r>
              <a:rPr lang="fr-FR" sz="1800" b="1" dirty="0">
                <a:solidFill>
                  <a:srgbClr val="DEA72F"/>
                </a:solidFill>
              </a:rPr>
              <a:t>Année : </a:t>
            </a:r>
            <a:r>
              <a:rPr lang="fr-FR" dirty="0"/>
              <a:t> </a:t>
            </a:r>
            <a:endParaRPr lang="fr-FR" sz="1800" dirty="0"/>
          </a:p>
          <a:p>
            <a:pPr marL="285750" indent="-285750">
              <a:lnSpc>
                <a:spcPct val="100000"/>
              </a:lnSpc>
              <a:spcBef>
                <a:spcPts val="300"/>
              </a:spcBef>
              <a:buClr>
                <a:srgbClr val="DEA72F"/>
              </a:buClr>
              <a:buFont typeface="Arial" panose="020B0604020202020204" pitchFamily="34" charset="0"/>
              <a:buChar char="•"/>
            </a:pPr>
            <a:r>
              <a:rPr lang="fr-FR" dirty="0"/>
              <a:t>Exclure les années avec beaucoup de données manquantes ou trop anciennes</a:t>
            </a:r>
          </a:p>
          <a:p>
            <a:pPr marL="285750" indent="-285750">
              <a:lnSpc>
                <a:spcPct val="100000"/>
              </a:lnSpc>
              <a:spcBef>
                <a:spcPts val="300"/>
              </a:spcBef>
              <a:buClr>
                <a:srgbClr val="DEA72F"/>
              </a:buClr>
              <a:buFont typeface="Arial" panose="020B0604020202020204" pitchFamily="34" charset="0"/>
              <a:buChar char="•"/>
            </a:pPr>
            <a:r>
              <a:rPr lang="fr-FR" dirty="0"/>
              <a:t>Réduire la plage d’années de projection</a:t>
            </a:r>
          </a:p>
          <a:p>
            <a:pPr>
              <a:spcBef>
                <a:spcPts val="300"/>
              </a:spcBef>
            </a:pPr>
            <a:r>
              <a:rPr lang="fr-FR" sz="1800" b="1" dirty="0">
                <a:solidFill>
                  <a:srgbClr val="DEA72F"/>
                </a:solidFill>
              </a:rPr>
              <a:t>Indicateur : </a:t>
            </a:r>
            <a:r>
              <a:rPr lang="fr-FR" dirty="0"/>
              <a:t> </a:t>
            </a:r>
            <a:endParaRPr lang="fr-FR" sz="1800" dirty="0"/>
          </a:p>
          <a:p>
            <a:pPr marL="285750" indent="-285750">
              <a:lnSpc>
                <a:spcPct val="100000"/>
              </a:lnSpc>
              <a:spcBef>
                <a:spcPts val="300"/>
              </a:spcBef>
              <a:buClr>
                <a:srgbClr val="DEA72F"/>
              </a:buClr>
              <a:buFont typeface="Arial" panose="020B0604020202020204" pitchFamily="34" charset="0"/>
              <a:buChar char="•"/>
            </a:pPr>
            <a:r>
              <a:rPr lang="fr-FR" dirty="0"/>
              <a:t>Sélectionner des indicateurs pertinents </a:t>
            </a:r>
          </a:p>
          <a:p>
            <a:pPr marL="285750" indent="-285750">
              <a:lnSpc>
                <a:spcPct val="100000"/>
              </a:lnSpc>
              <a:spcBef>
                <a:spcPts val="300"/>
              </a:spcBef>
              <a:buClr>
                <a:srgbClr val="DEA72F"/>
              </a:buClr>
              <a:buFont typeface="Arial" panose="020B0604020202020204" pitchFamily="34" charset="0"/>
              <a:buChar char="•"/>
            </a:pPr>
            <a:r>
              <a:rPr lang="fr-FR" dirty="0"/>
              <a:t>Exclure les indicateurs avec beaucoup de données manquantes</a:t>
            </a:r>
          </a:p>
        </p:txBody>
      </p:sp>
      <p:graphicFrame>
        <p:nvGraphicFramePr>
          <p:cNvPr id="6" name="Diagram 5">
            <a:extLst>
              <a:ext uri="{FF2B5EF4-FFF2-40B4-BE49-F238E27FC236}">
                <a16:creationId xmlns:a16="http://schemas.microsoft.com/office/drawing/2014/main" id="{E5304EEC-F28D-E1D1-2DD8-BDE302B0D2CC}"/>
              </a:ext>
            </a:extLst>
          </p:cNvPr>
          <p:cNvGraphicFramePr/>
          <p:nvPr>
            <p:extLst>
              <p:ext uri="{D42A27DB-BD31-4B8C-83A1-F6EECF244321}">
                <p14:modId xmlns:p14="http://schemas.microsoft.com/office/powerpoint/2010/main" val="272856804"/>
              </p:ext>
            </p:extLst>
          </p:nvPr>
        </p:nvGraphicFramePr>
        <p:xfrm>
          <a:off x="-347277" y="978916"/>
          <a:ext cx="8685161" cy="5879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098E4783-E833-69BD-302B-AA8C91D7D9AF}"/>
              </a:ext>
            </a:extLst>
          </p:cNvPr>
          <p:cNvSpPr>
            <a:spLocks noGrp="1"/>
          </p:cNvSpPr>
          <p:nvPr>
            <p:ph type="sldNum" sz="quarter" idx="12"/>
          </p:nvPr>
        </p:nvSpPr>
        <p:spPr/>
        <p:txBody>
          <a:bodyPr/>
          <a:lstStyle/>
          <a:p>
            <a:pPr rtl="0"/>
            <a:fld id="{71766878-3199-4EAB-94E7-2D6D11070E14}" type="slidenum">
              <a:rPr lang="fr-FR" noProof="0" smtClean="0"/>
              <a:t>6</a:t>
            </a:fld>
            <a:endParaRPr lang="fr-FR" noProof="0"/>
          </a:p>
        </p:txBody>
      </p:sp>
      <p:sp>
        <p:nvSpPr>
          <p:cNvPr id="5" name="TextBox 4">
            <a:extLst>
              <a:ext uri="{FF2B5EF4-FFF2-40B4-BE49-F238E27FC236}">
                <a16:creationId xmlns:a16="http://schemas.microsoft.com/office/drawing/2014/main" id="{916D0ABC-5589-D701-B324-9E2324C88661}"/>
              </a:ext>
            </a:extLst>
          </p:cNvPr>
          <p:cNvSpPr txBox="1"/>
          <p:nvPr/>
        </p:nvSpPr>
        <p:spPr>
          <a:xfrm>
            <a:off x="2600499" y="0"/>
            <a:ext cx="2789607" cy="923330"/>
          </a:xfrm>
          <a:prstGeom prst="rect">
            <a:avLst/>
          </a:prstGeom>
          <a:noFill/>
        </p:spPr>
        <p:txBody>
          <a:bodyPr wrap="square" rtlCol="0">
            <a:spAutoFit/>
          </a:bodyPr>
          <a:lstStyle/>
          <a:p>
            <a:pPr algn="ctr"/>
            <a:r>
              <a:rPr lang="fr-FR" dirty="0"/>
              <a:t>242 pays, </a:t>
            </a:r>
          </a:p>
          <a:p>
            <a:pPr algn="ctr"/>
            <a:r>
              <a:rPr lang="fr-FR" dirty="0"/>
              <a:t>3665 indicateurs, </a:t>
            </a:r>
          </a:p>
          <a:p>
            <a:pPr algn="ctr"/>
            <a:r>
              <a:rPr lang="fr-FR" dirty="0"/>
              <a:t>65 années</a:t>
            </a:r>
          </a:p>
        </p:txBody>
      </p:sp>
    </p:spTree>
    <p:extLst>
      <p:ext uri="{BB962C8B-B14F-4D97-AF65-F5344CB8AC3E}">
        <p14:creationId xmlns:p14="http://schemas.microsoft.com/office/powerpoint/2010/main" val="4033373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fr-FR" noProof="1"/>
          </a:p>
        </p:txBody>
      </p:sp>
      <p:sp>
        <p:nvSpPr>
          <p:cNvPr id="17" name="Forme libre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txBody>
          <a:bodyPr/>
          <a:lstStyle/>
          <a:p>
            <a:endParaRPr lang="fr-FR"/>
          </a:p>
        </p:txBody>
      </p:sp>
      <p:sp>
        <p:nvSpPr>
          <p:cNvPr id="18"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graphicFrame>
        <p:nvGraphicFramePr>
          <p:cNvPr id="19" name="Espace réservé du contenu 2" descr="Espace réservé de chronologie SmartArt">
            <a:extLst>
              <a:ext uri="{FF2B5EF4-FFF2-40B4-BE49-F238E27FC236}">
                <a16:creationId xmlns:a16="http://schemas.microsoft.com/office/drawing/2014/main" id="{93C3D81C-D261-4493-942F-A53CECB4AAB1}"/>
              </a:ext>
            </a:extLst>
          </p:cNvPr>
          <p:cNvGraphicFramePr>
            <a:graphicFrameLocks noGrp="1"/>
          </p:cNvGraphicFramePr>
          <p:nvPr>
            <p:ph idx="1"/>
            <p:extLst>
              <p:ext uri="{D42A27DB-BD31-4B8C-83A1-F6EECF244321}">
                <p14:modId xmlns:p14="http://schemas.microsoft.com/office/powerpoint/2010/main" val="869577723"/>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CB317839-59F8-1252-7B94-D035EE8563CD}"/>
              </a:ext>
            </a:extLst>
          </p:cNvPr>
          <p:cNvSpPr>
            <a:spLocks noGrp="1"/>
          </p:cNvSpPr>
          <p:nvPr>
            <p:ph type="title"/>
          </p:nvPr>
        </p:nvSpPr>
        <p:spPr>
          <a:xfrm>
            <a:off x="559002" y="303727"/>
            <a:ext cx="6913514" cy="836815"/>
          </a:xfrm>
        </p:spPr>
        <p:txBody>
          <a:bodyPr>
            <a:normAutofit/>
          </a:bodyPr>
          <a:lstStyle/>
          <a:p>
            <a:r>
              <a:rPr lang="fr-FR" sz="3600" dirty="0">
                <a:solidFill>
                  <a:schemeClr val="tx1"/>
                </a:solidFill>
              </a:rPr>
              <a:t>LES ANNEES RETENUES</a:t>
            </a:r>
          </a:p>
        </p:txBody>
      </p:sp>
      <p:pic>
        <p:nvPicPr>
          <p:cNvPr id="6" name="Picture 2">
            <a:extLst>
              <a:ext uri="{FF2B5EF4-FFF2-40B4-BE49-F238E27FC236}">
                <a16:creationId xmlns:a16="http://schemas.microsoft.com/office/drawing/2014/main" id="{25584A12-A3FD-CE96-0FD1-804D78A34049}"/>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2436" y="2477323"/>
            <a:ext cx="4622800" cy="44589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E73D6B9-E77B-68F2-7E73-836511887A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6296" y="225061"/>
            <a:ext cx="4060207" cy="198591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F3E2F88-6211-25B9-5E28-636A6A235129}"/>
              </a:ext>
            </a:extLst>
          </p:cNvPr>
          <p:cNvSpPr/>
          <p:nvPr/>
        </p:nvSpPr>
        <p:spPr>
          <a:xfrm flipH="1" flipV="1">
            <a:off x="10631641" y="264388"/>
            <a:ext cx="380488" cy="1898707"/>
          </a:xfrm>
          <a:prstGeom prst="rect">
            <a:avLst/>
          </a:prstGeom>
          <a:solidFill>
            <a:srgbClr val="DEA72F">
              <a:alpha val="4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BBE181A0-FB01-4989-7B25-A94F4F9107C3}"/>
              </a:ext>
            </a:extLst>
          </p:cNvPr>
          <p:cNvSpPr/>
          <p:nvPr/>
        </p:nvSpPr>
        <p:spPr>
          <a:xfrm flipH="1" flipV="1">
            <a:off x="9706687" y="264387"/>
            <a:ext cx="828270" cy="1898706"/>
          </a:xfrm>
          <a:prstGeom prst="rect">
            <a:avLst/>
          </a:prstGeom>
          <a:solidFill>
            <a:srgbClr val="DEA72F">
              <a:alpha val="4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5F27AA35-D4EF-83BF-3A01-0F2EA979438F}"/>
              </a:ext>
            </a:extLst>
          </p:cNvPr>
          <p:cNvSpPr/>
          <p:nvPr/>
        </p:nvSpPr>
        <p:spPr>
          <a:xfrm flipH="1" flipV="1">
            <a:off x="7946257" y="3273598"/>
            <a:ext cx="1246904" cy="354503"/>
          </a:xfrm>
          <a:prstGeom prst="rect">
            <a:avLst/>
          </a:prstGeom>
          <a:solidFill>
            <a:srgbClr val="DEA72F">
              <a:alpha val="4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273C3E6A-D478-ABEA-736A-D12182B03025}"/>
              </a:ext>
            </a:extLst>
          </p:cNvPr>
          <p:cNvSpPr/>
          <p:nvPr/>
        </p:nvSpPr>
        <p:spPr>
          <a:xfrm flipH="1" flipV="1">
            <a:off x="7946257" y="3732983"/>
            <a:ext cx="1246904" cy="971112"/>
          </a:xfrm>
          <a:prstGeom prst="rect">
            <a:avLst/>
          </a:prstGeom>
          <a:solidFill>
            <a:srgbClr val="DEA72F">
              <a:alpha val="4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ight Brace 9">
            <a:extLst>
              <a:ext uri="{FF2B5EF4-FFF2-40B4-BE49-F238E27FC236}">
                <a16:creationId xmlns:a16="http://schemas.microsoft.com/office/drawing/2014/main" id="{F681ED9D-26FF-38CF-80F2-DD4CEC7BA5F9}"/>
              </a:ext>
            </a:extLst>
          </p:cNvPr>
          <p:cNvSpPr/>
          <p:nvPr/>
        </p:nvSpPr>
        <p:spPr>
          <a:xfrm>
            <a:off x="9324411" y="2585884"/>
            <a:ext cx="245807" cy="104221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TextBox 10">
            <a:extLst>
              <a:ext uri="{FF2B5EF4-FFF2-40B4-BE49-F238E27FC236}">
                <a16:creationId xmlns:a16="http://schemas.microsoft.com/office/drawing/2014/main" id="{9685008E-5F40-C83A-33C4-B46D7824B24B}"/>
              </a:ext>
            </a:extLst>
          </p:cNvPr>
          <p:cNvSpPr txBox="1"/>
          <p:nvPr/>
        </p:nvSpPr>
        <p:spPr>
          <a:xfrm>
            <a:off x="9631721" y="2898323"/>
            <a:ext cx="1145611" cy="369332"/>
          </a:xfrm>
          <a:prstGeom prst="rect">
            <a:avLst/>
          </a:prstGeom>
          <a:noFill/>
        </p:spPr>
        <p:txBody>
          <a:bodyPr wrap="square" rtlCol="0">
            <a:spAutoFit/>
          </a:bodyPr>
          <a:lstStyle/>
          <a:p>
            <a:r>
              <a:rPr lang="fr-FR" dirty="0"/>
              <a:t>Projection</a:t>
            </a:r>
          </a:p>
        </p:txBody>
      </p:sp>
      <p:sp>
        <p:nvSpPr>
          <p:cNvPr id="12" name="TextBox 11">
            <a:extLst>
              <a:ext uri="{FF2B5EF4-FFF2-40B4-BE49-F238E27FC236}">
                <a16:creationId xmlns:a16="http://schemas.microsoft.com/office/drawing/2014/main" id="{61ECA2EF-694D-C398-C95B-987516D13004}"/>
              </a:ext>
            </a:extLst>
          </p:cNvPr>
          <p:cNvSpPr txBox="1"/>
          <p:nvPr/>
        </p:nvSpPr>
        <p:spPr>
          <a:xfrm>
            <a:off x="10534957" y="1057614"/>
            <a:ext cx="1145611" cy="369332"/>
          </a:xfrm>
          <a:prstGeom prst="rect">
            <a:avLst/>
          </a:prstGeom>
          <a:noFill/>
        </p:spPr>
        <p:txBody>
          <a:bodyPr wrap="square" rtlCol="0">
            <a:spAutoFit/>
          </a:bodyPr>
          <a:lstStyle/>
          <a:p>
            <a:r>
              <a:rPr lang="fr-FR" dirty="0"/>
              <a:t>Projection</a:t>
            </a:r>
          </a:p>
        </p:txBody>
      </p:sp>
      <p:sp>
        <p:nvSpPr>
          <p:cNvPr id="13" name="Right Brace 12">
            <a:extLst>
              <a:ext uri="{FF2B5EF4-FFF2-40B4-BE49-F238E27FC236}">
                <a16:creationId xmlns:a16="http://schemas.microsoft.com/office/drawing/2014/main" id="{0045685E-C6AE-DF0C-F76A-3F2EA06CAE0E}"/>
              </a:ext>
            </a:extLst>
          </p:cNvPr>
          <p:cNvSpPr/>
          <p:nvPr/>
        </p:nvSpPr>
        <p:spPr>
          <a:xfrm>
            <a:off x="9324410" y="3641941"/>
            <a:ext cx="245807" cy="290634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TextBox 13">
            <a:extLst>
              <a:ext uri="{FF2B5EF4-FFF2-40B4-BE49-F238E27FC236}">
                <a16:creationId xmlns:a16="http://schemas.microsoft.com/office/drawing/2014/main" id="{36EC2024-6EEE-DC17-7FB5-508891685777}"/>
              </a:ext>
            </a:extLst>
          </p:cNvPr>
          <p:cNvSpPr txBox="1"/>
          <p:nvPr/>
        </p:nvSpPr>
        <p:spPr>
          <a:xfrm>
            <a:off x="9701466" y="4896255"/>
            <a:ext cx="1145611" cy="369332"/>
          </a:xfrm>
          <a:prstGeom prst="rect">
            <a:avLst/>
          </a:prstGeom>
          <a:noFill/>
        </p:spPr>
        <p:txBody>
          <a:bodyPr wrap="square" rtlCol="0">
            <a:spAutoFit/>
          </a:bodyPr>
          <a:lstStyle/>
          <a:p>
            <a:r>
              <a:rPr lang="fr-FR" dirty="0"/>
              <a:t>Passées</a:t>
            </a:r>
          </a:p>
        </p:txBody>
      </p:sp>
      <p:sp>
        <p:nvSpPr>
          <p:cNvPr id="15" name="TextBox 14">
            <a:extLst>
              <a:ext uri="{FF2B5EF4-FFF2-40B4-BE49-F238E27FC236}">
                <a16:creationId xmlns:a16="http://schemas.microsoft.com/office/drawing/2014/main" id="{C4C2E09D-C103-2CB1-892F-A43DB5C8A437}"/>
              </a:ext>
            </a:extLst>
          </p:cNvPr>
          <p:cNvSpPr txBox="1"/>
          <p:nvPr/>
        </p:nvSpPr>
        <p:spPr>
          <a:xfrm>
            <a:off x="9037197" y="1029074"/>
            <a:ext cx="1145611" cy="369332"/>
          </a:xfrm>
          <a:prstGeom prst="rect">
            <a:avLst/>
          </a:prstGeom>
          <a:noFill/>
        </p:spPr>
        <p:txBody>
          <a:bodyPr wrap="square" rtlCol="0">
            <a:spAutoFit/>
          </a:bodyPr>
          <a:lstStyle/>
          <a:p>
            <a:r>
              <a:rPr lang="fr-FR" dirty="0"/>
              <a:t>Passées</a:t>
            </a:r>
          </a:p>
        </p:txBody>
      </p:sp>
      <p:sp>
        <p:nvSpPr>
          <p:cNvPr id="3" name="Slide Number Placeholder 2">
            <a:extLst>
              <a:ext uri="{FF2B5EF4-FFF2-40B4-BE49-F238E27FC236}">
                <a16:creationId xmlns:a16="http://schemas.microsoft.com/office/drawing/2014/main" id="{024FF0A7-451B-67F4-9DCB-87BDB660C86F}"/>
              </a:ext>
            </a:extLst>
          </p:cNvPr>
          <p:cNvSpPr>
            <a:spLocks noGrp="1"/>
          </p:cNvSpPr>
          <p:nvPr>
            <p:ph type="sldNum" sz="quarter" idx="12"/>
          </p:nvPr>
        </p:nvSpPr>
        <p:spPr/>
        <p:txBody>
          <a:bodyPr/>
          <a:lstStyle/>
          <a:p>
            <a:pPr rtl="0"/>
            <a:fld id="{71766878-3199-4EAB-94E7-2D6D11070E14}" type="slidenum">
              <a:rPr lang="fr-FR" noProof="0" smtClean="0"/>
              <a:t>7</a:t>
            </a:fld>
            <a:endParaRPr lang="fr-FR" noProof="0"/>
          </a:p>
        </p:txBody>
      </p:sp>
    </p:spTree>
    <p:extLst>
      <p:ext uri="{BB962C8B-B14F-4D97-AF65-F5344CB8AC3E}">
        <p14:creationId xmlns:p14="http://schemas.microsoft.com/office/powerpoint/2010/main" val="178878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C91609-ED98-2BC4-7DCE-247BE97447B2}"/>
              </a:ext>
            </a:extLst>
          </p:cNvPr>
          <p:cNvSpPr txBox="1"/>
          <p:nvPr/>
        </p:nvSpPr>
        <p:spPr>
          <a:xfrm>
            <a:off x="1425677" y="304800"/>
            <a:ext cx="9202993" cy="646331"/>
          </a:xfrm>
          <a:prstGeom prst="rect">
            <a:avLst/>
          </a:prstGeom>
          <a:noFill/>
        </p:spPr>
        <p:txBody>
          <a:bodyPr wrap="square" rtlCol="0">
            <a:spAutoFit/>
          </a:bodyPr>
          <a:lstStyle/>
          <a:p>
            <a:r>
              <a:rPr lang="fr-FR" sz="3600" b="1" dirty="0">
                <a:solidFill>
                  <a:schemeClr val="tx1">
                    <a:lumMod val="90000"/>
                    <a:lumOff val="10000"/>
                  </a:schemeClr>
                </a:solidFill>
                <a:latin typeface="+mj-lt"/>
              </a:rPr>
              <a:t>LES INDICATEURS RETENUS</a:t>
            </a:r>
          </a:p>
        </p:txBody>
      </p:sp>
      <p:graphicFrame>
        <p:nvGraphicFramePr>
          <p:cNvPr id="7" name="Diagram 6">
            <a:extLst>
              <a:ext uri="{FF2B5EF4-FFF2-40B4-BE49-F238E27FC236}">
                <a16:creationId xmlns:a16="http://schemas.microsoft.com/office/drawing/2014/main" id="{06AE5821-F37D-BF86-D864-E6D8D587BA1C}"/>
              </a:ext>
            </a:extLst>
          </p:cNvPr>
          <p:cNvGraphicFramePr/>
          <p:nvPr>
            <p:extLst>
              <p:ext uri="{D42A27DB-BD31-4B8C-83A1-F6EECF244321}">
                <p14:modId xmlns:p14="http://schemas.microsoft.com/office/powerpoint/2010/main" val="3659644793"/>
              </p:ext>
            </p:extLst>
          </p:nvPr>
        </p:nvGraphicFramePr>
        <p:xfrm>
          <a:off x="1425677" y="1134167"/>
          <a:ext cx="10087897" cy="5237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55547347-C486-2035-F0C2-2FA672E68A0C}"/>
              </a:ext>
            </a:extLst>
          </p:cNvPr>
          <p:cNvSpPr>
            <a:spLocks noGrp="1"/>
          </p:cNvSpPr>
          <p:nvPr>
            <p:ph type="sldNum" sz="quarter" idx="12"/>
          </p:nvPr>
        </p:nvSpPr>
        <p:spPr/>
        <p:txBody>
          <a:bodyPr/>
          <a:lstStyle/>
          <a:p>
            <a:pPr rtl="0"/>
            <a:fld id="{71766878-3199-4EAB-94E7-2D6D11070E14}" type="slidenum">
              <a:rPr lang="fr-FR" noProof="0" smtClean="0"/>
              <a:t>8</a:t>
            </a:fld>
            <a:endParaRPr lang="fr-FR" noProof="0"/>
          </a:p>
        </p:txBody>
      </p:sp>
    </p:spTree>
    <p:extLst>
      <p:ext uri="{BB962C8B-B14F-4D97-AF65-F5344CB8AC3E}">
        <p14:creationId xmlns:p14="http://schemas.microsoft.com/office/powerpoint/2010/main" val="2968394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31C9859E-953D-55D5-F0A2-9B828E75F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254" y="1268361"/>
            <a:ext cx="10530146" cy="52225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9778D17-A83F-65F5-F540-E8F4A36CF2D3}"/>
              </a:ext>
            </a:extLst>
          </p:cNvPr>
          <p:cNvSpPr txBox="1"/>
          <p:nvPr/>
        </p:nvSpPr>
        <p:spPr>
          <a:xfrm>
            <a:off x="1425677" y="304800"/>
            <a:ext cx="9202993" cy="646331"/>
          </a:xfrm>
          <a:prstGeom prst="rect">
            <a:avLst/>
          </a:prstGeom>
          <a:noFill/>
        </p:spPr>
        <p:txBody>
          <a:bodyPr wrap="square" rtlCol="0">
            <a:spAutoFit/>
          </a:bodyPr>
          <a:lstStyle/>
          <a:p>
            <a:r>
              <a:rPr lang="fr-FR" sz="3600" b="1" dirty="0">
                <a:solidFill>
                  <a:schemeClr val="tx1">
                    <a:lumMod val="90000"/>
                    <a:lumOff val="10000"/>
                  </a:schemeClr>
                </a:solidFill>
                <a:latin typeface="+mj-lt"/>
              </a:rPr>
              <a:t>STATISTIQUES SUR LES INDICATEURS</a:t>
            </a:r>
          </a:p>
        </p:txBody>
      </p:sp>
      <p:sp>
        <p:nvSpPr>
          <p:cNvPr id="3" name="Oval 2">
            <a:extLst>
              <a:ext uri="{FF2B5EF4-FFF2-40B4-BE49-F238E27FC236}">
                <a16:creationId xmlns:a16="http://schemas.microsoft.com/office/drawing/2014/main" id="{85749109-C6C8-FCB4-79A2-297FA47E32BB}"/>
              </a:ext>
            </a:extLst>
          </p:cNvPr>
          <p:cNvSpPr/>
          <p:nvPr/>
        </p:nvSpPr>
        <p:spPr>
          <a:xfrm>
            <a:off x="9611031" y="3053736"/>
            <a:ext cx="2035277" cy="825909"/>
          </a:xfrm>
          <a:prstGeom prst="ellipse">
            <a:avLst/>
          </a:prstGeom>
          <a:noFill/>
          <a:ln w="38100">
            <a:solidFill>
              <a:srgbClr val="DEA7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Oval 3">
            <a:extLst>
              <a:ext uri="{FF2B5EF4-FFF2-40B4-BE49-F238E27FC236}">
                <a16:creationId xmlns:a16="http://schemas.microsoft.com/office/drawing/2014/main" id="{03F386B4-C1BB-39A7-A069-3E6AA9A6A109}"/>
              </a:ext>
            </a:extLst>
          </p:cNvPr>
          <p:cNvSpPr/>
          <p:nvPr/>
        </p:nvSpPr>
        <p:spPr>
          <a:xfrm>
            <a:off x="2448231" y="5727291"/>
            <a:ext cx="2035277" cy="825909"/>
          </a:xfrm>
          <a:prstGeom prst="ellipse">
            <a:avLst/>
          </a:prstGeom>
          <a:noFill/>
          <a:ln w="38100">
            <a:solidFill>
              <a:srgbClr val="DEA7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Oval 4">
            <a:extLst>
              <a:ext uri="{FF2B5EF4-FFF2-40B4-BE49-F238E27FC236}">
                <a16:creationId xmlns:a16="http://schemas.microsoft.com/office/drawing/2014/main" id="{F413C3FB-5077-BF5F-272D-3D3A4C5A22B2}"/>
              </a:ext>
            </a:extLst>
          </p:cNvPr>
          <p:cNvSpPr/>
          <p:nvPr/>
        </p:nvSpPr>
        <p:spPr>
          <a:xfrm>
            <a:off x="5997676" y="5727291"/>
            <a:ext cx="2035277" cy="825909"/>
          </a:xfrm>
          <a:prstGeom prst="ellipse">
            <a:avLst/>
          </a:prstGeom>
          <a:noFill/>
          <a:ln w="38100">
            <a:solidFill>
              <a:srgbClr val="DEA7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extBox 6">
            <a:extLst>
              <a:ext uri="{FF2B5EF4-FFF2-40B4-BE49-F238E27FC236}">
                <a16:creationId xmlns:a16="http://schemas.microsoft.com/office/drawing/2014/main" id="{C15740D8-8605-0C4A-A377-59299BE58EEF}"/>
              </a:ext>
            </a:extLst>
          </p:cNvPr>
          <p:cNvSpPr txBox="1"/>
          <p:nvPr/>
        </p:nvSpPr>
        <p:spPr>
          <a:xfrm>
            <a:off x="8072080" y="4476163"/>
            <a:ext cx="3923071" cy="923330"/>
          </a:xfrm>
          <a:prstGeom prst="rect">
            <a:avLst/>
          </a:prstGeom>
          <a:noFill/>
        </p:spPr>
        <p:txBody>
          <a:bodyPr wrap="square">
            <a:spAutoFit/>
          </a:bodyPr>
          <a:lstStyle/>
          <a:p>
            <a:r>
              <a:rPr lang="fr-FR" b="0" i="0" dirty="0">
                <a:solidFill>
                  <a:schemeClr val="tx1">
                    <a:lumMod val="90000"/>
                    <a:lumOff val="10000"/>
                  </a:schemeClr>
                </a:solidFill>
                <a:effectLst/>
              </a:rPr>
              <a:t>La Chine</a:t>
            </a:r>
            <a:r>
              <a:rPr lang="fr-FR" dirty="0">
                <a:solidFill>
                  <a:schemeClr val="tx1">
                    <a:lumMod val="90000"/>
                    <a:lumOff val="10000"/>
                  </a:schemeClr>
                </a:solidFill>
              </a:rPr>
              <a:t> et</a:t>
            </a:r>
            <a:r>
              <a:rPr lang="fr-FR" b="0" i="0" dirty="0">
                <a:solidFill>
                  <a:schemeClr val="tx1">
                    <a:lumMod val="90000"/>
                    <a:lumOff val="10000"/>
                  </a:schemeClr>
                </a:solidFill>
                <a:effectLst/>
              </a:rPr>
              <a:t> l'Inde sortent du lot par leur très grande population, idem pour les Etats-Unis.</a:t>
            </a:r>
            <a:endParaRPr lang="fr-FR" dirty="0">
              <a:solidFill>
                <a:schemeClr val="tx1">
                  <a:lumMod val="90000"/>
                  <a:lumOff val="10000"/>
                </a:schemeClr>
              </a:solidFill>
            </a:endParaRPr>
          </a:p>
        </p:txBody>
      </p:sp>
      <p:sp>
        <p:nvSpPr>
          <p:cNvPr id="6" name="Slide Number Placeholder 5">
            <a:extLst>
              <a:ext uri="{FF2B5EF4-FFF2-40B4-BE49-F238E27FC236}">
                <a16:creationId xmlns:a16="http://schemas.microsoft.com/office/drawing/2014/main" id="{BF3F1DF1-E66C-FD66-6F9B-F0EB526B4A44}"/>
              </a:ext>
            </a:extLst>
          </p:cNvPr>
          <p:cNvSpPr>
            <a:spLocks noGrp="1"/>
          </p:cNvSpPr>
          <p:nvPr>
            <p:ph type="sldNum" sz="quarter" idx="12"/>
          </p:nvPr>
        </p:nvSpPr>
        <p:spPr/>
        <p:txBody>
          <a:bodyPr/>
          <a:lstStyle/>
          <a:p>
            <a:pPr rtl="0"/>
            <a:fld id="{71766878-3199-4EAB-94E7-2D6D11070E14}" type="slidenum">
              <a:rPr lang="fr-FR" noProof="0" smtClean="0"/>
              <a:t>9</a:t>
            </a:fld>
            <a:endParaRPr lang="fr-FR" noProof="0"/>
          </a:p>
        </p:txBody>
      </p:sp>
    </p:spTree>
    <p:extLst>
      <p:ext uri="{BB962C8B-B14F-4D97-AF65-F5344CB8AC3E}">
        <p14:creationId xmlns:p14="http://schemas.microsoft.com/office/powerpoint/2010/main" val="3748423594"/>
      </p:ext>
    </p:extLst>
  </p:cSld>
  <p:clrMapOvr>
    <a:masterClrMapping/>
  </p:clrMapOvr>
</p:sld>
</file>

<file path=ppt/theme/theme1.xml><?xml version="1.0" encoding="utf-8"?>
<a:theme xmlns:a="http://schemas.openxmlformats.org/drawingml/2006/main" name="Badge">
  <a:themeElements>
    <a:clrScheme name="Custom 4">
      <a:dk1>
        <a:srgbClr val="011E3A"/>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804929_TF67530480.potx" id="{C0C01447-B757-402F-8366-6660D621D0D9}" vid="{4A4247D0-E21B-4278-99E6-776830B69B8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32C9D10-CA80-4BC9-9D59-B4B9486E9328}">
  <ds:schemaRefs>
    <ds:schemaRef ds:uri="http://schemas.microsoft.com/sharepoint/v3/contenttype/forms"/>
  </ds:schemaRefs>
</ds:datastoreItem>
</file>

<file path=customXml/itemProps2.xml><?xml version="1.0" encoding="utf-8"?>
<ds:datastoreItem xmlns:ds="http://schemas.openxmlformats.org/officeDocument/2006/customXml" ds:itemID="{DD0DBFED-7AB5-403D-9982-F81C20C3F5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5D5C12-9048-448D-A69C-F00736C0732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Conception Badge</Template>
  <TotalTime>0</TotalTime>
  <Words>1099</Words>
  <Application>Microsoft Office PowerPoint</Application>
  <PresentationFormat>Widescreen</PresentationFormat>
  <Paragraphs>206</Paragraphs>
  <Slides>29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Microsoft JhengHei UI</vt:lpstr>
      <vt:lpstr>Arial</vt:lpstr>
      <vt:lpstr>Calibri</vt:lpstr>
      <vt:lpstr>Calibri Light</vt:lpstr>
      <vt:lpstr>Gill Sans MT</vt:lpstr>
      <vt:lpstr>Impact</vt:lpstr>
      <vt:lpstr>Verdana</vt:lpstr>
      <vt:lpstr>Badge</vt:lpstr>
      <vt:lpstr>Custom Design</vt:lpstr>
      <vt:lpstr>PowerPoint Presentation</vt:lpstr>
      <vt:lpstr>Sommaire</vt:lpstr>
      <vt:lpstr>PowerPoint Presentation</vt:lpstr>
      <vt:lpstr>PowerPoint Presentation</vt:lpstr>
      <vt:lpstr>PowerPoint Presentation</vt:lpstr>
      <vt:lpstr>Nettoyage des jeux de données</vt:lpstr>
      <vt:lpstr>LES ANNEES RETENUES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SCORE d'Attractivité</vt:lpstr>
      <vt:lpstr>SCORE PAR REGION ET INCOME GROUP</vt:lpstr>
      <vt:lpstr>PAYS a Fort potentiel</vt:lpstr>
      <vt:lpstr>PERSPECTIVES</vt:lpstr>
      <vt:lpstr>MERCI  </vt:lpstr>
      <vt:lpstr>ANNEXES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Adeline Le Ray</dc:creator>
  <cp:lastModifiedBy>Adeline Le Ray</cp:lastModifiedBy>
  <cp:revision>1</cp:revision>
  <dcterms:created xsi:type="dcterms:W3CDTF">2023-10-26T16:39:42Z</dcterms:created>
  <dcterms:modified xsi:type="dcterms:W3CDTF">2023-11-01T15:31:12Z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