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32" r:id="rId4"/>
    <p:sldMasterId id="2147483770" r:id="rId5"/>
  </p:sldMasterIdLst>
  <p:notesMasterIdLst>
    <p:notesMasterId r:id="rId9"/>
  </p:notesMasterIdLst>
  <p:handoutMasterIdLst>
    <p:handoutMasterId r:id="rId10"/>
  </p:handoutMasterIdLst>
  <p:sldIdLst>
    <p:sldId id="256" r:id="rId6"/>
    <p:sldId id="392" r:id="rId7"/>
    <p:sldId id="393" r:id="rId8"/>
  </p:sldIdLst>
  <p:sldSz cx="12192000" cy="6858000"/>
  <p:notesSz cx="6858000" cy="9144000"/>
  <p:defaultTextStyle>
    <a:defPPr rtl="0"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62C52"/>
    <a:srgbClr val="00B0F0"/>
    <a:srgbClr val="FF99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226" autoAdjust="0"/>
  </p:normalViewPr>
  <p:slideViewPr>
    <p:cSldViewPr snapToGrid="0">
      <p:cViewPr varScale="1">
        <p:scale>
          <a:sx n="78" d="100"/>
          <a:sy n="78" d="100"/>
        </p:scale>
        <p:origin x="806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5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1EF0AAC5-68D5-4947-974B-77E7F60A91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C6A2754-08B5-41F5-A7F5-DE91F802A6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01D2A6-7047-41AC-9775-72C16BA1F3E7}" type="datetime1">
              <a:rPr lang="fr-FR" smtClean="0"/>
              <a:t>16/12/2024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9326D4A3-50CB-4410-BEBC-F0754F87547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3C06865-C07F-4A5E-8316-216268D2BE7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0C35D8-E34D-41A1-BE12-214F1F32F07F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90236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’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5A29D7B2-62F0-4B60-BD70-A695ECE7EF89}" type="datetime1">
              <a:rPr lang="fr-FR" noProof="0" smtClean="0"/>
              <a:t>16/12/2024</a:t>
            </a:fld>
            <a:endParaRPr lang="fr-FR" noProof="0"/>
          </a:p>
        </p:txBody>
      </p:sp>
      <p:sp>
        <p:nvSpPr>
          <p:cNvPr id="4" name="Espace réservé de l’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fr-FR" noProof="0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fr-FR" noProof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2E2E0407-935A-438B-AF66-28803EDE65A9}" type="slidenum">
              <a:rPr lang="fr-FR" noProof="0" smtClean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07952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2E2E0407-935A-438B-AF66-28803EDE65A9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483299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F47124D-D927-400B-B59C-CEDBD507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6ADF6CE-9ECB-46C3-934F-B81BC2BE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rtlCol="0" anchor="b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z="4400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z="4400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62DF7C0A-1B3B-401D-A625-E7F87B1DFE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0" y="3013206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ADA6D2C5-E6A9-4A27-AE58-9CEDCFCB4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n-GB" sz="2200" noProof="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fr-FR" sz="2200" noProof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B147A7F-B058-475D-BA3A-E1807E37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8819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3 colonnes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5EDB5FC-CA7C-4369-A121-67C4C93A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9814F19-D3DA-42AB-AAD4-22D54FE3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126634-B312-428E-8F30-17C18904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1AC832B9-3155-477F-89D0-A170836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23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7801D982-FEE5-4484-AD95-86DEE2E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30"/>
            <a:ext cx="41148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5F932331-BB94-49D3-9E40-6711166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3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653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265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926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987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53617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4229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1920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r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7F47124D-D927-400B-B59C-CEDBD507B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43976" y="-43974"/>
            <a:ext cx="1447800" cy="1535750"/>
          </a:xfrm>
          <a:prstGeom prst="rect">
            <a:avLst/>
          </a:prstGeom>
          <a:ln>
            <a:solidFill>
              <a:schemeClr val="accent3"/>
            </a:solidFill>
          </a:ln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6ADF6CE-9ECB-46C3-934F-B81BC2BE04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rtlCol="0" anchor="b">
            <a:normAutofit/>
          </a:bodyPr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z="4400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z="4400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9" name="Espace réservé d’image 18">
            <a:extLst>
              <a:ext uri="{FF2B5EF4-FFF2-40B4-BE49-F238E27FC236}">
                <a16:creationId xmlns:a16="http://schemas.microsoft.com/office/drawing/2014/main" id="{62DF7C0A-1B3B-401D-A625-E7F87B1DFE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19840" y="3013206"/>
            <a:ext cx="11084189" cy="3854030"/>
          </a:xfrm>
          <a:custGeom>
            <a:avLst/>
            <a:gdLst>
              <a:gd name="connsiteX0" fmla="*/ 5542094 w 11084189"/>
              <a:gd name="connsiteY0" fmla="*/ 0 h 3854030"/>
              <a:gd name="connsiteX1" fmla="*/ 11061525 w 11084189"/>
              <a:gd name="connsiteY1" fmla="*/ 3748287 h 3854030"/>
              <a:gd name="connsiteX2" fmla="*/ 11084189 w 11084189"/>
              <a:gd name="connsiteY2" fmla="*/ 3854030 h 3854030"/>
              <a:gd name="connsiteX3" fmla="*/ 0 w 11084189"/>
              <a:gd name="connsiteY3" fmla="*/ 3854030 h 3854030"/>
              <a:gd name="connsiteX4" fmla="*/ 22663 w 11084189"/>
              <a:gd name="connsiteY4" fmla="*/ 3748287 h 3854030"/>
              <a:gd name="connsiteX5" fmla="*/ 5542094 w 11084189"/>
              <a:gd name="connsiteY5" fmla="*/ 0 h 3854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084189" h="3854030">
                <a:moveTo>
                  <a:pt x="5542094" y="0"/>
                </a:moveTo>
                <a:cubicBezTo>
                  <a:pt x="8264668" y="0"/>
                  <a:pt x="10536186" y="1609144"/>
                  <a:pt x="11061525" y="3748287"/>
                </a:cubicBezTo>
                <a:lnTo>
                  <a:pt x="11084189" y="3854030"/>
                </a:lnTo>
                <a:lnTo>
                  <a:pt x="0" y="3854030"/>
                </a:lnTo>
                <a:lnTo>
                  <a:pt x="22663" y="3748287"/>
                </a:lnTo>
                <a:cubicBezTo>
                  <a:pt x="548002" y="1609144"/>
                  <a:pt x="2819520" y="0"/>
                  <a:pt x="554209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1" name="Sous-titre 2">
            <a:extLst>
              <a:ext uri="{FF2B5EF4-FFF2-40B4-BE49-F238E27FC236}">
                <a16:creationId xmlns:a16="http://schemas.microsoft.com/office/drawing/2014/main" id="{ADA6D2C5-E6A9-4A27-AE58-9CEDCFCB4C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rtlCol="0" anchor="t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10000"/>
              </a:lnSpc>
            </a:pPr>
            <a:r>
              <a:rPr lang="en-GB" sz="2200" noProof="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fr-FR" sz="2200" noProof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pic>
        <p:nvPicPr>
          <p:cNvPr id="12" name="Image 11">
            <a:extLst>
              <a:ext uri="{FF2B5EF4-FFF2-40B4-BE49-F238E27FC236}">
                <a16:creationId xmlns:a16="http://schemas.microsoft.com/office/drawing/2014/main" id="{7B147A7F-B058-475D-BA3A-E1807E37B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820400" y="3144779"/>
            <a:ext cx="1371600" cy="25483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6336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887E59D-6BE5-4CB5-B3B3-BAF69EFA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 dirty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D13BFBD-7478-4683-BA2C-E7BFC660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8B3FF916-2B4D-4DC1-AD98-AF8F2EFD4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0666" y="-1"/>
            <a:ext cx="600133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480B3D3-8262-4D62-8B77-51C5FF58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196874" y="0"/>
            <a:ext cx="5995125" cy="6858000"/>
          </a:xfrm>
          <a:prstGeom prst="rect">
            <a:avLst/>
          </a:prstGeom>
          <a:blipFill dpi="0" rotWithShape="1">
            <a:blip r:embed="rId2">
              <a:alphaModFix amt="20000"/>
              <a:lum bright="70000" contrast="-70000"/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D44A1B8E-1071-45A0-8A94-0AA7F201E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5149" y="3412114"/>
            <a:ext cx="4952681" cy="2750307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5">
            <a:extLst>
              <a:ext uri="{FF2B5EF4-FFF2-40B4-BE49-F238E27FC236}">
                <a16:creationId xmlns:a16="http://schemas.microsoft.com/office/drawing/2014/main" id="{DF6FCAD9-068D-41D9-A5F4-E22F2D2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951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402EFB4-17A2-4345-82DA-89EF34B5E9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81801" y="380991"/>
            <a:ext cx="4856144" cy="192541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EC3DFC6E-6D3D-48C3-BD9E-33878CD86D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81800" y="2376797"/>
            <a:ext cx="4856144" cy="192541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6" name="Espace réservé d’image 20">
            <a:extLst>
              <a:ext uri="{FF2B5EF4-FFF2-40B4-BE49-F238E27FC236}">
                <a16:creationId xmlns:a16="http://schemas.microsoft.com/office/drawing/2014/main" id="{7EC41F32-B997-4949-A553-260965B03F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1800" y="4379170"/>
            <a:ext cx="4856144" cy="192541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8" name="Espace réservé du pied de page 6">
            <a:extLst>
              <a:ext uri="{FF2B5EF4-FFF2-40B4-BE49-F238E27FC236}">
                <a16:creationId xmlns:a16="http://schemas.microsoft.com/office/drawing/2014/main" id="{3E86EC02-7D1A-4CB3-B376-1044BEF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448951"/>
            <a:ext cx="3810000" cy="365125"/>
          </a:xfrm>
        </p:spPr>
        <p:txBody>
          <a:bodyPr rtlCol="0"/>
          <a:lstStyle>
            <a:lvl1pPr algn="l">
              <a:defRPr baseline="0"/>
            </a:lvl1pPr>
          </a:lstStyle>
          <a:p>
            <a:pPr rtl="0"/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P7 – Implémentez un modèle de scoring</a:t>
            </a:r>
          </a:p>
        </p:txBody>
      </p:sp>
      <p:sp>
        <p:nvSpPr>
          <p:cNvPr id="19" name="Espace réservé du numéro de diapositive 7">
            <a:extLst>
              <a:ext uri="{FF2B5EF4-FFF2-40B4-BE49-F238E27FC236}">
                <a16:creationId xmlns:a16="http://schemas.microsoft.com/office/drawing/2014/main" id="{F1ABD226-6012-4821-BD32-E8E6EB9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48951"/>
            <a:ext cx="5334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78902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36EA2-D914-4028-95BF-1B97B17FE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BDFAD1-E970-4A5F-98F7-D42CA9D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53E32FB-4A5F-4D36-A227-CF26EBF0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9DA8CA5C-5748-45EE-B537-5A44A3BFC6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175" y="0"/>
            <a:ext cx="6196013" cy="460287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5015D873-DDCC-44AF-AE80-703ED88AEC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718" y="327025"/>
            <a:ext cx="5073194" cy="394998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e la date 6">
            <a:extLst>
              <a:ext uri="{FF2B5EF4-FFF2-40B4-BE49-F238E27FC236}">
                <a16:creationId xmlns:a16="http://schemas.microsoft.com/office/drawing/2014/main" id="{16E99B66-5BC0-4B16-807E-B513E32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9620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2024 - Adeline Le Ray</a:t>
            </a:r>
          </a:p>
        </p:txBody>
      </p:sp>
      <p:sp>
        <p:nvSpPr>
          <p:cNvPr id="15" name="Espace réservé du pied de page 7">
            <a:extLst>
              <a:ext uri="{FF2B5EF4-FFF2-40B4-BE49-F238E27FC236}">
                <a16:creationId xmlns:a16="http://schemas.microsoft.com/office/drawing/2014/main" id="{086E91BF-4612-41A6-9A9F-AA6236B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39620"/>
            <a:ext cx="397642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P7 – Implémentez un modèle de scoring</a:t>
            </a:r>
          </a:p>
        </p:txBody>
      </p:sp>
      <p:sp>
        <p:nvSpPr>
          <p:cNvPr id="16" name="Espace réservé du numéro de diapositive 8">
            <a:extLst>
              <a:ext uri="{FF2B5EF4-FFF2-40B4-BE49-F238E27FC236}">
                <a16:creationId xmlns:a16="http://schemas.microsoft.com/office/drawing/2014/main" id="{F65A627F-E36A-460F-AD3C-7B63B500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39620"/>
            <a:ext cx="1166892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61566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ut de Se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C50B4F7D-E398-40AA-9F3C-F3D59A3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0388EFA-705D-45DA-BB3E-901ED20A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0C378B-9DA9-4513-BF84-7422A1AE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19802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B924BE58-42FE-46C1-9582-9E08FAFE0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0400"/>
            <a:ext cx="4633913" cy="2913063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A2724A1-1A21-49B5-9057-269BD5D624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38111614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que et Tableau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279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58279"/>
            <a:ext cx="3976429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58279"/>
            <a:ext cx="1166892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4764729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Graphique et Tableau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6996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04" y="241041"/>
            <a:ext cx="10003218" cy="729343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282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58282"/>
            <a:ext cx="3976429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58282"/>
            <a:ext cx="1166892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48" y="27214"/>
            <a:ext cx="12188952" cy="1129782"/>
          </a:xfrm>
          <a:prstGeom prst="rect">
            <a:avLst/>
          </a:prstGeom>
          <a:blipFill dpi="0" rotWithShape="1">
            <a:blip r:embed="rId2">
              <a:alphaModFix amt="20000"/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2001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Graphique et Tableau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r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04" y="241041"/>
            <a:ext cx="10003218" cy="729343"/>
          </a:xfrm>
        </p:spPr>
        <p:txBody>
          <a:bodyPr rtlCol="0"/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 dirty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 dirty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8282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58282"/>
            <a:ext cx="3976429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58282"/>
            <a:ext cx="1166892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9110775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Graphique et Tableau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156996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1156996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5504" y="241041"/>
            <a:ext cx="10003218" cy="729343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962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39620"/>
            <a:ext cx="3976429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39620"/>
            <a:ext cx="1166892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411598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2 colonnes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DFDE745-8E05-475F-BC08-E9B8B01E6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4AB668B-5364-48F5-8E6A-67B8A330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accent3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 dirty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CD62CE-FD0C-47C1-94CE-C2F8B5AA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3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00F5829-71BC-4CC0-A88E-2D9B5D18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288" y="1719628"/>
            <a:ext cx="4307865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FD2F63FE-D5D7-44B0-B72C-D45AA6EE12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2900" y="2332649"/>
            <a:ext cx="4306888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E0314D87-B4EE-460E-B18F-73BD139111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6350" y="1719628"/>
            <a:ext cx="4307865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C6020A13-A1EE-4B0D-9E98-DEC8824C5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6838" y="2332649"/>
            <a:ext cx="4306888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DB65338A-C6F0-4F28-B7EA-064B872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6572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5743896B-BFE2-4F6B-B431-CF4B29C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6572"/>
            <a:ext cx="41148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1F6558AB-F8E9-4605-A5ED-FE3F46A1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6572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115334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F887E59D-6BE5-4CB5-B3B3-BAF69EFA1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6992"/>
            <a:ext cx="4953000" cy="2688598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1D13BFBD-7478-4683-BA2C-E7BFC660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248400" y="0"/>
            <a:ext cx="5943600" cy="6858000"/>
          </a:xfrm>
          <a:prstGeom prst="rect">
            <a:avLst/>
          </a:prstGeom>
          <a:solidFill>
            <a:schemeClr val="bg2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8B3FF916-2B4D-4DC1-AD98-AF8F2EFD4A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90666" y="0"/>
            <a:ext cx="6001333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480B3D3-8262-4D62-8B77-51C5FF58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196875" y="0"/>
            <a:ext cx="5992075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9" name="Espace réservé du texte 27">
            <a:extLst>
              <a:ext uri="{FF2B5EF4-FFF2-40B4-BE49-F238E27FC236}">
                <a16:creationId xmlns:a16="http://schemas.microsoft.com/office/drawing/2014/main" id="{D44A1B8E-1071-45A0-8A94-0AA7F201EB4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5149" y="3412114"/>
            <a:ext cx="4952681" cy="2750307"/>
          </a:xfrm>
        </p:spPr>
        <p:txBody>
          <a:bodyPr rtlCol="0"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400">
                <a:solidFill>
                  <a:schemeClr val="tx2"/>
                </a:solidFill>
              </a:defRPr>
            </a:lvl2pPr>
            <a:lvl3pPr marL="914400" indent="0">
              <a:buNone/>
              <a:defRPr sz="2400">
                <a:solidFill>
                  <a:schemeClr val="tx2"/>
                </a:solidFill>
              </a:defRPr>
            </a:lvl3pPr>
            <a:lvl4pPr marL="1371600" indent="0">
              <a:buNone/>
              <a:defRPr sz="2400">
                <a:solidFill>
                  <a:schemeClr val="tx2"/>
                </a:solidFill>
              </a:defRPr>
            </a:lvl4pPr>
            <a:lvl5pPr marL="182880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e la date 5">
            <a:extLst>
              <a:ext uri="{FF2B5EF4-FFF2-40B4-BE49-F238E27FC236}">
                <a16:creationId xmlns:a16="http://schemas.microsoft.com/office/drawing/2014/main" id="{DF6FCAD9-068D-41D9-A5F4-E22F2D2871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9620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24" name="Espace réservé d’image 20">
            <a:extLst>
              <a:ext uri="{FF2B5EF4-FFF2-40B4-BE49-F238E27FC236}">
                <a16:creationId xmlns:a16="http://schemas.microsoft.com/office/drawing/2014/main" id="{0402EFB4-17A2-4345-82DA-89EF34B5E919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81801" y="380991"/>
            <a:ext cx="4856144" cy="192541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EC3DFC6E-6D3D-48C3-BD9E-33878CD86D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781800" y="2376797"/>
            <a:ext cx="4856144" cy="192541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6" name="Espace réservé d’image 20">
            <a:extLst>
              <a:ext uri="{FF2B5EF4-FFF2-40B4-BE49-F238E27FC236}">
                <a16:creationId xmlns:a16="http://schemas.microsoft.com/office/drawing/2014/main" id="{7EC41F32-B997-4949-A553-260965B03F3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1800" y="4379170"/>
            <a:ext cx="4856144" cy="1925415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8" name="Espace réservé du pied de page 6">
            <a:extLst>
              <a:ext uri="{FF2B5EF4-FFF2-40B4-BE49-F238E27FC236}">
                <a16:creationId xmlns:a16="http://schemas.microsoft.com/office/drawing/2014/main" id="{3E86EC02-7D1A-4CB3-B376-1044BEF4C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8000" y="6439620"/>
            <a:ext cx="3810000" cy="365125"/>
          </a:xfrm>
        </p:spPr>
        <p:txBody>
          <a:bodyPr rtlCol="0"/>
          <a:lstStyle>
            <a:lvl1pPr algn="l">
              <a:defRPr baseline="0"/>
            </a:lvl1pPr>
          </a:lstStyle>
          <a:p>
            <a:pPr rtl="0"/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P7 – Implémentez un modèle de scoring</a:t>
            </a:r>
          </a:p>
        </p:txBody>
      </p:sp>
      <p:sp>
        <p:nvSpPr>
          <p:cNvPr id="19" name="Espace réservé du numéro de diapositive 7">
            <a:extLst>
              <a:ext uri="{FF2B5EF4-FFF2-40B4-BE49-F238E27FC236}">
                <a16:creationId xmlns:a16="http://schemas.microsoft.com/office/drawing/2014/main" id="{F1ABD226-6012-4821-BD32-E8E6EB955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39620"/>
            <a:ext cx="5334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340678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2580089F-49C9-440C-8318-24576EE00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EF06-129C-4E9F-BB08-1F653A0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FBDB-1B30-4054-9EAE-3085105D6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275" y="865762"/>
            <a:ext cx="10198776" cy="4056968"/>
          </a:xfrm>
        </p:spPr>
        <p:txBody>
          <a:bodyPr rtlCol="0" anchor="b"/>
          <a:lstStyle>
            <a:lvl1pPr algn="ctr">
              <a:lnSpc>
                <a:spcPct val="110000"/>
              </a:lnSpc>
              <a:spcBef>
                <a:spcPts val="100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0F34EB02-AC27-416D-A53F-77F9841B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5101548"/>
            <a:ext cx="9781327" cy="5029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pPr rtl="0">
              <a:lnSpc>
                <a:spcPct val="110000"/>
              </a:lnSpc>
            </a:pPr>
            <a:r>
              <a:rPr lang="en-GB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anose="020B0402040204020203" pitchFamily="34" charset="0"/>
              </a:rPr>
              <a:t>Click to edit Master subtitle style</a:t>
            </a:r>
            <a:endParaRPr lang="fr-FR" sz="2200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4709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8F9B1-9C80-43D7-9EEB-62368C6E4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F8183-B975-40ED-AF54-2E47480E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15006B-9319-46AF-AE0D-7BBBA5A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001"/>
            <a:ext cx="10348147" cy="138863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1" name="Espace réservé de la date 5">
            <a:extLst>
              <a:ext uri="{FF2B5EF4-FFF2-40B4-BE49-F238E27FC236}">
                <a16:creationId xmlns:a16="http://schemas.microsoft.com/office/drawing/2014/main" id="{EF966BF4-C741-471C-BD3E-40536108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17910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2024 - Adeline Le Ray</a:t>
            </a:r>
          </a:p>
        </p:txBody>
      </p:sp>
      <p:sp>
        <p:nvSpPr>
          <p:cNvPr id="22" name="Espace réservé du pied de page 6">
            <a:extLst>
              <a:ext uri="{FF2B5EF4-FFF2-40B4-BE49-F238E27FC236}">
                <a16:creationId xmlns:a16="http://schemas.microsoft.com/office/drawing/2014/main" id="{E4052D32-8B32-4C10-8FF9-3CC40E7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17910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P7 – Implémentez un modèle de scoring</a:t>
            </a:r>
          </a:p>
        </p:txBody>
      </p:sp>
      <p:sp>
        <p:nvSpPr>
          <p:cNvPr id="23" name="Espace réservé du numéro de diapositive 7">
            <a:extLst>
              <a:ext uri="{FF2B5EF4-FFF2-40B4-BE49-F238E27FC236}">
                <a16:creationId xmlns:a16="http://schemas.microsoft.com/office/drawing/2014/main" id="{423F6085-8F80-41B9-9BA1-8719DDB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17910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2533-4333-455C-A755-FD0DB69511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2113" y="217488"/>
            <a:ext cx="11407775" cy="434498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655992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ronologi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EB1B99-4A44-424D-960B-E39E95E47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1C4B9F2D-4BC8-49AA-AF37-3F0C8E5A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59607F4D-1EB7-4A8D-BDBE-3FBD5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785"/>
            <a:ext cx="10348147" cy="157260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9" name="Espace réservé de la date 5">
            <a:extLst>
              <a:ext uri="{FF2B5EF4-FFF2-40B4-BE49-F238E27FC236}">
                <a16:creationId xmlns:a16="http://schemas.microsoft.com/office/drawing/2014/main" id="{D059A74B-DC70-4E6A-8B79-92049E9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6572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2024 - Adeline Le Ray</a:t>
            </a:r>
          </a:p>
        </p:txBody>
      </p:sp>
      <p:sp>
        <p:nvSpPr>
          <p:cNvPr id="30" name="Espace réservé du pied de page 6">
            <a:extLst>
              <a:ext uri="{FF2B5EF4-FFF2-40B4-BE49-F238E27FC236}">
                <a16:creationId xmlns:a16="http://schemas.microsoft.com/office/drawing/2014/main" id="{60A3B447-230B-4641-9E61-C6AFA8AD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36572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P7 – Implémentez un modèle de scoring</a:t>
            </a:r>
          </a:p>
        </p:txBody>
      </p:sp>
      <p:sp>
        <p:nvSpPr>
          <p:cNvPr id="31" name="Espace réservé du numéro de diapositive 7">
            <a:extLst>
              <a:ext uri="{FF2B5EF4-FFF2-40B4-BE49-F238E27FC236}">
                <a16:creationId xmlns:a16="http://schemas.microsoft.com/office/drawing/2014/main" id="{D891FDCC-CEC5-46EA-83E5-AF23164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36572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12BDF-BBAF-4198-8203-F269CA203E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9025" y="209550"/>
            <a:ext cx="10013950" cy="414337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Cliquez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233350951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3 colonnes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25EDB5FC-CA7C-4369-A121-67C4C93AB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79814F19-D3DA-42AB-AAD4-22D54FE374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4126634-B312-428E-8F30-17C1890404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1AC832B9-3155-477F-89D0-A170836416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903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7801D982-FEE5-4484-AD95-86DEE2E5D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903"/>
            <a:ext cx="41148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5F932331-BB94-49D3-9E40-67111663B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5903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  <p:sp>
        <p:nvSpPr>
          <p:cNvPr id="15" name="Espace réservé du texte 15">
            <a:extLst>
              <a:ext uri="{FF2B5EF4-FFF2-40B4-BE49-F238E27FC236}">
                <a16:creationId xmlns:a16="http://schemas.microsoft.com/office/drawing/2014/main" id="{A1FB681F-A94D-4BF8-8290-0811E98D49D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653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7" name="Espace réservé du texte 18">
            <a:extLst>
              <a:ext uri="{FF2B5EF4-FFF2-40B4-BE49-F238E27FC236}">
                <a16:creationId xmlns:a16="http://schemas.microsoft.com/office/drawing/2014/main" id="{61E8C129-EF62-46A8-97F3-3CB5D014FBD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06265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1" name="Espace réservé du texte 15">
            <a:extLst>
              <a:ext uri="{FF2B5EF4-FFF2-40B4-BE49-F238E27FC236}">
                <a16:creationId xmlns:a16="http://schemas.microsoft.com/office/drawing/2014/main" id="{87DD41A9-B6B3-48D9-A3A6-831B39C9158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529261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2" name="Espace réservé du texte 18">
            <a:extLst>
              <a:ext uri="{FF2B5EF4-FFF2-40B4-BE49-F238E27FC236}">
                <a16:creationId xmlns:a16="http://schemas.microsoft.com/office/drawing/2014/main" id="{FB791E68-EDF5-4CC2-8774-A27AEF1D25E6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529873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33" name="Espace réservé du texte 15">
            <a:extLst>
              <a:ext uri="{FF2B5EF4-FFF2-40B4-BE49-F238E27FC236}">
                <a16:creationId xmlns:a16="http://schemas.microsoft.com/office/drawing/2014/main" id="{AA224F82-7E0C-4EBF-97D3-132481DBCDA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053617" y="1719628"/>
            <a:ext cx="3300183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34" name="Espace réservé du texte 18">
            <a:extLst>
              <a:ext uri="{FF2B5EF4-FFF2-40B4-BE49-F238E27FC236}">
                <a16:creationId xmlns:a16="http://schemas.microsoft.com/office/drawing/2014/main" id="{699D24C6-4AFB-4222-8E0C-4D11CD9C0FF7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054229" y="2332649"/>
            <a:ext cx="3299434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</p:spTree>
    <p:extLst>
      <p:ext uri="{BB962C8B-B14F-4D97-AF65-F5344CB8AC3E}">
        <p14:creationId xmlns:p14="http://schemas.microsoft.com/office/powerpoint/2010/main" val="239281082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Résumé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DDDA21C8-9B4F-48CA-BBF3-273AA89D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461339"/>
            <a:ext cx="3949840" cy="225171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z="3600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z="3600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FC60A49-3E5E-45D9-82CF-80174402B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942" y="0"/>
            <a:ext cx="719262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493E687B-7CD1-42D6-B28F-7CF3EB714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7942" y="0"/>
            <a:ext cx="7192630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2" name="Espace réservé d’image 19">
            <a:extLst>
              <a:ext uri="{FF2B5EF4-FFF2-40B4-BE49-F238E27FC236}">
                <a16:creationId xmlns:a16="http://schemas.microsoft.com/office/drawing/2014/main" id="{B458BE2E-5260-4DB2-86A2-2C93610844D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8200" y="461339"/>
            <a:ext cx="5508288" cy="2831136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3" name="Espace réservé d’image 19">
            <a:extLst>
              <a:ext uri="{FF2B5EF4-FFF2-40B4-BE49-F238E27FC236}">
                <a16:creationId xmlns:a16="http://schemas.microsoft.com/office/drawing/2014/main" id="{73295B3D-C1CE-453D-B606-79917F4EFDD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0826" y="3429000"/>
            <a:ext cx="5508288" cy="2831136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42C36F80-96FA-43AC-ACFF-C626ED2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939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2024 - Adeline Le Ray</a:t>
            </a:r>
          </a:p>
        </p:txBody>
      </p:sp>
      <p:sp>
        <p:nvSpPr>
          <p:cNvPr id="27" name="Espace réservé du texte 25">
            <a:extLst>
              <a:ext uri="{FF2B5EF4-FFF2-40B4-BE49-F238E27FC236}">
                <a16:creationId xmlns:a16="http://schemas.microsoft.com/office/drawing/2014/main" id="{3A3DA98F-3AD9-4503-8525-7A30DD715B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0290" y="2867741"/>
            <a:ext cx="3949586" cy="329468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29F436A2-3398-4A5A-AF46-81BC526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476939"/>
            <a:ext cx="3045406" cy="365125"/>
          </a:xfrm>
        </p:spPr>
        <p:txBody>
          <a:bodyPr rtlCol="0"/>
          <a:lstStyle>
            <a:lvl1pPr algn="l"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78BD5B31-7A42-46D8-A5A3-CD0DC4B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76939"/>
            <a:ext cx="5334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73B850FF-6169-4056-8077-06FFA93A536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8360985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Résumé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re 1">
            <a:extLst>
              <a:ext uri="{FF2B5EF4-FFF2-40B4-BE49-F238E27FC236}">
                <a16:creationId xmlns:a16="http://schemas.microsoft.com/office/drawing/2014/main" id="{DDDA21C8-9B4F-48CA-BBF3-273AA89D8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0" y="461339"/>
            <a:ext cx="3949840" cy="2251716"/>
          </a:xfrm>
        </p:spPr>
        <p:txBody>
          <a:bodyPr rtlCol="0">
            <a:normAutofit/>
          </a:bodyPr>
          <a:lstStyle>
            <a:lvl1pPr>
              <a:defRPr>
                <a:solidFill>
                  <a:schemeClr val="accent4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z="3600" spc="120" noProof="0" dirty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z="3600" spc="120" noProof="0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6FC60A49-3E5E-45D9-82CF-80174402BD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7942" y="0"/>
            <a:ext cx="719262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42C36F80-96FA-43AC-ACFF-C626ED2F6F0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76939"/>
            <a:ext cx="2743200" cy="365125"/>
          </a:xfrm>
        </p:spPr>
        <p:txBody>
          <a:bodyPr rtlCol="0"/>
          <a:lstStyle>
            <a:lvl1pPr>
              <a:defRPr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2024 - Adeline Le Ray</a:t>
            </a:r>
          </a:p>
        </p:txBody>
      </p:sp>
      <p:sp>
        <p:nvSpPr>
          <p:cNvPr id="27" name="Espace réservé du texte 25">
            <a:extLst>
              <a:ext uri="{FF2B5EF4-FFF2-40B4-BE49-F238E27FC236}">
                <a16:creationId xmlns:a16="http://schemas.microsoft.com/office/drawing/2014/main" id="{3A3DA98F-3AD9-4503-8525-7A30DD715BD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690290" y="2867741"/>
            <a:ext cx="3949586" cy="3294680"/>
          </a:xfrm>
        </p:spPr>
        <p:txBody>
          <a:bodyPr rtlCol="0">
            <a:normAutofit/>
          </a:bodyPr>
          <a:lstStyle>
            <a:lvl1pPr marL="0" indent="0">
              <a:buNone/>
              <a:defRPr sz="1800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29F436A2-3398-4A5A-AF46-81BC52641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476939"/>
            <a:ext cx="3045406" cy="365125"/>
          </a:xfrm>
        </p:spPr>
        <p:txBody>
          <a:bodyPr rtlCol="0"/>
          <a:lstStyle>
            <a:lvl1pPr algn="l"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78BD5B31-7A42-46D8-A5A3-CD0DC4B99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0400" y="6476939"/>
            <a:ext cx="5334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fld id="{73B850FF-6169-4056-8077-06FFA93A536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931659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ermeture">
    <p:bg>
      <p:bgPr>
        <a:solidFill>
          <a:schemeClr val="tx2">
            <a:lumMod val="90000"/>
            <a:lumOff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10FB9ADE-90DA-4820-BE03-6440FAF8B8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0" y="1"/>
            <a:ext cx="12191999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F4039C-77F7-44AD-AEB2-A6079C9DA3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13457" y="739600"/>
            <a:ext cx="10768226" cy="5390959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1" name="Titre 1">
            <a:extLst>
              <a:ext uri="{FF2B5EF4-FFF2-40B4-BE49-F238E27FC236}">
                <a16:creationId xmlns:a16="http://schemas.microsoft.com/office/drawing/2014/main" id="{36E930C2-F546-4C94-BF53-6C7C8A57E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0600" y="1066800"/>
            <a:ext cx="4749276" cy="2592425"/>
          </a:xfrm>
        </p:spPr>
        <p:txBody>
          <a:bodyPr rtlCol="0" anchor="b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00000"/>
              </a:lnSpc>
            </a:pPr>
            <a:r>
              <a:rPr lang="en-GB" sz="4400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z="4400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Sous-titre 2">
            <a:extLst>
              <a:ext uri="{FF2B5EF4-FFF2-40B4-BE49-F238E27FC236}">
                <a16:creationId xmlns:a16="http://schemas.microsoft.com/office/drawing/2014/main" id="{43F81DC1-1A78-495F-B862-27847D0EE0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90599" y="3856314"/>
            <a:ext cx="4749275" cy="1858686"/>
          </a:xfrm>
        </p:spPr>
        <p:txBody>
          <a:bodyPr rtlCol="0" anchor="t"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algn="l" rtl="0">
              <a:lnSpc>
                <a:spcPct val="110000"/>
              </a:lnSpc>
            </a:pPr>
            <a:r>
              <a:rPr lang="en-GB" sz="2200" noProof="0">
                <a:solidFill>
                  <a:schemeClr val="tx2"/>
                </a:solidFill>
                <a:cs typeface="Segoe UI Semilight" panose="020B0402040204020203" pitchFamily="34" charset="0"/>
              </a:rPr>
              <a:t>Click to edit Master subtitle style</a:t>
            </a:r>
            <a:endParaRPr lang="fr-FR" sz="2200" noProof="0">
              <a:solidFill>
                <a:schemeClr val="tx2"/>
              </a:solidFill>
              <a:cs typeface="Segoe UI Semilight" panose="020B0402040204020203" pitchFamily="34" charset="0"/>
            </a:endParaRPr>
          </a:p>
        </p:txBody>
      </p:sp>
      <p:sp>
        <p:nvSpPr>
          <p:cNvPr id="25" name="Espace réservé d’image 20">
            <a:extLst>
              <a:ext uri="{FF2B5EF4-FFF2-40B4-BE49-F238E27FC236}">
                <a16:creationId xmlns:a16="http://schemas.microsoft.com/office/drawing/2014/main" id="{F44B6D46-2238-46D9-8D7F-730BDD0C144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077447" y="1066800"/>
            <a:ext cx="2405746" cy="2262033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6" name="Espace réservé d’image 20">
            <a:extLst>
              <a:ext uri="{FF2B5EF4-FFF2-40B4-BE49-F238E27FC236}">
                <a16:creationId xmlns:a16="http://schemas.microsoft.com/office/drawing/2014/main" id="{B600C62E-9610-468D-B50C-B5D55DB2D06E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592404" y="1066800"/>
            <a:ext cx="2405746" cy="2262033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7" name="Espace réservé d’image 20">
            <a:extLst>
              <a:ext uri="{FF2B5EF4-FFF2-40B4-BE49-F238E27FC236}">
                <a16:creationId xmlns:a16="http://schemas.microsoft.com/office/drawing/2014/main" id="{03A822E7-844A-4C6F-9941-ACCF803F61F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077447" y="3443645"/>
            <a:ext cx="2405746" cy="2262033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8" name="Espace réservé d’image 20">
            <a:extLst>
              <a:ext uri="{FF2B5EF4-FFF2-40B4-BE49-F238E27FC236}">
                <a16:creationId xmlns:a16="http://schemas.microsoft.com/office/drawing/2014/main" id="{07DE9330-8C8A-4B8E-A4C6-F84147872A3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8592405" y="3443645"/>
            <a:ext cx="2405746" cy="2262033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7" name="Espace réservé de la date 9">
            <a:extLst>
              <a:ext uri="{FF2B5EF4-FFF2-40B4-BE49-F238E27FC236}">
                <a16:creationId xmlns:a16="http://schemas.microsoft.com/office/drawing/2014/main" id="{693CD890-5369-4257-9426-7FA8B9FD3B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951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2024 - Adeline Le Ray</a:t>
            </a:r>
          </a:p>
        </p:txBody>
      </p:sp>
      <p:sp>
        <p:nvSpPr>
          <p:cNvPr id="18" name="Espace réservé du pied de page 10">
            <a:extLst>
              <a:ext uri="{FF2B5EF4-FFF2-40B4-BE49-F238E27FC236}">
                <a16:creationId xmlns:a16="http://schemas.microsoft.com/office/drawing/2014/main" id="{3A86BCFE-67DF-4B63-AC7B-74E66919C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8951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P7 – Implémentez un modèle de scoring</a:t>
            </a:r>
          </a:p>
        </p:txBody>
      </p:sp>
      <p:sp>
        <p:nvSpPr>
          <p:cNvPr id="19" name="Espace réservé du numéro de diapositive 11">
            <a:extLst>
              <a:ext uri="{FF2B5EF4-FFF2-40B4-BE49-F238E27FC236}">
                <a16:creationId xmlns:a16="http://schemas.microsoft.com/office/drawing/2014/main" id="{1301AADD-E25B-4AB6-A4E4-E95CFB987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58400" y="6448951"/>
            <a:ext cx="12954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837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ntrodu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C836EA2-D914-4028-95BF-1B97B17FE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02877"/>
            <a:ext cx="12192000" cy="2267339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Rectangle 10">
            <a:extLst>
              <a:ext uri="{FF2B5EF4-FFF2-40B4-BE49-F238E27FC236}">
                <a16:creationId xmlns:a16="http://schemas.microsoft.com/office/drawing/2014/main" id="{B5BDFAD1-E970-4A5F-98F7-D42CA9DFB7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3055" y="4596020"/>
            <a:ext cx="12191999" cy="2274195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2" name="Titre 1">
            <a:extLst>
              <a:ext uri="{FF2B5EF4-FFF2-40B4-BE49-F238E27FC236}">
                <a16:creationId xmlns:a16="http://schemas.microsoft.com/office/drawing/2014/main" id="{C53E32FB-4A5F-4D36-A227-CF26EBF0B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876800"/>
            <a:ext cx="10003218" cy="1219200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9" name="Espace réservé d’image 17">
            <a:extLst>
              <a:ext uri="{FF2B5EF4-FFF2-40B4-BE49-F238E27FC236}">
                <a16:creationId xmlns:a16="http://schemas.microsoft.com/office/drawing/2014/main" id="{9DA8CA5C-5748-45EE-B537-5A44A3BFC63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3175" y="0"/>
            <a:ext cx="6196013" cy="4602877"/>
          </a:xfrm>
        </p:spPr>
        <p:txBody>
          <a:bodyPr rtlCol="0"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23" name="Espace réservé du texte 21">
            <a:extLst>
              <a:ext uri="{FF2B5EF4-FFF2-40B4-BE49-F238E27FC236}">
                <a16:creationId xmlns:a16="http://schemas.microsoft.com/office/drawing/2014/main" id="{5015D873-DDCC-44AF-AE80-703ED88AEC7F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50718" y="327025"/>
            <a:ext cx="5073194" cy="3949987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4" name="Espace réservé de la date 6">
            <a:extLst>
              <a:ext uri="{FF2B5EF4-FFF2-40B4-BE49-F238E27FC236}">
                <a16:creationId xmlns:a16="http://schemas.microsoft.com/office/drawing/2014/main" id="{16E99B66-5BC0-4B16-807E-B513E3272C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30289"/>
            <a:ext cx="2743200" cy="365125"/>
          </a:xfrm>
        </p:spPr>
        <p:txBody>
          <a:bodyPr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2024 - Adeline Le Ray</a:t>
            </a:r>
          </a:p>
        </p:txBody>
      </p:sp>
      <p:sp>
        <p:nvSpPr>
          <p:cNvPr id="15" name="Espace réservé du pied de page 7">
            <a:extLst>
              <a:ext uri="{FF2B5EF4-FFF2-40B4-BE49-F238E27FC236}">
                <a16:creationId xmlns:a16="http://schemas.microsoft.com/office/drawing/2014/main" id="{086E91BF-4612-41A6-9A9F-AA6236BF5A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30289"/>
            <a:ext cx="3976429" cy="365125"/>
          </a:xfrm>
        </p:spPr>
        <p:txBody>
          <a:bodyPr rtlCol="0"/>
          <a:lstStyle>
            <a:lvl1pPr>
              <a:defRPr/>
            </a:lvl1pPr>
          </a:lstStyle>
          <a:p>
            <a:pPr rtl="0"/>
            <a:r>
              <a:rPr lang="fr-FR" noProof="0"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P7 – Implémentez un modèle de scoring</a:t>
            </a:r>
          </a:p>
        </p:txBody>
      </p:sp>
      <p:sp>
        <p:nvSpPr>
          <p:cNvPr id="16" name="Espace réservé du numéro de diapositive 8">
            <a:extLst>
              <a:ext uri="{FF2B5EF4-FFF2-40B4-BE49-F238E27FC236}">
                <a16:creationId xmlns:a16="http://schemas.microsoft.com/office/drawing/2014/main" id="{F65A627F-E36A-460F-AD3C-7B63B5004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30289"/>
            <a:ext cx="1166892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4083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aut de Section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re 1">
            <a:extLst>
              <a:ext uri="{FF2B5EF4-FFF2-40B4-BE49-F238E27FC236}">
                <a16:creationId xmlns:a16="http://schemas.microsoft.com/office/drawing/2014/main" id="{C50B4F7D-E398-40AA-9F3C-F3D59A3F4E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9813"/>
            <a:ext cx="4633785" cy="2397324"/>
          </a:xfrm>
        </p:spPr>
        <p:txBody>
          <a:bodyPr rtlCol="0">
            <a:no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12" name="Rectangle 11">
            <a:extLst>
              <a:ext uri="{FF2B5EF4-FFF2-40B4-BE49-F238E27FC236}">
                <a16:creationId xmlns:a16="http://schemas.microsoft.com/office/drawing/2014/main" id="{A0388EFA-705D-45DA-BB3E-901ED20AF0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19800" y="0"/>
            <a:ext cx="6172199" cy="6858000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AvenirNext LT Pro Medium" panose="020B0504020202020204" pitchFamily="34" charset="0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5B0C378B-9DA9-4513-BF84-7422A1AE6A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6019800" y="0"/>
            <a:ext cx="6172198" cy="6858000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B924BE58-42FE-46C1-9582-9E08FAFE0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838200" y="3200400"/>
            <a:ext cx="4633913" cy="2913063"/>
          </a:xfrm>
        </p:spPr>
        <p:txBody>
          <a:bodyPr rtlCol="0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23" name="Espace réservé d’image 22">
            <a:extLst>
              <a:ext uri="{FF2B5EF4-FFF2-40B4-BE49-F238E27FC236}">
                <a16:creationId xmlns:a16="http://schemas.microsoft.com/office/drawing/2014/main" id="{2A2724A1-1A21-49B5-9057-269BD5D6249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6508749" y="862806"/>
            <a:ext cx="5132388" cy="5132388"/>
          </a:xfrm>
          <a:custGeom>
            <a:avLst/>
            <a:gdLst>
              <a:gd name="connsiteX0" fmla="*/ 2566194 w 5132388"/>
              <a:gd name="connsiteY0" fmla="*/ 0 h 5132388"/>
              <a:gd name="connsiteX1" fmla="*/ 5132388 w 5132388"/>
              <a:gd name="connsiteY1" fmla="*/ 2566194 h 5132388"/>
              <a:gd name="connsiteX2" fmla="*/ 2566194 w 5132388"/>
              <a:gd name="connsiteY2" fmla="*/ 5132388 h 5132388"/>
              <a:gd name="connsiteX3" fmla="*/ 0 w 5132388"/>
              <a:gd name="connsiteY3" fmla="*/ 2566194 h 5132388"/>
              <a:gd name="connsiteX4" fmla="*/ 2566194 w 5132388"/>
              <a:gd name="connsiteY4" fmla="*/ 0 h 5132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32388" h="5132388">
                <a:moveTo>
                  <a:pt x="2566194" y="0"/>
                </a:moveTo>
                <a:cubicBezTo>
                  <a:pt x="3983464" y="0"/>
                  <a:pt x="5132388" y="1148924"/>
                  <a:pt x="5132388" y="2566194"/>
                </a:cubicBezTo>
                <a:cubicBezTo>
                  <a:pt x="5132388" y="3983464"/>
                  <a:pt x="3983464" y="5132388"/>
                  <a:pt x="2566194" y="5132388"/>
                </a:cubicBezTo>
                <a:cubicBezTo>
                  <a:pt x="1148924" y="5132388"/>
                  <a:pt x="0" y="3983464"/>
                  <a:pt x="0" y="2566194"/>
                </a:cubicBezTo>
                <a:cubicBezTo>
                  <a:pt x="0" y="1148924"/>
                  <a:pt x="1148924" y="0"/>
                  <a:pt x="2566194" y="0"/>
                </a:cubicBezTo>
                <a:close/>
              </a:path>
            </a:pathLst>
          </a:custGeom>
        </p:spPr>
        <p:txBody>
          <a:bodyPr wrap="square" rtlCol="0" anchor="ctr">
            <a:noAutofit/>
          </a:bodyPr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</p:spTree>
    <p:extLst>
      <p:ext uri="{BB962C8B-B14F-4D97-AF65-F5344CB8AC3E}">
        <p14:creationId xmlns:p14="http://schemas.microsoft.com/office/powerpoint/2010/main" val="2019947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ique et Tableau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B34C7413-1C75-42B7-9BFD-E0E14118F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22567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3" name="Rectangle 12">
            <a:extLst>
              <a:ext uri="{FF2B5EF4-FFF2-40B4-BE49-F238E27FC236}">
                <a16:creationId xmlns:a16="http://schemas.microsoft.com/office/drawing/2014/main" id="{1301FDE2-61AF-4DEB-BF43-3694E0083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4" name="Titre 1">
            <a:extLst>
              <a:ext uri="{FF2B5EF4-FFF2-40B4-BE49-F238E27FC236}">
                <a16:creationId xmlns:a16="http://schemas.microsoft.com/office/drawing/2014/main" id="{88D0D73E-DE18-4A23-B6FB-5182A7846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2" y="381000"/>
            <a:ext cx="10003218" cy="1600124"/>
          </a:xfrm>
        </p:spPr>
        <p:txBody>
          <a:bodyPr rtlCol="0"/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15" name="Espace réservé de la date 6">
            <a:extLst>
              <a:ext uri="{FF2B5EF4-FFF2-40B4-BE49-F238E27FC236}">
                <a16:creationId xmlns:a16="http://schemas.microsoft.com/office/drawing/2014/main" id="{BDED38F6-34C9-4DB4-9BBF-DEBC412404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8951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6" name="Espace réservé du pied de page 7">
            <a:extLst>
              <a:ext uri="{FF2B5EF4-FFF2-40B4-BE49-F238E27FC236}">
                <a16:creationId xmlns:a16="http://schemas.microsoft.com/office/drawing/2014/main" id="{FBD13A29-DF90-4047-B6E5-DFA75D6A5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09310" y="6448951"/>
            <a:ext cx="3976429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7" name="Espace réservé du numéro de diapositive 8">
            <a:extLst>
              <a:ext uri="{FF2B5EF4-FFF2-40B4-BE49-F238E27FC236}">
                <a16:creationId xmlns:a16="http://schemas.microsoft.com/office/drawing/2014/main" id="{DD0AF7D0-41AD-41E1-84B0-436A90E26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86908" y="6448951"/>
            <a:ext cx="1166892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2524541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Espace réservé d’image 23">
            <a:extLst>
              <a:ext uri="{FF2B5EF4-FFF2-40B4-BE49-F238E27FC236}">
                <a16:creationId xmlns:a16="http://schemas.microsoft.com/office/drawing/2014/main" id="{2580089F-49C9-440C-8318-24576EE00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88825" cy="6858000"/>
          </a:xfrm>
        </p:spPr>
        <p:txBody>
          <a:bodyPr rtlCol="0"/>
          <a:lstStyle>
            <a:lvl1pPr marL="0" indent="0" algn="ctr">
              <a:buNone/>
              <a:defRPr/>
            </a:lvl1pPr>
          </a:lstStyle>
          <a:p>
            <a:pPr rtl="0"/>
            <a:r>
              <a:rPr lang="fr-FR" noProof="0"/>
              <a:t>Cliquez pour ajouter une photo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0DEEF06-129C-4E9F-BB08-1F653A08D2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81775"/>
            <a:ext cx="12191999" cy="5479852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A4AEFBDB-1B30-4054-9EAE-3085105D69E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6275" y="865762"/>
            <a:ext cx="10198776" cy="4056968"/>
          </a:xfrm>
        </p:spPr>
        <p:txBody>
          <a:bodyPr rtlCol="0" anchor="b"/>
          <a:lstStyle>
            <a:lvl1pPr algn="ctr">
              <a:lnSpc>
                <a:spcPct val="110000"/>
              </a:lnSpc>
              <a:spcBef>
                <a:spcPts val="1000"/>
              </a:spcBef>
              <a:defRPr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fr-FR" noProof="0"/>
              <a:t>Cliquez pour ajouter un titre</a:t>
            </a:r>
          </a:p>
        </p:txBody>
      </p:sp>
      <p:sp>
        <p:nvSpPr>
          <p:cNvPr id="19" name="Sous-titre 2">
            <a:extLst>
              <a:ext uri="{FF2B5EF4-FFF2-40B4-BE49-F238E27FC236}">
                <a16:creationId xmlns:a16="http://schemas.microsoft.com/office/drawing/2014/main" id="{0F34EB02-AC27-416D-A53F-77F9841BFD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8708" y="5101548"/>
            <a:ext cx="9781327" cy="502958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2800"/>
            </a:lvl1pPr>
          </a:lstStyle>
          <a:p>
            <a:pPr rtl="0">
              <a:lnSpc>
                <a:spcPct val="110000"/>
              </a:lnSpc>
            </a:pPr>
            <a:r>
              <a:rPr lang="en-GB" sz="2200" noProof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Segoe UI Semilight" panose="020B0402040204020203" pitchFamily="34" charset="0"/>
              </a:rPr>
              <a:t>Click to edit Master subtitle style</a:t>
            </a:r>
            <a:endParaRPr lang="fr-FR" sz="2200" noProof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Segoe UI Semilight" panose="020B04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7212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Équip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>
            <a:extLst>
              <a:ext uri="{FF2B5EF4-FFF2-40B4-BE49-F238E27FC236}">
                <a16:creationId xmlns:a16="http://schemas.microsoft.com/office/drawing/2014/main" id="{2798F9B1-9C80-43D7-9EEB-62368C6E47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19F8183-B975-40ED-AF54-2E47480E8F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0" name="Titre 1">
            <a:extLst>
              <a:ext uri="{FF2B5EF4-FFF2-40B4-BE49-F238E27FC236}">
                <a16:creationId xmlns:a16="http://schemas.microsoft.com/office/drawing/2014/main" id="{5F15006B-9319-46AF-AE0D-7BBBA5A5FE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79001"/>
            <a:ext cx="10348147" cy="1388631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1" name="Espace réservé de la date 5">
            <a:extLst>
              <a:ext uri="{FF2B5EF4-FFF2-40B4-BE49-F238E27FC236}">
                <a16:creationId xmlns:a16="http://schemas.microsoft.com/office/drawing/2014/main" id="{EF966BF4-C741-471C-BD3E-40536108BD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27241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2024 - Adeline Le Ray</a:t>
            </a:r>
          </a:p>
        </p:txBody>
      </p:sp>
      <p:sp>
        <p:nvSpPr>
          <p:cNvPr id="22" name="Espace réservé du pied de page 6">
            <a:extLst>
              <a:ext uri="{FF2B5EF4-FFF2-40B4-BE49-F238E27FC236}">
                <a16:creationId xmlns:a16="http://schemas.microsoft.com/office/drawing/2014/main" id="{E4052D32-8B32-4C10-8FF9-3CC40E7F3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27241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P7 – Implémentez un modèle de scoring</a:t>
            </a:r>
          </a:p>
        </p:txBody>
      </p:sp>
      <p:sp>
        <p:nvSpPr>
          <p:cNvPr id="23" name="Espace réservé du numéro de diapositive 7">
            <a:extLst>
              <a:ext uri="{FF2B5EF4-FFF2-40B4-BE49-F238E27FC236}">
                <a16:creationId xmlns:a16="http://schemas.microsoft.com/office/drawing/2014/main" id="{423F6085-8F80-41B9-9BA1-8719DDB0C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27241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7452533-4333-455C-A755-FD0DB695115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92113" y="217488"/>
            <a:ext cx="11407775" cy="4344987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 rtl="0"/>
            <a:r>
              <a:rPr lang="fr-FR" noProof="0"/>
              <a:t>Cliquez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1726798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hronologie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98EB1B99-4A44-424D-960B-E39E95E47F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63122"/>
            <a:ext cx="12188952" cy="2294878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7" name="Rectangle 26">
            <a:extLst>
              <a:ext uri="{FF2B5EF4-FFF2-40B4-BE49-F238E27FC236}">
                <a16:creationId xmlns:a16="http://schemas.microsoft.com/office/drawing/2014/main" id="{1C4B9F2D-4BC8-49AA-AF37-3F0C8E5A2D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632326"/>
            <a:ext cx="12188952" cy="2225674"/>
          </a:xfrm>
          <a:prstGeom prst="rect">
            <a:avLst/>
          </a:prstGeom>
          <a:blipFill dpi="0" rotWithShape="1">
            <a:blip r:embed="rId2">
              <a:alphaModFix amt="20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88900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59607F4D-1EB7-4A8D-BDBE-3FBD59A56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81785"/>
            <a:ext cx="10348147" cy="1572606"/>
          </a:xfrm>
        </p:spPr>
        <p:txBody>
          <a:bodyPr rtlCol="0">
            <a:normAutofit/>
          </a:bodyPr>
          <a:lstStyle/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bg1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bg1"/>
              </a:solidFill>
              <a:cs typeface="Posterama" panose="020B0504020200020000" pitchFamily="34" charset="0"/>
            </a:endParaRPr>
          </a:p>
        </p:txBody>
      </p:sp>
      <p:sp>
        <p:nvSpPr>
          <p:cNvPr id="29" name="Espace réservé de la date 5">
            <a:extLst>
              <a:ext uri="{FF2B5EF4-FFF2-40B4-BE49-F238E27FC236}">
                <a16:creationId xmlns:a16="http://schemas.microsoft.com/office/drawing/2014/main" id="{D059A74B-DC70-4E6A-8B79-92049E91B19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903"/>
            <a:ext cx="2743200" cy="365125"/>
          </a:xfrm>
        </p:spPr>
        <p:txBody>
          <a:bodyPr rtlCol="0"/>
          <a:lstStyle>
            <a:lvl1pPr>
              <a:defRPr/>
            </a:lvl1pPr>
          </a:lstStyle>
          <a:p>
            <a:pPr rtl="0">
              <a:defRPr/>
            </a:pPr>
            <a:r>
              <a:rPr lang="fr-FR" noProof="0">
                <a:solidFill>
                  <a:prstClr val="white">
                    <a:alpha val="60000"/>
                  </a:prstClr>
                </a:solidFill>
              </a:rPr>
              <a:t>2024 - Adeline Le Ray</a:t>
            </a:r>
          </a:p>
        </p:txBody>
      </p:sp>
      <p:sp>
        <p:nvSpPr>
          <p:cNvPr id="30" name="Espace réservé du pied de page 6">
            <a:extLst>
              <a:ext uri="{FF2B5EF4-FFF2-40B4-BE49-F238E27FC236}">
                <a16:creationId xmlns:a16="http://schemas.microsoft.com/office/drawing/2014/main" id="{60A3B447-230B-4641-9E61-C6AFA8ADA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45903"/>
            <a:ext cx="4114800" cy="365125"/>
          </a:xfrm>
        </p:spPr>
        <p:txBody>
          <a:bodyPr rtlCol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900" b="0" i="0" u="none" strike="noStrike" kern="1200" cap="none" spc="0" normalizeH="0" noProof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P7 – Implémentez un modèle de scoring</a:t>
            </a:r>
          </a:p>
        </p:txBody>
      </p:sp>
      <p:sp>
        <p:nvSpPr>
          <p:cNvPr id="31" name="Espace réservé du numéro de diapositive 7">
            <a:extLst>
              <a:ext uri="{FF2B5EF4-FFF2-40B4-BE49-F238E27FC236}">
                <a16:creationId xmlns:a16="http://schemas.microsoft.com/office/drawing/2014/main" id="{D891FDCC-CEC5-46EA-83E5-AF2316413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45903"/>
            <a:ext cx="2743200" cy="365125"/>
          </a:xfrm>
        </p:spPr>
        <p:txBody>
          <a:bodyPr rtlCol="0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B850FF-6169-4056-8077-06FFA93A5366}" type="slidenum">
              <a:rPr kumimoji="0" lang="fr-FR" sz="900" b="0" i="0" u="none" strike="noStrike" kern="1200" cap="none" spc="0" normalizeH="0" baseline="0" noProof="0" smtClean="0">
                <a:ln>
                  <a:noFill/>
                </a:ln>
                <a:solidFill>
                  <a:prstClr val="white">
                    <a:alpha val="60000"/>
                  </a:prstClr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fr-FR" sz="900" b="0" i="0" u="none" strike="noStrike" kern="1200" cap="none" spc="0" normalizeH="0" baseline="0" noProof="0">
              <a:ln>
                <a:noFill/>
              </a:ln>
              <a:solidFill>
                <a:prstClr val="white">
                  <a:alpha val="60000"/>
                </a:prstClr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7112BDF-BBAF-4198-8203-F269CA203EB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9025" y="209550"/>
            <a:ext cx="10013950" cy="4143375"/>
          </a:xfrm>
        </p:spPr>
        <p:txBody>
          <a:bodyPr rtlCol="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 rtl="0"/>
            <a:r>
              <a:rPr lang="fr-FR" noProof="0"/>
              <a:t>Cliquez pour ajouter du contenu</a:t>
            </a:r>
          </a:p>
        </p:txBody>
      </p:sp>
    </p:spTree>
    <p:extLst>
      <p:ext uri="{BB962C8B-B14F-4D97-AF65-F5344CB8AC3E}">
        <p14:creationId xmlns:p14="http://schemas.microsoft.com/office/powerpoint/2010/main" val="656986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enu 2 colonnes">
    <p:bg>
      <p:bgPr>
        <a:solidFill>
          <a:schemeClr val="bg2">
            <a:alpha val="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4DFDE745-8E05-475F-BC08-E9B8B01E62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744200" y="0"/>
            <a:ext cx="1447800" cy="1535750"/>
          </a:xfrm>
          <a:prstGeom prst="rect">
            <a:avLst/>
          </a:prstGeom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D4AB668B-5364-48F5-8E6A-67B8A330D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559814"/>
            <a:ext cx="10348146" cy="753172"/>
          </a:xfrm>
        </p:spPr>
        <p:txBody>
          <a:bodyPr rtlCol="0"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>
              <a:lnSpc>
                <a:spcPct val="100000"/>
              </a:lnSpc>
            </a:pPr>
            <a:r>
              <a:rPr lang="en-GB" spc="120" noProof="0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fr-FR" spc="120" noProof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BDCD62CE-FD0C-47C1-94CE-C2F8B5AA82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screen">
            <a:duotone>
              <a:schemeClr val="accent1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0800000">
            <a:off x="-1" y="2719661"/>
            <a:ext cx="830249" cy="2548349"/>
          </a:xfrm>
          <a:prstGeom prst="rect">
            <a:avLst/>
          </a:prstGeom>
        </p:spPr>
      </p:pic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400F5829-71BC-4CC0-A88E-2D9B5D18E8D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12288" y="1719628"/>
            <a:ext cx="4307865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19" name="Espace réservé du texte 18">
            <a:extLst>
              <a:ext uri="{FF2B5EF4-FFF2-40B4-BE49-F238E27FC236}">
                <a16:creationId xmlns:a16="http://schemas.microsoft.com/office/drawing/2014/main" id="{FD2F63FE-D5D7-44B0-B72C-D45AA6EE129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612900" y="2332649"/>
            <a:ext cx="4306888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7" name="Espace réservé du texte 15">
            <a:extLst>
              <a:ext uri="{FF2B5EF4-FFF2-40B4-BE49-F238E27FC236}">
                <a16:creationId xmlns:a16="http://schemas.microsoft.com/office/drawing/2014/main" id="{E0314D87-B4EE-460E-B18F-73BD1391115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266350" y="1719628"/>
            <a:ext cx="4307865" cy="554038"/>
          </a:xfrm>
        </p:spPr>
        <p:txBody>
          <a:bodyPr rtlCol="0">
            <a:normAutofit/>
          </a:bodyPr>
          <a:lstStyle>
            <a:lvl1pPr marL="0" indent="0">
              <a:buNone/>
              <a:defRPr sz="2400" b="1">
                <a:solidFill>
                  <a:schemeClr val="accent4"/>
                </a:solidFill>
              </a:defRPr>
            </a:lvl1pPr>
          </a:lstStyle>
          <a:p>
            <a:pPr lvl="0" rtl="0"/>
            <a:r>
              <a:rPr lang="fr-FR" noProof="0"/>
              <a:t>Cliquez pour ajouter un sous-titre</a:t>
            </a:r>
          </a:p>
        </p:txBody>
      </p:sp>
      <p:sp>
        <p:nvSpPr>
          <p:cNvPr id="20" name="Espace réservé du texte 18">
            <a:extLst>
              <a:ext uri="{FF2B5EF4-FFF2-40B4-BE49-F238E27FC236}">
                <a16:creationId xmlns:a16="http://schemas.microsoft.com/office/drawing/2014/main" id="{C6020A13-A1EE-4B0D-9E98-DEC8824C596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266838" y="2332649"/>
            <a:ext cx="4306888" cy="3529013"/>
          </a:xfrm>
        </p:spPr>
        <p:txBody>
          <a:bodyPr rtlCol="0"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>
                <a:solidFill>
                  <a:schemeClr val="tx2"/>
                </a:solidFill>
              </a:defRPr>
            </a:lvl1pPr>
          </a:lstStyle>
          <a:p>
            <a:pPr lvl="0" rtl="0"/>
            <a:r>
              <a:rPr lang="fr-FR" noProof="0"/>
              <a:t>Cliquer pour ajouter du texte</a:t>
            </a:r>
          </a:p>
        </p:txBody>
      </p:sp>
      <p:sp>
        <p:nvSpPr>
          <p:cNvPr id="12" name="Espace réservé de la date 5">
            <a:extLst>
              <a:ext uri="{FF2B5EF4-FFF2-40B4-BE49-F238E27FC236}">
                <a16:creationId xmlns:a16="http://schemas.microsoft.com/office/drawing/2014/main" id="{DB65338A-C6F0-4F28-B7EA-064B872F62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55234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13" name="Espace réservé du pied de page 6">
            <a:extLst>
              <a:ext uri="{FF2B5EF4-FFF2-40B4-BE49-F238E27FC236}">
                <a16:creationId xmlns:a16="http://schemas.microsoft.com/office/drawing/2014/main" id="{5743896B-BFE2-4F6B-B431-CF4B29CD3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55234"/>
            <a:ext cx="41148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14" name="Espace réservé du numéro de diapositive 7">
            <a:extLst>
              <a:ext uri="{FF2B5EF4-FFF2-40B4-BE49-F238E27FC236}">
                <a16:creationId xmlns:a16="http://schemas.microsoft.com/office/drawing/2014/main" id="{1F6558AB-F8E9-4605-A5ED-FE3F46A11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55234"/>
            <a:ext cx="2743200" cy="365125"/>
          </a:xfrm>
        </p:spPr>
        <p:txBody>
          <a:bodyPr rtlCol="0"/>
          <a:lstStyle>
            <a:lvl1pPr>
              <a:defRPr>
                <a:solidFill>
                  <a:schemeClr val="tx1">
                    <a:alpha val="60000"/>
                  </a:schemeClr>
                </a:solidFill>
              </a:defRPr>
            </a:lvl1pPr>
          </a:lstStyle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38728680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8.xml"/><Relationship Id="rId13" Type="http://schemas.openxmlformats.org/officeDocument/2006/relationships/slideLayout" Target="../slideLayouts/slideLayout2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7" Type="http://schemas.openxmlformats.org/officeDocument/2006/relationships/slideLayout" Target="../slideLayouts/slideLayout17.xml"/><Relationship Id="rId12" Type="http://schemas.openxmlformats.org/officeDocument/2006/relationships/slideLayout" Target="../slideLayouts/slideLayout22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26.xml"/><Relationship Id="rId1" Type="http://schemas.openxmlformats.org/officeDocument/2006/relationships/slideLayout" Target="../slideLayouts/slideLayout11.xml"/><Relationship Id="rId6" Type="http://schemas.openxmlformats.org/officeDocument/2006/relationships/slideLayout" Target="../slideLayouts/slideLayout16.xml"/><Relationship Id="rId11" Type="http://schemas.openxmlformats.org/officeDocument/2006/relationships/slideLayout" Target="../slideLayouts/slideLayout21.xml"/><Relationship Id="rId5" Type="http://schemas.openxmlformats.org/officeDocument/2006/relationships/slideLayout" Target="../slideLayouts/slideLayout15.xml"/><Relationship Id="rId15" Type="http://schemas.openxmlformats.org/officeDocument/2006/relationships/slideLayout" Target="../slideLayouts/slideLayout25.xml"/><Relationship Id="rId10" Type="http://schemas.openxmlformats.org/officeDocument/2006/relationships/slideLayout" Target="../slideLayouts/slideLayout20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tx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 dirty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6456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 dirty="0"/>
              <a:t>2024 - Adeline Le Ray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64565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 dirty="0"/>
              <a:t>P7 – Implémentez un modèle de </a:t>
            </a:r>
            <a:r>
              <a:rPr lang="fr-FR" noProof="0" dirty="0" err="1"/>
              <a:t>scoring</a:t>
            </a:r>
            <a:endParaRPr lang="fr-FR" noProof="0" dirty="0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6456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fld id="{73B850FF-6169-4056-8077-06FFA93A536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137308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9" r:id="rId6"/>
    <p:sldLayoutId id="2147483740" r:id="rId7"/>
    <p:sldLayoutId id="2147483741" r:id="rId8"/>
    <p:sldLayoutId id="2147483742" r:id="rId9"/>
    <p:sldLayoutId id="2147483743" r:id="rId10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 11">
            <a:extLst>
              <a:ext uri="{FF2B5EF4-FFF2-40B4-BE49-F238E27FC236}">
                <a16:creationId xmlns:a16="http://schemas.microsoft.com/office/drawing/2014/main" id="{0BABF38A-8A0D-492E-BD20-6CF4D46B5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1"/>
            <a:ext cx="12192000" cy="6858004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fr-FR" noProof="0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40" name="Image 39">
            <a:extLst>
              <a:ext uri="{FF2B5EF4-FFF2-40B4-BE49-F238E27FC236}">
                <a16:creationId xmlns:a16="http://schemas.microsoft.com/office/drawing/2014/main" id="{1CB7E8AE-A3AC-4BB7-A5C6-F00EC697B265}"/>
              </a:ext>
            </a:extLst>
          </p:cNvPr>
          <p:cNvPicPr>
            <a:picLocks noChangeAspect="1"/>
          </p:cNvPicPr>
          <p:nvPr/>
        </p:nvPicPr>
        <p:blipFill>
          <a:blip r:embed="rId18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2000" cy="1392401"/>
          </a:xfrm>
          <a:prstGeom prst="rect">
            <a:avLst/>
          </a:prstGeom>
        </p:spPr>
      </p:pic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9984D45-0ED3-4D03-8E44-5E355C91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45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fr-FR" noProof="0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F687D6E-D1E9-489C-9AA9-3575C39BAA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49450"/>
            <a:ext cx="10515600" cy="41957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fr-FR" noProof="0"/>
              <a:t>Modifiez les styles du texte</a:t>
            </a:r>
          </a:p>
          <a:p>
            <a:pPr lvl="1" rtl="0"/>
            <a:r>
              <a:rPr lang="fr-FR" noProof="0"/>
              <a:t>Deuxième niveau</a:t>
            </a:r>
          </a:p>
          <a:p>
            <a:pPr lvl="2" rtl="0"/>
            <a:r>
              <a:rPr lang="fr-FR" noProof="0"/>
              <a:t>Troisième niveau</a:t>
            </a:r>
          </a:p>
          <a:p>
            <a:pPr lvl="3" rtl="0"/>
            <a:r>
              <a:rPr lang="fr-FR" noProof="0"/>
              <a:t>Quatrième niveau</a:t>
            </a:r>
          </a:p>
          <a:p>
            <a:pPr lvl="4" rtl="0"/>
            <a:r>
              <a:rPr lang="fr-FR" noProof="0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364E9C-08EE-4B1B-B3FC-D6D997F4EA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427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2024 - Adeline Le Ray</a:t>
            </a:r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B0A1F1-38FE-4C27-81E6-A43A54793F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2724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26B39A-FFD8-42EF-ADC7-7DB3B302F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42724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>
                    <a:alpha val="60000"/>
                  </a:schemeClr>
                </a:solidFill>
                <a:latin typeface="+mn-lt"/>
              </a:defRPr>
            </a:lvl1pPr>
          </a:lstStyle>
          <a:p>
            <a:pPr rtl="0"/>
            <a:fld id="{73B850FF-6169-4056-8077-06FFA93A5366}" type="slidenum">
              <a:rPr lang="fr-FR" noProof="0" smtClean="0"/>
              <a:pPr rtl="0"/>
              <a:t>‹#›</a:t>
            </a:fld>
            <a:endParaRPr lang="fr-FR" noProof="0"/>
          </a:p>
        </p:txBody>
      </p:sp>
    </p:spTree>
    <p:extLst>
      <p:ext uri="{BB962C8B-B14F-4D97-AF65-F5344CB8AC3E}">
        <p14:creationId xmlns:p14="http://schemas.microsoft.com/office/powerpoint/2010/main" val="42526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1" r:id="rId1"/>
    <p:sldLayoutId id="2147483772" r:id="rId2"/>
    <p:sldLayoutId id="2147483773" r:id="rId3"/>
    <p:sldLayoutId id="2147483774" r:id="rId4"/>
    <p:sldLayoutId id="2147483775" r:id="rId5"/>
    <p:sldLayoutId id="2147483783" r:id="rId6"/>
    <p:sldLayoutId id="2147483785" r:id="rId7"/>
    <p:sldLayoutId id="2147483784" r:id="rId8"/>
    <p:sldLayoutId id="2147483779" r:id="rId9"/>
    <p:sldLayoutId id="2147483776" r:id="rId10"/>
    <p:sldLayoutId id="2147483777" r:id="rId11"/>
    <p:sldLayoutId id="2147483778" r:id="rId12"/>
    <p:sldLayoutId id="2147483780" r:id="rId13"/>
    <p:sldLayoutId id="2147483781" r:id="rId14"/>
    <p:sldLayoutId id="2147483786" r:id="rId15"/>
    <p:sldLayoutId id="2147483782" r:id="rId16"/>
  </p:sldLayoutIdLst>
  <p:hf hdr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accent1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AdelineLR/OC_DS_P7_Implementez_un_modele_de_scoring" TargetMode="Externa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8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35.172.183.147/" TargetMode="External"/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re 5">
            <a:extLst>
              <a:ext uri="{FF2B5EF4-FFF2-40B4-BE49-F238E27FC236}">
                <a16:creationId xmlns:a16="http://schemas.microsoft.com/office/drawing/2014/main" id="{6B0B2BB2-146B-4714-8570-77C449ABC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93876" y="304801"/>
            <a:ext cx="9601200" cy="1534297"/>
          </a:xfrm>
        </p:spPr>
        <p:txBody>
          <a:bodyPr rtlCol="0"/>
          <a:lstStyle/>
          <a:p>
            <a:pPr rtl="0"/>
            <a:r>
              <a:rPr lang="fr-FR" dirty="0"/>
              <a:t>Implémentez un modèle de </a:t>
            </a:r>
            <a:r>
              <a:rPr lang="fr-FR" dirty="0" err="1"/>
              <a:t>scoring</a:t>
            </a:r>
            <a:endParaRPr lang="fr-FR" dirty="0"/>
          </a:p>
        </p:txBody>
      </p:sp>
      <p:sp>
        <p:nvSpPr>
          <p:cNvPr id="7" name="Sous-titre 6">
            <a:extLst>
              <a:ext uri="{FF2B5EF4-FFF2-40B4-BE49-F238E27FC236}">
                <a16:creationId xmlns:a16="http://schemas.microsoft.com/office/drawing/2014/main" id="{7DEE731E-C361-4204-9B35-43843B693B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2976" y="1905001"/>
            <a:ext cx="8763001" cy="962442"/>
          </a:xfrm>
        </p:spPr>
        <p:txBody>
          <a:bodyPr rtlCol="0"/>
          <a:lstStyle/>
          <a:p>
            <a:pPr rtl="0"/>
            <a:r>
              <a:rPr lang="fr-FR" dirty="0"/>
              <a:t>P7 – Parcours Data </a:t>
            </a:r>
            <a:r>
              <a:rPr lang="fr-FR" dirty="0" err="1"/>
              <a:t>Scientist</a:t>
            </a:r>
            <a:r>
              <a:rPr lang="fr-FR" dirty="0"/>
              <a:t> – Adeline Le Ray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7538F04-28F4-06A4-F3BA-180AB400C68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 t="6118" b="6118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06661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DBF11-548B-E1B7-F9A3-A58FA6D556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3B117-3EE0-C903-4E8F-7FD4E9E3D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1440" y="163160"/>
            <a:ext cx="10003218" cy="729343"/>
          </a:xfrm>
        </p:spPr>
        <p:txBody>
          <a:bodyPr>
            <a:normAutofit fontScale="90000"/>
          </a:bodyPr>
          <a:lstStyle/>
          <a:p>
            <a:r>
              <a:rPr lang="fr-FR" dirty="0"/>
              <a:t>GitHub repository :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92B1F1-FC53-86C9-346C-31E76E3C7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C3909-1842-B32E-DAE5-A65D800049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D39970-3922-1674-79A0-24449308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2</a:t>
            </a:fld>
            <a:endParaRPr lang="fr-FR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F3B0B8-53D1-4E53-136B-CAC644DA7B07}"/>
              </a:ext>
            </a:extLst>
          </p:cNvPr>
          <p:cNvSpPr txBox="1"/>
          <p:nvPr/>
        </p:nvSpPr>
        <p:spPr>
          <a:xfrm>
            <a:off x="1284938" y="892503"/>
            <a:ext cx="962212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000" dirty="0">
                <a:hlinkClick r:id="rId2"/>
              </a:rPr>
              <a:t>https://github.com/AdelineLR/OC_DS_P7_Implementez_un_modele_de_scoring</a:t>
            </a:r>
            <a:endParaRPr lang="fr-FR" sz="2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AAE24F-0A03-8337-6F93-6C113668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4710" y="1420588"/>
            <a:ext cx="8179374" cy="5138874"/>
          </a:xfrm>
          <a:prstGeom prst="rect">
            <a:avLst/>
          </a:prstGeom>
        </p:spPr>
      </p:pic>
      <p:pic>
        <p:nvPicPr>
          <p:cNvPr id="10" name="Picture 12" descr="GitHub Logo : histoire, signification de l'emblème">
            <a:extLst>
              <a:ext uri="{FF2B5EF4-FFF2-40B4-BE49-F238E27FC236}">
                <a16:creationId xmlns:a16="http://schemas.microsoft.com/office/drawing/2014/main" id="{1F32893B-1D40-CD78-EFF5-C8065FC2D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296" y="1847493"/>
            <a:ext cx="1320747" cy="12326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6424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C420C-FC06-DB46-E94D-26FA2825B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4E170-048C-A63D-DBE2-0441DE95E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136" y="556451"/>
            <a:ext cx="10003218" cy="729343"/>
          </a:xfrm>
        </p:spPr>
        <p:txBody>
          <a:bodyPr>
            <a:normAutofit fontScale="90000"/>
          </a:bodyPr>
          <a:lstStyle/>
          <a:p>
            <a:r>
              <a:rPr lang="fr-FR" dirty="0"/>
              <a:t>Lien vers API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59C7815-ED7B-A455-529D-5DAC37A8B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>
              <a:defRPr/>
            </a:pPr>
            <a:r>
              <a:rPr lang="fr-FR" noProof="0"/>
              <a:t>2024 - Adeline Le Ray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EE21D9-AF77-5248-7A84-BCD137D35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fr-FR" noProof="0"/>
              <a:t>P7 – Implémentez un modèle de scoring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39098D-907F-D50C-5A03-3C3B81AA4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>
              <a:defRPr/>
            </a:pPr>
            <a:fld id="{73B850FF-6169-4056-8077-06FFA93A5366}" type="slidenum">
              <a:rPr lang="fr-FR" noProof="0" smtClean="0"/>
              <a:pPr rtl="0">
                <a:defRPr/>
              </a:pPr>
              <a:t>3</a:t>
            </a:fld>
            <a:endParaRPr lang="fr-FR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F2CC56-77BC-0B31-715B-41742A6CE18C}"/>
              </a:ext>
            </a:extLst>
          </p:cNvPr>
          <p:cNvSpPr txBox="1"/>
          <p:nvPr/>
        </p:nvSpPr>
        <p:spPr>
          <a:xfrm>
            <a:off x="4612333" y="690289"/>
            <a:ext cx="67414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i="1" dirty="0">
                <a:hlinkClick r:id="rId2"/>
              </a:rPr>
              <a:t>http://35.172.183.147/</a:t>
            </a:r>
            <a:endParaRPr lang="fr-FR" sz="2400" i="1" dirty="0"/>
          </a:p>
        </p:txBody>
      </p:sp>
    </p:spTree>
    <p:extLst>
      <p:ext uri="{BB962C8B-B14F-4D97-AF65-F5344CB8AC3E}">
        <p14:creationId xmlns:p14="http://schemas.microsoft.com/office/powerpoint/2010/main" val="1994494073"/>
      </p:ext>
    </p:extLst>
  </p:cSld>
  <p:clrMapOvr>
    <a:masterClrMapping/>
  </p:clrMapOvr>
</p:sld>
</file>

<file path=ppt/theme/theme1.xml><?xml version="1.0" encoding="utf-8"?>
<a:theme xmlns:a="http://schemas.openxmlformats.org/drawingml/2006/main" name="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93_TF11507366_Win32" id="{5F3E53DA-DFEE-478F-8C05-9785439FE368}" vid="{D3032177-4DAD-4AE5-A584-CD33C69E3CBC}"/>
    </a:ext>
  </a:extLst>
</a:theme>
</file>

<file path=ppt/theme/theme2.xml><?xml version="1.0" encoding="utf-8"?>
<a:theme xmlns:a="http://schemas.openxmlformats.org/drawingml/2006/main" name="1_BlockprintVTI">
  <a:themeElements>
    <a:clrScheme name="Custom 69">
      <a:dk1>
        <a:sysClr val="windowText" lastClr="000000"/>
      </a:dk1>
      <a:lt1>
        <a:sysClr val="window" lastClr="FFFFFF"/>
      </a:lt1>
      <a:dk2>
        <a:srgbClr val="44131A"/>
      </a:dk2>
      <a:lt2>
        <a:srgbClr val="F2ECEA"/>
      </a:lt2>
      <a:accent1>
        <a:srgbClr val="A62C52"/>
      </a:accent1>
      <a:accent2>
        <a:srgbClr val="A7928D"/>
      </a:accent2>
      <a:accent3>
        <a:srgbClr val="307C71"/>
      </a:accent3>
      <a:accent4>
        <a:srgbClr val="41575D"/>
      </a:accent4>
      <a:accent5>
        <a:srgbClr val="8FA3A3"/>
      </a:accent5>
      <a:accent6>
        <a:srgbClr val="CA8370"/>
      </a:accent6>
      <a:hlink>
        <a:srgbClr val="D13D6E"/>
      </a:hlink>
      <a:folHlink>
        <a:srgbClr val="6C9D92"/>
      </a:folHlink>
    </a:clrScheme>
    <a:fontScheme name="Custom 56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2848193_TF11507366_Win32" id="{5F3E53DA-DFEE-478F-8C05-9785439FE368}" vid="{D3032177-4DAD-4AE5-A584-CD33C69E3CBC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66CE74E-0E49-4DCF-8160-81B293B5DD1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578DBA-2233-4100-A154-9B2EE99CB79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D0DF15B-6C3C-4D75-B10D-16EE1DCCB6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Design « Xylographie »</Template>
  <TotalTime>0</TotalTime>
  <Words>74</Words>
  <Application>Microsoft Office PowerPoint</Application>
  <PresentationFormat>Widescreen</PresentationFormat>
  <Paragraphs>13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Avenir Next LT Pro</vt:lpstr>
      <vt:lpstr>AvenirNext LT Pro Medium</vt:lpstr>
      <vt:lpstr>Calibri</vt:lpstr>
      <vt:lpstr>Posterama</vt:lpstr>
      <vt:lpstr>Segoe UI Semilight</vt:lpstr>
      <vt:lpstr>BlockprintVTI</vt:lpstr>
      <vt:lpstr>1_BlockprintVTI</vt:lpstr>
      <vt:lpstr>Implémentez un modèle de scoring</vt:lpstr>
      <vt:lpstr>GitHub repository : </vt:lpstr>
      <vt:lpstr>Lien vers API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Adeline Le Ray</dc:creator>
  <cp:lastModifiedBy>Adeline Le Ray</cp:lastModifiedBy>
  <cp:revision>3</cp:revision>
  <dcterms:created xsi:type="dcterms:W3CDTF">2024-11-12T20:28:21Z</dcterms:created>
  <dcterms:modified xsi:type="dcterms:W3CDTF">2024-12-16T20:34:21Z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